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304" r:id="rId2"/>
    <p:sldId id="263" r:id="rId3"/>
    <p:sldId id="264" r:id="rId4"/>
    <p:sldId id="265" r:id="rId5"/>
    <p:sldId id="268" r:id="rId6"/>
    <p:sldId id="269" r:id="rId7"/>
    <p:sldId id="270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</p:sldIdLst>
  <p:sldSz cx="12192000" cy="6858000"/>
  <p:notesSz cx="6858000" cy="9144000"/>
  <p:photoAlbum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36" autoAdjust="0"/>
  </p:normalViewPr>
  <p:slideViewPr>
    <p:cSldViewPr snapToGrid="0">
      <p:cViewPr varScale="1">
        <p:scale>
          <a:sx n="81" d="100"/>
          <a:sy n="81" d="100"/>
        </p:scale>
        <p:origin x="19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41328-86F1-4A8A-B1B9-B75F0F9FE28A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F6512-5BD5-4C89-AF7E-60B5F7840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9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Slide Image Placeholder 1">
            <a:extLst>
              <a:ext uri="{FF2B5EF4-FFF2-40B4-BE49-F238E27FC236}">
                <a16:creationId xmlns:a16="http://schemas.microsoft.com/office/drawing/2014/main" id="{DC9A462A-27BB-47E3-B458-3CD16C42055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6787" name="Notes Placeholder 2">
            <a:extLst>
              <a:ext uri="{FF2B5EF4-FFF2-40B4-BE49-F238E27FC236}">
                <a16:creationId xmlns:a16="http://schemas.microsoft.com/office/drawing/2014/main" id="{10749876-CB66-4EA5-98CF-212A4BA848E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47812" name="Slide Number Placeholder 3">
            <a:extLst>
              <a:ext uri="{FF2B5EF4-FFF2-40B4-BE49-F238E27FC236}">
                <a16:creationId xmlns:a16="http://schemas.microsoft.com/office/drawing/2014/main" id="{AEE6F4F6-6705-4139-8092-7B2DC453DF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0158D97-7267-47C8-A49F-C3A3D6A432CB}" type="slidenum">
              <a:rPr lang="en-US" altLang="en-US">
                <a:latin typeface="Calibri" panose="020F0502020204030204" pitchFamily="34" charset="0"/>
              </a:rPr>
              <a:pPr eaLnBrk="1" hangingPunct="1"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166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  <a:cs typeface="Calibri" panose="020F0502020204030204" pitchFamily="34" charset="0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1332767423 h 528"/>
                <a:gd name="T6" fmla="*/ 12001943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ct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fld id="{2908280B-ABF8-4766-8A2D-468117166DC7}" type="datetime1">
              <a:rPr lang="en-US" smtClean="0"/>
              <a:t>3/28/2023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EC34FE0-A7AC-4609-8BB4-40606AEC157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34319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298DF6-E06A-4812-9CA6-854EF6D803FC}" type="datetime1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C34FE0-A7AC-4609-8BB4-40606AEC1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4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E4E802-0104-4347-B390-973AB727C50E}" type="datetime1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C34FE0-A7AC-4609-8BB4-40606AEC1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85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4488296" y="6408739"/>
            <a:ext cx="7044267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C34FE0-A7AC-4609-8BB4-40606AEC1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69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A0F4ABF0-EAE1-4269-B02A-13737FC55B73}" type="datetime1">
              <a:rPr lang="en-US" smtClean="0"/>
              <a:t>3/28/2023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C34FE0-A7AC-4609-8BB4-40606AEC1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9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001B8D9E-CAF5-4551-8D1C-6D181B3ED513}" type="datetime1">
              <a:rPr lang="en-US" smtClean="0"/>
              <a:t>3/28/2023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C34FE0-A7AC-4609-8BB4-40606AEC1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24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C2626B0B-2995-4C10-A3BB-074DF48B5724}" type="datetime1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C34FE0-A7AC-4609-8BB4-40606AEC1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39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1FB11179-FD59-4113-9DDE-9D0333A04ACD}" type="datetime1">
              <a:rPr lang="en-US" smtClean="0"/>
              <a:t>3/28/2023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C34FE0-A7AC-4609-8BB4-40606AEC1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1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4D39AD94-8049-4D2A-B000-D46586C17BA2}" type="datetime1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C34FE0-A7AC-4609-8BB4-40606AEC1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05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433F48-CF74-4968-AD57-3C33152F0825}" type="datetime1">
              <a:rPr lang="en-US" smtClean="0"/>
              <a:t>3/28/2023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C34FE0-A7AC-4609-8BB4-40606AEC1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93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F1875E6A-FB8D-4877-84C5-F25ED3DDAD04}" type="datetime1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C34FE0-A7AC-4609-8BB4-40606AEC1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061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fld id="{A282B1D2-80D0-48CF-B553-1DEF26A906B7}" type="datetime1">
              <a:rPr lang="en-US" smtClean="0"/>
              <a:t>3/28/2023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C34FE0-A7AC-4609-8BB4-40606AEC1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495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fld id="{EE0B8446-B223-4B89-B34D-0274A81C6115}" type="datetime1">
              <a:rPr lang="en-US" smtClean="0"/>
              <a:t>3/28/2023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609600" y="6408739"/>
            <a:ext cx="8365067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fld id="{4EC34FE0-A7AC-4609-8BB4-40606AEC1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5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mbria" panose="02040503050406030204" pitchFamily="18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7D70-6B16-4B03-9637-EB524514F7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Chapter 13</a:t>
            </a:r>
            <a:br>
              <a:rPr lang="en-US" dirty="0"/>
            </a:br>
            <a:r>
              <a:rPr lang="en-US" dirty="0"/>
              <a:t>JavaFX GUI: Part 2</a:t>
            </a:r>
          </a:p>
        </p:txBody>
      </p:sp>
      <p:sp>
        <p:nvSpPr>
          <p:cNvPr id="10243" name="Subtitle 2">
            <a:extLst>
              <a:ext uri="{FF2B5EF4-FFF2-40B4-BE49-F238E27FC236}">
                <a16:creationId xmlns:a16="http://schemas.microsoft.com/office/drawing/2014/main" id="{709CAFA5-98F5-4DF3-8DCE-C18D5D5DA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800" y="3611563"/>
            <a:ext cx="7772400" cy="1200150"/>
          </a:xfrm>
        </p:spPr>
        <p:txBody>
          <a:bodyPr/>
          <a:lstStyle/>
          <a:p>
            <a:r>
              <a:rPr lang="en-US" altLang="en-US" dirty="0"/>
              <a:t>Java How to Program, 11/e</a:t>
            </a:r>
          </a:p>
          <a:p>
            <a:r>
              <a:rPr lang="en-US" altLang="en-US" sz="2800" dirty="0"/>
              <a:t>Questions? E-mail paul.deitel@deitel.com</a:t>
            </a:r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046BBC-D2E3-4F64-9D4C-08C70F1C0B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82048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18">
            <a:extLst>
              <a:ext uri="{FF2B5EF4-FFF2-40B4-BE49-F238E27FC236}">
                <a16:creationId xmlns:a16="http://schemas.microsoft.com/office/drawing/2014/main" id="{160640C3-2EDC-4ECC-9E38-849CB669E2D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525"/>
            <a:ext cx="12192000" cy="50609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B6B388-1DA5-4B4B-85D6-AA5FFA41D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1459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19">
            <a:extLst>
              <a:ext uri="{FF2B5EF4-FFF2-40B4-BE49-F238E27FC236}">
                <a16:creationId xmlns:a16="http://schemas.microsoft.com/office/drawing/2014/main" id="{D7AACC5D-CE30-45BB-BF3B-C28FC447344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" y="763207"/>
            <a:ext cx="12192000" cy="53482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485BCD-B533-4308-A2F7-CF2864DEF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5436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20">
            <a:extLst>
              <a:ext uri="{FF2B5EF4-FFF2-40B4-BE49-F238E27FC236}">
                <a16:creationId xmlns:a16="http://schemas.microsoft.com/office/drawing/2014/main" id="{6E17AD07-649D-4619-8FC1-B15DE651FFD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" y="471107"/>
            <a:ext cx="12192000" cy="59340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378F09-D709-40C9-AAE6-78A4CD7BF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1622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21">
            <a:extLst>
              <a:ext uri="{FF2B5EF4-FFF2-40B4-BE49-F238E27FC236}">
                <a16:creationId xmlns:a16="http://schemas.microsoft.com/office/drawing/2014/main" id="{ABD9E996-DAA3-462D-AE2D-C157E66AC72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9C04D-855E-4960-AC8D-5F2DDB8E7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38723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22">
            <a:extLst>
              <a:ext uri="{FF2B5EF4-FFF2-40B4-BE49-F238E27FC236}">
                <a16:creationId xmlns:a16="http://schemas.microsoft.com/office/drawing/2014/main" id="{50CF785C-011D-4D59-AE43-0CB5B6023F4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4063"/>
            <a:ext cx="12192000" cy="53482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6BBFC3-7327-400D-9B5E-7C75BAC2E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35392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23">
            <a:extLst>
              <a:ext uri="{FF2B5EF4-FFF2-40B4-BE49-F238E27FC236}">
                <a16:creationId xmlns:a16="http://schemas.microsoft.com/office/drawing/2014/main" id="{21232146-5482-4041-AEBD-F3C0222A478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6F14AE-9775-463D-A43B-B535E2343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33553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24">
            <a:extLst>
              <a:ext uri="{FF2B5EF4-FFF2-40B4-BE49-F238E27FC236}">
                <a16:creationId xmlns:a16="http://schemas.microsoft.com/office/drawing/2014/main" id="{A7610167-39EB-4891-BC33-46AEF6977BD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936CDF-B818-4D0B-89DF-7BCE58C9B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07472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25">
            <a:extLst>
              <a:ext uri="{FF2B5EF4-FFF2-40B4-BE49-F238E27FC236}">
                <a16:creationId xmlns:a16="http://schemas.microsoft.com/office/drawing/2014/main" id="{7DA53738-063F-4937-8E34-1EDC4CBE1E5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7963"/>
            <a:ext cx="12192000" cy="39020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459FEF-0037-4CF8-AF3C-EAE25C1DE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27302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26">
            <a:extLst>
              <a:ext uri="{FF2B5EF4-FFF2-40B4-BE49-F238E27FC236}">
                <a16:creationId xmlns:a16="http://schemas.microsoft.com/office/drawing/2014/main" id="{77EB0938-C383-492A-83E4-6D4FCD65B1F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113" y="0"/>
            <a:ext cx="962977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BE272E-64F7-4B8C-A8BB-50D577526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45368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28">
            <a:extLst>
              <a:ext uri="{FF2B5EF4-FFF2-40B4-BE49-F238E27FC236}">
                <a16:creationId xmlns:a16="http://schemas.microsoft.com/office/drawing/2014/main" id="{20897289-CF86-4BD1-B69C-6FB12553A89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77" y="0"/>
            <a:ext cx="119507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D44FF0-CE29-44BE-AF0F-C8C2700B3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75593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07">
            <a:extLst>
              <a:ext uri="{FF2B5EF4-FFF2-40B4-BE49-F238E27FC236}">
                <a16:creationId xmlns:a16="http://schemas.microsoft.com/office/drawing/2014/main" id="{0BA73B84-499D-4836-9224-A7B47FCD114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25" y="0"/>
            <a:ext cx="998855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EC9DA-5B4A-45B9-96BF-646DCB94A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58413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29">
            <a:extLst>
              <a:ext uri="{FF2B5EF4-FFF2-40B4-BE49-F238E27FC236}">
                <a16:creationId xmlns:a16="http://schemas.microsoft.com/office/drawing/2014/main" id="{F02E62D2-EFEA-444B-8431-3CC8E11C290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57220" y="419477"/>
            <a:ext cx="12192000" cy="56419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F7CD71-0855-4AEC-9BF6-5025C809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72357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30">
            <a:extLst>
              <a:ext uri="{FF2B5EF4-FFF2-40B4-BE49-F238E27FC236}">
                <a16:creationId xmlns:a16="http://schemas.microsoft.com/office/drawing/2014/main" id="{1B7A1D15-A8EB-4E6E-8B7A-6EA82C7F1F6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525"/>
            <a:ext cx="12192000" cy="50609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595D60-A063-44CF-849B-2CEF7A73D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64948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31">
            <a:extLst>
              <a:ext uri="{FF2B5EF4-FFF2-40B4-BE49-F238E27FC236}">
                <a16:creationId xmlns:a16="http://schemas.microsoft.com/office/drawing/2014/main" id="{9B67D14B-5CF9-481E-9C2B-8E2DCAC9412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4575"/>
            <a:ext cx="12192000" cy="47688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7C0C2A-10A4-40C1-8B8A-5027013CB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80066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32">
            <a:extLst>
              <a:ext uri="{FF2B5EF4-FFF2-40B4-BE49-F238E27FC236}">
                <a16:creationId xmlns:a16="http://schemas.microsoft.com/office/drawing/2014/main" id="{BA52ED8A-C24B-4089-903A-3D4FC8652C2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4063"/>
            <a:ext cx="12192000" cy="53482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2C09B-ABFE-4988-975A-12C3C4C5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32397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33">
            <a:extLst>
              <a:ext uri="{FF2B5EF4-FFF2-40B4-BE49-F238E27FC236}">
                <a16:creationId xmlns:a16="http://schemas.microsoft.com/office/drawing/2014/main" id="{1C6FE58D-DAD9-48B2-B74E-ED507587D93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7AA3B4-40BB-4ADA-B23C-8F4B124B2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258575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34">
            <a:extLst>
              <a:ext uri="{FF2B5EF4-FFF2-40B4-BE49-F238E27FC236}">
                <a16:creationId xmlns:a16="http://schemas.microsoft.com/office/drawing/2014/main" id="{E6ECDBD0-D2AA-41DC-B124-B7DE02ED88F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0"/>
            <a:ext cx="105029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D4F7A-F2E5-426D-84DF-B82582F3F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24762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35">
            <a:extLst>
              <a:ext uri="{FF2B5EF4-FFF2-40B4-BE49-F238E27FC236}">
                <a16:creationId xmlns:a16="http://schemas.microsoft.com/office/drawing/2014/main" id="{2ED47D07-EA07-4180-86C3-258CBE1DE42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88" y="0"/>
            <a:ext cx="1013142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842F48-982D-4FF5-8962-D5796DC2F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064825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36">
            <a:extLst>
              <a:ext uri="{FF2B5EF4-FFF2-40B4-BE49-F238E27FC236}">
                <a16:creationId xmlns:a16="http://schemas.microsoft.com/office/drawing/2014/main" id="{82E4E3C1-7129-4B32-B875-0447A608D1F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525" y="0"/>
            <a:ext cx="887095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40DE44-9EBC-4F63-801D-55178232B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143268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37">
            <a:extLst>
              <a:ext uri="{FF2B5EF4-FFF2-40B4-BE49-F238E27FC236}">
                <a16:creationId xmlns:a16="http://schemas.microsoft.com/office/drawing/2014/main" id="{C8274994-726F-48FA-9007-663183E4BE1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50" y="0"/>
            <a:ext cx="94869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F9C209-0F77-4BD0-814F-FB8B12AE2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244512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38">
            <a:extLst>
              <a:ext uri="{FF2B5EF4-FFF2-40B4-BE49-F238E27FC236}">
                <a16:creationId xmlns:a16="http://schemas.microsoft.com/office/drawing/2014/main" id="{6ABA7FF6-044F-4B51-914A-24E961CBB9F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0"/>
            <a:ext cx="9466263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DB1CB8-2D65-47F0-9280-C73F83DB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41615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08">
            <a:extLst>
              <a:ext uri="{FF2B5EF4-FFF2-40B4-BE49-F238E27FC236}">
                <a16:creationId xmlns:a16="http://schemas.microsoft.com/office/drawing/2014/main" id="{157F61C9-9F5D-420B-BA7C-3A38D8FFC84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8" y="0"/>
            <a:ext cx="1170622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D6AEC6-2C66-45DB-AA2C-FD3019C31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089186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39">
            <a:extLst>
              <a:ext uri="{FF2B5EF4-FFF2-40B4-BE49-F238E27FC236}">
                <a16:creationId xmlns:a16="http://schemas.microsoft.com/office/drawing/2014/main" id="{9557D2EF-540B-4194-9DAD-7B5A20BCEF3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525"/>
            <a:ext cx="12192000" cy="50609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6A01B-AD49-4209-A741-648B9E360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9027" y="6408739"/>
            <a:ext cx="8365067" cy="365125"/>
          </a:xfrm>
        </p:spPr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561010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40">
            <a:extLst>
              <a:ext uri="{FF2B5EF4-FFF2-40B4-BE49-F238E27FC236}">
                <a16:creationId xmlns:a16="http://schemas.microsoft.com/office/drawing/2014/main" id="{61D59C5E-FDF7-45CC-B13A-7A3B19800F8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7450"/>
            <a:ext cx="12192000" cy="44815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B59E4-8611-4834-8005-5EE4EB1CB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357194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41">
            <a:extLst>
              <a:ext uri="{FF2B5EF4-FFF2-40B4-BE49-F238E27FC236}">
                <a16:creationId xmlns:a16="http://schemas.microsoft.com/office/drawing/2014/main" id="{9A45666B-84FD-4D25-803E-C4CC6BF72F0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63EFC-FDD9-4952-8B2A-8557DAD38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274580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42">
            <a:extLst>
              <a:ext uri="{FF2B5EF4-FFF2-40B4-BE49-F238E27FC236}">
                <a16:creationId xmlns:a16="http://schemas.microsoft.com/office/drawing/2014/main" id="{6FE41CF0-DEA6-4E48-A6D8-3D4F4E17033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433F52-DB00-49FA-921F-7AA4D654F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785716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43">
            <a:extLst>
              <a:ext uri="{FF2B5EF4-FFF2-40B4-BE49-F238E27FC236}">
                <a16:creationId xmlns:a16="http://schemas.microsoft.com/office/drawing/2014/main" id="{C8819F2B-FA4A-4379-9C33-18BF9B101E4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50" y="0"/>
            <a:ext cx="9485313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0E29C2-B61D-47C4-911C-D30B7947B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096936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44">
            <a:extLst>
              <a:ext uri="{FF2B5EF4-FFF2-40B4-BE49-F238E27FC236}">
                <a16:creationId xmlns:a16="http://schemas.microsoft.com/office/drawing/2014/main" id="{27DDAFA5-D242-4F3F-B3B6-87C06257884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4C6DB-D505-463E-A8D2-ABE553B2E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06385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45">
            <a:extLst>
              <a:ext uri="{FF2B5EF4-FFF2-40B4-BE49-F238E27FC236}">
                <a16:creationId xmlns:a16="http://schemas.microsoft.com/office/drawing/2014/main" id="{CCC74E9C-3FD2-4A43-82D8-21AE0851E72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B666F0-FB8A-4A51-97D5-3C72C64BD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781090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46">
            <a:extLst>
              <a:ext uri="{FF2B5EF4-FFF2-40B4-BE49-F238E27FC236}">
                <a16:creationId xmlns:a16="http://schemas.microsoft.com/office/drawing/2014/main" id="{78621E81-2693-4BE0-9E73-56B89B1C856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EED3F3-D519-4161-A6DE-9C4770ABC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15076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09">
            <a:extLst>
              <a:ext uri="{FF2B5EF4-FFF2-40B4-BE49-F238E27FC236}">
                <a16:creationId xmlns:a16="http://schemas.microsoft.com/office/drawing/2014/main" id="{53384126-D32B-4009-B443-A2CCD507496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513" y="0"/>
            <a:ext cx="932338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289C1D-BA56-4045-ADD0-00F8C98FB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23851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12">
            <a:extLst>
              <a:ext uri="{FF2B5EF4-FFF2-40B4-BE49-F238E27FC236}">
                <a16:creationId xmlns:a16="http://schemas.microsoft.com/office/drawing/2014/main" id="{357ECED2-E6C1-46FD-934E-90AFDB450BC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800"/>
            <a:ext cx="12192000" cy="57388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6862D0-8D45-4F50-8096-1EDE55431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74083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13">
            <a:extLst>
              <a:ext uri="{FF2B5EF4-FFF2-40B4-BE49-F238E27FC236}">
                <a16:creationId xmlns:a16="http://schemas.microsoft.com/office/drawing/2014/main" id="{1C3E1343-4B8E-4713-9E24-77642F83344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8" y="0"/>
            <a:ext cx="1140142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4B5F3F-FC1D-4F99-8435-A3E580E02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68313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14">
            <a:extLst>
              <a:ext uri="{FF2B5EF4-FFF2-40B4-BE49-F238E27FC236}">
                <a16:creationId xmlns:a16="http://schemas.microsoft.com/office/drawing/2014/main" id="{A5A2976F-FCD0-41BA-912B-BA386B5C5DE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100"/>
            <a:ext cx="12192000" cy="60182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B7703-0AFF-4EA8-AD99-E578AF4A4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69030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16">
            <a:extLst>
              <a:ext uri="{FF2B5EF4-FFF2-40B4-BE49-F238E27FC236}">
                <a16:creationId xmlns:a16="http://schemas.microsoft.com/office/drawing/2014/main" id="{67E9EBE0-EEE8-444E-AD04-68DCB7B3DA8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38" y="0"/>
            <a:ext cx="1009173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72233-29AA-4CCF-BEF3-27984B0D1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61779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3_FX2_Page_17">
            <a:extLst>
              <a:ext uri="{FF2B5EF4-FFF2-40B4-BE49-F238E27FC236}">
                <a16:creationId xmlns:a16="http://schemas.microsoft.com/office/drawing/2014/main" id="{CC532E0D-2B91-4C2B-88E3-E690C9791B6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B8A3C3-944F-4181-9997-6C224C164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628647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JHTP11_09</Template>
  <TotalTime>149</TotalTime>
  <Words>508</Words>
  <Application>Microsoft Office PowerPoint</Application>
  <PresentationFormat>Widescreen</PresentationFormat>
  <Paragraphs>41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Calibri</vt:lpstr>
      <vt:lpstr>Cambria</vt:lpstr>
      <vt:lpstr>Lucida Sans Unicode</vt:lpstr>
      <vt:lpstr>Verdana</vt:lpstr>
      <vt:lpstr>Wingdings</vt:lpstr>
      <vt:lpstr>Wingdings 2</vt:lpstr>
      <vt:lpstr>Wingdings 3</vt:lpstr>
      <vt:lpstr>Concourse</vt:lpstr>
      <vt:lpstr>Chapter 13 JavaFX GUI: Part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13 JavaFX GUI: Part 2</dc:title>
  <dc:creator>Paul Deitel</dc:creator>
  <cp:lastModifiedBy>Dan</cp:lastModifiedBy>
  <cp:revision>8</cp:revision>
  <dcterms:created xsi:type="dcterms:W3CDTF">2017-07-15T16:23:40Z</dcterms:created>
  <dcterms:modified xsi:type="dcterms:W3CDTF">2023-03-28T21:32:26Z</dcterms:modified>
</cp:coreProperties>
</file>