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333" r:id="rId2"/>
    <p:sldId id="264" r:id="rId3"/>
    <p:sldId id="33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45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AC1AC-3DFC-478B-B4DB-EF7E9AAB670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9C240-A458-44A3-9E4E-81B3750A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5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9C240-A458-44A3-9E4E-81B3750A9C5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9C240-A458-44A3-9E4E-81B3750A9C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9C240-A458-44A3-9E4E-81B3750A9C5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0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9C240-A458-44A3-9E4E-81B3750A9C5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9C240-A458-44A3-9E4E-81B3750A9C5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5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83AE7E84-665B-4AA3-9080-CBE5117083B5}" type="datetime1">
              <a:rPr lang="en-US" smtClean="0"/>
              <a:t>11/6/2019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3345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834587-90CA-4009-BE36-BA13C27C3F18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1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E3E971-C54E-4BA0-B8B2-842A36E67062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2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F2E3A9D-276E-4591-BB63-085F1DB11B9B}" type="datetime1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5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3AA2A22-1BFE-4E50-8077-286EF296AA6C}" type="datetime1">
              <a:rPr lang="en-US" smtClean="0"/>
              <a:t>11/6/2019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10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DB1DCF9-35A1-40C2-8DCF-FCFC7EDB718C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5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A2EB4C0-E481-423D-AA1E-406ACA52F62D}" type="datetime1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876039D-F7D5-4149-BC8D-EE22998C9249}" type="datetime1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9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E35A81-5D95-4E80-AF8D-FFD0D0A18BED}" type="datetime1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801D007-379C-40BE-A7F0-19A55E960CEE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9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17C13CBA-6F50-43AB-9747-0B173D33C053}" type="datetime1">
              <a:rPr lang="en-US" smtClean="0"/>
              <a:t>11/6/2019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04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50C8FD79-C594-448C-A1E6-A4A211EEA8F3}" type="datetime1">
              <a:rPr lang="en-US" smtClean="0"/>
              <a:t>11/6/2019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82649B68-727A-47F2-887B-339511B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9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14</a:t>
            </a:r>
            <a:br>
              <a:rPr lang="en-US" dirty="0"/>
            </a:br>
            <a:r>
              <a:rPr lang="en-US" dirty="0"/>
              <a:t>Strings, Characters </a:t>
            </a:r>
            <a:r>
              <a:rPr lang="en-US"/>
              <a:t>and </a:t>
            </a:r>
            <a:br>
              <a:rPr lang="en-US"/>
            </a:br>
            <a:r>
              <a:rPr lang="en-US"/>
              <a:t>Regular </a:t>
            </a:r>
            <a:r>
              <a:rPr lang="en-US" dirty="0"/>
              <a:t>Expressions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6">
            <a:extLst>
              <a:ext uri="{FF2B5EF4-FFF2-40B4-BE49-F238E27FC236}">
                <a16:creationId xmlns:a16="http://schemas.microsoft.com/office/drawing/2014/main" id="{27D81445-1FDE-4160-B24B-BE6D035F71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0" y="0"/>
            <a:ext cx="118713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9F290-36A0-4B24-82B3-57036C2A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93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7">
            <a:extLst>
              <a:ext uri="{FF2B5EF4-FFF2-40B4-BE49-F238E27FC236}">
                <a16:creationId xmlns:a16="http://schemas.microsoft.com/office/drawing/2014/main" id="{E70A622E-5B70-4EEE-8298-DA212783A1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E075D-61C0-44A1-BAD8-E17BB4B0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872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8">
            <a:extLst>
              <a:ext uri="{FF2B5EF4-FFF2-40B4-BE49-F238E27FC236}">
                <a16:creationId xmlns:a16="http://schemas.microsoft.com/office/drawing/2014/main" id="{1E4E7D41-AB98-4945-B7A3-C33A0011F8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476B5-E3B9-4935-BF5B-2C57425D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140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9">
            <a:extLst>
              <a:ext uri="{FF2B5EF4-FFF2-40B4-BE49-F238E27FC236}">
                <a16:creationId xmlns:a16="http://schemas.microsoft.com/office/drawing/2014/main" id="{3663F50C-EB6C-4235-8B1D-0B2B247DDA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B5874-B56E-4268-B58B-60D383EF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2888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0">
            <a:extLst>
              <a:ext uri="{FF2B5EF4-FFF2-40B4-BE49-F238E27FC236}">
                <a16:creationId xmlns:a16="http://schemas.microsoft.com/office/drawing/2014/main" id="{7D5357FB-E902-4442-BFCC-03D79FA9CF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FA857-197D-49A7-9EC0-B461BA5D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033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1">
            <a:extLst>
              <a:ext uri="{FF2B5EF4-FFF2-40B4-BE49-F238E27FC236}">
                <a16:creationId xmlns:a16="http://schemas.microsoft.com/office/drawing/2014/main" id="{B020B075-57B8-4C88-B1C9-3CFBB49969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6A55E-62A9-4DFE-8931-83C574A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945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2">
            <a:extLst>
              <a:ext uri="{FF2B5EF4-FFF2-40B4-BE49-F238E27FC236}">
                <a16:creationId xmlns:a16="http://schemas.microsoft.com/office/drawing/2014/main" id="{D704F148-3F4E-4F48-9BE2-4C05C64A3B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42E2A-9831-4235-8852-EC6C8FD7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37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3">
            <a:extLst>
              <a:ext uri="{FF2B5EF4-FFF2-40B4-BE49-F238E27FC236}">
                <a16:creationId xmlns:a16="http://schemas.microsoft.com/office/drawing/2014/main" id="{B9BC823C-03F8-410E-979D-B098D7D4A9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D8648-314D-41D6-8578-713A5E22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60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4">
            <a:extLst>
              <a:ext uri="{FF2B5EF4-FFF2-40B4-BE49-F238E27FC236}">
                <a16:creationId xmlns:a16="http://schemas.microsoft.com/office/drawing/2014/main" id="{88C49783-DD39-471C-8B43-704B853BBB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083BB-C3E2-43D7-A5F4-95701D0E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951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5">
            <a:extLst>
              <a:ext uri="{FF2B5EF4-FFF2-40B4-BE49-F238E27FC236}">
                <a16:creationId xmlns:a16="http://schemas.microsoft.com/office/drawing/2014/main" id="{FD7D9E64-973A-417C-8DC6-CD299F1969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0"/>
            <a:ext cx="114236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E1CD0-AF38-4572-B918-3C8B123C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62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08">
            <a:extLst>
              <a:ext uri="{FF2B5EF4-FFF2-40B4-BE49-F238E27FC236}">
                <a16:creationId xmlns:a16="http://schemas.microsoft.com/office/drawing/2014/main" id="{59D130FF-AFC8-4043-8D73-4CB0B9EAE7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0"/>
            <a:ext cx="95742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A37DB-C1AC-4BF8-B10F-0834019A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216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6">
            <a:extLst>
              <a:ext uri="{FF2B5EF4-FFF2-40B4-BE49-F238E27FC236}">
                <a16:creationId xmlns:a16="http://schemas.microsoft.com/office/drawing/2014/main" id="{C533C73C-846E-41E7-9D4E-F9227D7E296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0"/>
            <a:ext cx="106568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C91D5-EC15-43B0-9ABB-0D8668BB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1997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7">
            <a:extLst>
              <a:ext uri="{FF2B5EF4-FFF2-40B4-BE49-F238E27FC236}">
                <a16:creationId xmlns:a16="http://schemas.microsoft.com/office/drawing/2014/main" id="{550D513F-2E45-4074-A2B1-B9443FD9A2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1FC82-14A2-42C0-95A0-50E82E2C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6859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8">
            <a:extLst>
              <a:ext uri="{FF2B5EF4-FFF2-40B4-BE49-F238E27FC236}">
                <a16:creationId xmlns:a16="http://schemas.microsoft.com/office/drawing/2014/main" id="{BC76CA4F-4856-4CF9-9F8E-7065D44A94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58456-6ABA-4571-9714-EA47ADEE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3573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29">
            <a:extLst>
              <a:ext uri="{FF2B5EF4-FFF2-40B4-BE49-F238E27FC236}">
                <a16:creationId xmlns:a16="http://schemas.microsoft.com/office/drawing/2014/main" id="{39557DBD-9556-4E47-99E0-8F8C6C059E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16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F2653-5413-4292-AD9B-C3ACDD86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090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0">
            <a:extLst>
              <a:ext uri="{FF2B5EF4-FFF2-40B4-BE49-F238E27FC236}">
                <a16:creationId xmlns:a16="http://schemas.microsoft.com/office/drawing/2014/main" id="{9987955A-5B01-455D-90C3-E870278DF8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FBE4A-8738-4315-BD63-888260EF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60088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1">
            <a:extLst>
              <a:ext uri="{FF2B5EF4-FFF2-40B4-BE49-F238E27FC236}">
                <a16:creationId xmlns:a16="http://schemas.microsoft.com/office/drawing/2014/main" id="{714806D0-89BD-4038-B404-6FDFBCBD91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DD5B5-5B93-4BF6-9136-0C0856A5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313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2">
            <a:extLst>
              <a:ext uri="{FF2B5EF4-FFF2-40B4-BE49-F238E27FC236}">
                <a16:creationId xmlns:a16="http://schemas.microsoft.com/office/drawing/2014/main" id="{2D12D7B6-F48A-43C4-98BD-C573D0545D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050"/>
            <a:ext cx="12192000" cy="4533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B6527-4120-4BF8-A241-E8910BD4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6069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3">
            <a:extLst>
              <a:ext uri="{FF2B5EF4-FFF2-40B4-BE49-F238E27FC236}">
                <a16:creationId xmlns:a16="http://schemas.microsoft.com/office/drawing/2014/main" id="{257BE463-282F-42A1-9DFD-A58C060105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675"/>
            <a:ext cx="12192000" cy="4437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92E78-611D-43B2-8BAF-74C1931D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0063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4">
            <a:extLst>
              <a:ext uri="{FF2B5EF4-FFF2-40B4-BE49-F238E27FC236}">
                <a16:creationId xmlns:a16="http://schemas.microsoft.com/office/drawing/2014/main" id="{61F07668-39D5-4CBD-9086-E676D91AEB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363"/>
            <a:ext cx="12192000" cy="38512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A4CC3-9D04-4DBE-880B-11287C39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698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6">
            <a:extLst>
              <a:ext uri="{FF2B5EF4-FFF2-40B4-BE49-F238E27FC236}">
                <a16:creationId xmlns:a16="http://schemas.microsoft.com/office/drawing/2014/main" id="{C029F126-D78C-4F20-B50C-5E911AF8D7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0"/>
            <a:ext cx="114474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E477D-E488-470E-B9AA-A6C725DB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6238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06">
            <a:extLst>
              <a:ext uri="{FF2B5EF4-FFF2-40B4-BE49-F238E27FC236}">
                <a16:creationId xmlns:a16="http://schemas.microsoft.com/office/drawing/2014/main" id="{C4D442E8-336D-4EE3-8FFE-C78B31F46F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063"/>
            <a:ext cx="12192000" cy="33178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2C84A-2D14-4FFA-807E-0DE87DF3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8238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7">
            <a:extLst>
              <a:ext uri="{FF2B5EF4-FFF2-40B4-BE49-F238E27FC236}">
                <a16:creationId xmlns:a16="http://schemas.microsoft.com/office/drawing/2014/main" id="{6A65E332-1FB5-47E5-A33F-50771006E4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159C9-0F53-4E74-B31C-2BF448CF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8024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8">
            <a:extLst>
              <a:ext uri="{FF2B5EF4-FFF2-40B4-BE49-F238E27FC236}">
                <a16:creationId xmlns:a16="http://schemas.microsoft.com/office/drawing/2014/main" id="{F818C1A8-E80F-4C9F-8E46-9EA7CB1583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475"/>
            <a:ext cx="12192000" cy="4591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94467-93FE-4682-8C51-94DE2157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0823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39">
            <a:extLst>
              <a:ext uri="{FF2B5EF4-FFF2-40B4-BE49-F238E27FC236}">
                <a16:creationId xmlns:a16="http://schemas.microsoft.com/office/drawing/2014/main" id="{A947B8BD-515A-4E10-A9CF-085C4BEF4B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12192000" cy="5510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B4E63-F4EA-4ABF-A3E8-4C1F6B8C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8912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0">
            <a:extLst>
              <a:ext uri="{FF2B5EF4-FFF2-40B4-BE49-F238E27FC236}">
                <a16:creationId xmlns:a16="http://schemas.microsoft.com/office/drawing/2014/main" id="{B9996D4B-7FE0-42CD-A009-D698148F12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150813"/>
            <a:ext cx="12192000" cy="6556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03BE2-E015-4E92-A087-58C1B5D3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09744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1">
            <a:extLst>
              <a:ext uri="{FF2B5EF4-FFF2-40B4-BE49-F238E27FC236}">
                <a16:creationId xmlns:a16="http://schemas.microsoft.com/office/drawing/2014/main" id="{C325E9D1-6958-418D-8FFC-47EB718BB9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532FE-8AA6-4853-AE37-BD98CE30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8351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2">
            <a:extLst>
              <a:ext uri="{FF2B5EF4-FFF2-40B4-BE49-F238E27FC236}">
                <a16:creationId xmlns:a16="http://schemas.microsoft.com/office/drawing/2014/main" id="{C9DDEF37-CA57-410F-802E-4E35F73273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950"/>
            <a:ext cx="12192000" cy="4862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9DA0B-78F4-46FF-9103-90F8F32E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3888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3">
            <a:extLst>
              <a:ext uri="{FF2B5EF4-FFF2-40B4-BE49-F238E27FC236}">
                <a16:creationId xmlns:a16="http://schemas.microsoft.com/office/drawing/2014/main" id="{06D46200-7063-41BF-A9F8-5F3DBC95B9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D19A6-BFA4-4DB2-BA75-C182FDF5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5292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4">
            <a:extLst>
              <a:ext uri="{FF2B5EF4-FFF2-40B4-BE49-F238E27FC236}">
                <a16:creationId xmlns:a16="http://schemas.microsoft.com/office/drawing/2014/main" id="{B65A8901-C4D3-4224-9A26-CB8FF65A7C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025F5-FCFB-476A-BF00-72A1F3B4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7495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5">
            <a:extLst>
              <a:ext uri="{FF2B5EF4-FFF2-40B4-BE49-F238E27FC236}">
                <a16:creationId xmlns:a16="http://schemas.microsoft.com/office/drawing/2014/main" id="{A4CA17C0-A2C8-456D-AD32-B9E7322EF0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21DAE-22C0-44E5-91CC-9A5B175B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40926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6">
            <a:extLst>
              <a:ext uri="{FF2B5EF4-FFF2-40B4-BE49-F238E27FC236}">
                <a16:creationId xmlns:a16="http://schemas.microsoft.com/office/drawing/2014/main" id="{ECDC7555-AB2C-48FA-88DE-D199DB2CD5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AD114-4ED9-4C81-8E29-6AA332BA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26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0">
            <a:extLst>
              <a:ext uri="{FF2B5EF4-FFF2-40B4-BE49-F238E27FC236}">
                <a16:creationId xmlns:a16="http://schemas.microsoft.com/office/drawing/2014/main" id="{66F2C716-0C41-4BFE-8751-CFBC7C76EA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31C22-9B4C-4826-B0EC-6D02FFD0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2012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7">
            <a:extLst>
              <a:ext uri="{FF2B5EF4-FFF2-40B4-BE49-F238E27FC236}">
                <a16:creationId xmlns:a16="http://schemas.microsoft.com/office/drawing/2014/main" id="{0BF73DD3-F553-4124-B368-1ED9CDCD56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3CD3C-A099-4584-9F1D-3F9B8C46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6370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8">
            <a:extLst>
              <a:ext uri="{FF2B5EF4-FFF2-40B4-BE49-F238E27FC236}">
                <a16:creationId xmlns:a16="http://schemas.microsoft.com/office/drawing/2014/main" id="{4131DC06-CDE7-491A-9D5D-8D34FE0E6C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" y="1707356"/>
            <a:ext cx="12192000" cy="3443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22279-6C2F-41F1-8C95-17DA76CD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7408" y="6408739"/>
            <a:ext cx="8365067" cy="365125"/>
          </a:xfrm>
        </p:spPr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1029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49">
            <a:extLst>
              <a:ext uri="{FF2B5EF4-FFF2-40B4-BE49-F238E27FC236}">
                <a16:creationId xmlns:a16="http://schemas.microsoft.com/office/drawing/2014/main" id="{33D089D2-DBCB-40FA-9037-9A9096EF91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3A13E-0EF1-4115-B86A-B83A83CC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7244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0">
            <a:extLst>
              <a:ext uri="{FF2B5EF4-FFF2-40B4-BE49-F238E27FC236}">
                <a16:creationId xmlns:a16="http://schemas.microsoft.com/office/drawing/2014/main" id="{4B3C09FB-A3E0-4E01-84C2-835CF1C4AE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951FF-0173-428F-BCD4-0EAB5FD5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8187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1">
            <a:extLst>
              <a:ext uri="{FF2B5EF4-FFF2-40B4-BE49-F238E27FC236}">
                <a16:creationId xmlns:a16="http://schemas.microsoft.com/office/drawing/2014/main" id="{94608708-CA95-4D10-907E-A09A3619F8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98014-8D82-4F43-9A5B-770D4FAA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3415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2">
            <a:extLst>
              <a:ext uri="{FF2B5EF4-FFF2-40B4-BE49-F238E27FC236}">
                <a16:creationId xmlns:a16="http://schemas.microsoft.com/office/drawing/2014/main" id="{3482076A-3924-45A0-B587-5153516AAE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5638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F49BA-DC82-4A25-9DA4-8C22F3BB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405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3">
            <a:extLst>
              <a:ext uri="{FF2B5EF4-FFF2-40B4-BE49-F238E27FC236}">
                <a16:creationId xmlns:a16="http://schemas.microsoft.com/office/drawing/2014/main" id="{AB37CE49-6F72-474D-AA68-B2ABF47443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A8B50-ED39-4BE2-B0C6-11C1A3AD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3205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4">
            <a:extLst>
              <a:ext uri="{FF2B5EF4-FFF2-40B4-BE49-F238E27FC236}">
                <a16:creationId xmlns:a16="http://schemas.microsoft.com/office/drawing/2014/main" id="{568F8E7C-6F61-402D-A7B1-C3DDF8FE12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-26986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CE46B-476F-41B1-BEFA-47F17F47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9836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5">
            <a:extLst>
              <a:ext uri="{FF2B5EF4-FFF2-40B4-BE49-F238E27FC236}">
                <a16:creationId xmlns:a16="http://schemas.microsoft.com/office/drawing/2014/main" id="{585D9B6D-6BC4-4CA8-AE02-AD82C2602A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E7767-7D4C-4BDB-B5FB-DF629F7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0045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6">
            <a:extLst>
              <a:ext uri="{FF2B5EF4-FFF2-40B4-BE49-F238E27FC236}">
                <a16:creationId xmlns:a16="http://schemas.microsoft.com/office/drawing/2014/main" id="{6D94058C-5A09-4775-8DE8-ADF9ABCE609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0"/>
            <a:ext cx="106711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ABA2D-EDDC-4733-A625-8E93C396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4881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1">
            <a:extLst>
              <a:ext uri="{FF2B5EF4-FFF2-40B4-BE49-F238E27FC236}">
                <a16:creationId xmlns:a16="http://schemas.microsoft.com/office/drawing/2014/main" id="{0C096490-9917-44AF-9F67-B2425B937B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0"/>
            <a:ext cx="119522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2B2AF-B2C7-4529-8A61-BE0F5F28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74349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7">
            <a:extLst>
              <a:ext uri="{FF2B5EF4-FFF2-40B4-BE49-F238E27FC236}">
                <a16:creationId xmlns:a16="http://schemas.microsoft.com/office/drawing/2014/main" id="{30B751C3-A671-437D-8C35-493524A420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9144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9C5B1-7218-4B71-8DB1-34ABFBF1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480161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8">
            <a:extLst>
              <a:ext uri="{FF2B5EF4-FFF2-40B4-BE49-F238E27FC236}">
                <a16:creationId xmlns:a16="http://schemas.microsoft.com/office/drawing/2014/main" id="{1E7D83BF-1B05-4EDB-81E7-A253E3FEA2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88"/>
            <a:ext cx="12192000" cy="3171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B449A-0EF1-4BB6-99E8-C1D211E3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9620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59">
            <a:extLst>
              <a:ext uri="{FF2B5EF4-FFF2-40B4-BE49-F238E27FC236}">
                <a16:creationId xmlns:a16="http://schemas.microsoft.com/office/drawing/2014/main" id="{5C87F533-5893-4756-8AEE-9A3527EF42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79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4B16F-AAFF-4499-9977-742633C1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57305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0">
            <a:extLst>
              <a:ext uri="{FF2B5EF4-FFF2-40B4-BE49-F238E27FC236}">
                <a16:creationId xmlns:a16="http://schemas.microsoft.com/office/drawing/2014/main" id="{1F35B0DE-E83E-4873-BA9A-C33CC61D6B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D160E-8C47-4B0E-800A-80FEEC57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22088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1">
            <a:extLst>
              <a:ext uri="{FF2B5EF4-FFF2-40B4-BE49-F238E27FC236}">
                <a16:creationId xmlns:a16="http://schemas.microsoft.com/office/drawing/2014/main" id="{D1815982-B7A5-410E-9DA6-971F221D58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38"/>
            <a:ext cx="12192000" cy="46561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AEC60-2E5F-4038-89D0-46C76EBB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65212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2">
            <a:extLst>
              <a:ext uri="{FF2B5EF4-FFF2-40B4-BE49-F238E27FC236}">
                <a16:creationId xmlns:a16="http://schemas.microsoft.com/office/drawing/2014/main" id="{7ACFF5F7-60BE-4EE5-A999-C044EE8008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579C9-E620-4172-8A27-9C6C2C45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86789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3">
            <a:extLst>
              <a:ext uri="{FF2B5EF4-FFF2-40B4-BE49-F238E27FC236}">
                <a16:creationId xmlns:a16="http://schemas.microsoft.com/office/drawing/2014/main" id="{A13D3B5D-078B-4566-9AD4-570A2893A9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E9D46-D481-4E10-AE8C-D5640CCB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204518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4">
            <a:extLst>
              <a:ext uri="{FF2B5EF4-FFF2-40B4-BE49-F238E27FC236}">
                <a16:creationId xmlns:a16="http://schemas.microsoft.com/office/drawing/2014/main" id="{C1C4740D-466E-4184-9776-91401B6CFE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BF358-520A-4168-9319-875C584A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44508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5">
            <a:extLst>
              <a:ext uri="{FF2B5EF4-FFF2-40B4-BE49-F238E27FC236}">
                <a16:creationId xmlns:a16="http://schemas.microsoft.com/office/drawing/2014/main" id="{9D6A22A3-E4BA-4560-93F0-63B7524AFF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99E96-8B88-4971-AB1C-76BD78DE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429555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6">
            <a:extLst>
              <a:ext uri="{FF2B5EF4-FFF2-40B4-BE49-F238E27FC236}">
                <a16:creationId xmlns:a16="http://schemas.microsoft.com/office/drawing/2014/main" id="{08305990-EE05-423F-9670-A4B1DFB9C0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B9571-766C-4CC3-BC7A-E9034278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1433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2">
            <a:extLst>
              <a:ext uri="{FF2B5EF4-FFF2-40B4-BE49-F238E27FC236}">
                <a16:creationId xmlns:a16="http://schemas.microsoft.com/office/drawing/2014/main" id="{37A02BA3-3E25-47CB-8896-63BF0BCC22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05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E0621-1C55-4910-851A-608B6C9B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90243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7">
            <a:extLst>
              <a:ext uri="{FF2B5EF4-FFF2-40B4-BE49-F238E27FC236}">
                <a16:creationId xmlns:a16="http://schemas.microsoft.com/office/drawing/2014/main" id="{60174858-48CA-4045-BD9C-A1622FEBFB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192000" cy="6713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1BD80-EB8E-423B-AEBF-B36A9294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34197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8">
            <a:extLst>
              <a:ext uri="{FF2B5EF4-FFF2-40B4-BE49-F238E27FC236}">
                <a16:creationId xmlns:a16="http://schemas.microsoft.com/office/drawing/2014/main" id="{329C36BA-0EB9-405E-917F-4D056E7092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192000" cy="6713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0E399-51F8-4181-889E-A6BAE494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0801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69">
            <a:extLst>
              <a:ext uri="{FF2B5EF4-FFF2-40B4-BE49-F238E27FC236}">
                <a16:creationId xmlns:a16="http://schemas.microsoft.com/office/drawing/2014/main" id="{F8CDECCC-5A45-4D72-B50C-974BE1B523B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13"/>
            <a:ext cx="12192000" cy="6199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7DADA-1D82-4A78-9A23-FDE0C0D9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096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70">
            <a:extLst>
              <a:ext uri="{FF2B5EF4-FFF2-40B4-BE49-F238E27FC236}">
                <a16:creationId xmlns:a16="http://schemas.microsoft.com/office/drawing/2014/main" id="{D089773B-BFF8-4133-A2D3-22C7DADCC5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7312F-FA8A-489B-A86B-DF7DAD17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258693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71">
            <a:extLst>
              <a:ext uri="{FF2B5EF4-FFF2-40B4-BE49-F238E27FC236}">
                <a16:creationId xmlns:a16="http://schemas.microsoft.com/office/drawing/2014/main" id="{357459F3-357E-4C12-85F6-C201A78144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3CB22-6917-43A5-95A2-E52C5D54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392044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72">
            <a:extLst>
              <a:ext uri="{FF2B5EF4-FFF2-40B4-BE49-F238E27FC236}">
                <a16:creationId xmlns:a16="http://schemas.microsoft.com/office/drawing/2014/main" id="{08024E59-3E53-4C62-8D84-DB8CC82341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8AAD3-3E55-4EB5-9A29-588A0529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26942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73">
            <a:extLst>
              <a:ext uri="{FF2B5EF4-FFF2-40B4-BE49-F238E27FC236}">
                <a16:creationId xmlns:a16="http://schemas.microsoft.com/office/drawing/2014/main" id="{9116CBA6-77C8-4CC5-A678-31E7679C00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463"/>
            <a:ext cx="12192000" cy="42814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88B0F-5049-4E2B-8F84-685D942D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37363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74">
            <a:extLst>
              <a:ext uri="{FF2B5EF4-FFF2-40B4-BE49-F238E27FC236}">
                <a16:creationId xmlns:a16="http://schemas.microsoft.com/office/drawing/2014/main" id="{13D2756E-5FA7-42E0-BB30-5203567C07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E1CFE-5E67-4DF9-85E9-D9B4471C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0047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75">
            <a:extLst>
              <a:ext uri="{FF2B5EF4-FFF2-40B4-BE49-F238E27FC236}">
                <a16:creationId xmlns:a16="http://schemas.microsoft.com/office/drawing/2014/main" id="{32F11209-B04F-4F1B-A760-CBB1BD3B7E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12192000" cy="55816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BB5EA-A8FC-47BF-9289-978669E0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709121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76">
            <a:extLst>
              <a:ext uri="{FF2B5EF4-FFF2-40B4-BE49-F238E27FC236}">
                <a16:creationId xmlns:a16="http://schemas.microsoft.com/office/drawing/2014/main" id="{4A4B35D1-9D3A-4517-8BE2-98E6CF9EC07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263"/>
            <a:ext cx="12192000" cy="49418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FAD84-5DDF-41AC-9374-08AA7609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148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3">
            <a:extLst>
              <a:ext uri="{FF2B5EF4-FFF2-40B4-BE49-F238E27FC236}">
                <a16:creationId xmlns:a16="http://schemas.microsoft.com/office/drawing/2014/main" id="{48945F56-D686-49C4-B144-8F99CA8331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192000" cy="68437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8548E-C6B3-4F6F-839A-CC89B681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176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4">
            <a:extLst>
              <a:ext uri="{FF2B5EF4-FFF2-40B4-BE49-F238E27FC236}">
                <a16:creationId xmlns:a16="http://schemas.microsoft.com/office/drawing/2014/main" id="{FB68C480-217D-41FB-B4F9-CC53E55FDD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0"/>
            <a:ext cx="108378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0ACD0-6141-4247-B6E5-35331D7E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5595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4_StringsChracters_Page_15">
            <a:extLst>
              <a:ext uri="{FF2B5EF4-FFF2-40B4-BE49-F238E27FC236}">
                <a16:creationId xmlns:a16="http://schemas.microsoft.com/office/drawing/2014/main" id="{EEF6A47C-8B38-4D05-B25D-07564A29A5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0"/>
            <a:ext cx="100790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B0BCE-AED2-44A5-B23B-DD6B3721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2692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JHTP11_09</Template>
  <TotalTime>260</TotalTime>
  <Words>931</Words>
  <Application>Microsoft Office PowerPoint</Application>
  <PresentationFormat>Widescreen</PresentationFormat>
  <Paragraphs>78</Paragraphs>
  <Slides>69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Chapter 14 Strings, Characters and  Regular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 Strings, Characters and  Regular Expressions</dc:title>
  <dc:creator>Paul Deitel</dc:creator>
  <cp:lastModifiedBy>Dan</cp:lastModifiedBy>
  <cp:revision>13</cp:revision>
  <dcterms:created xsi:type="dcterms:W3CDTF">2017-07-15T16:26:26Z</dcterms:created>
  <dcterms:modified xsi:type="dcterms:W3CDTF">2019-11-06T21:21:50Z</dcterms:modified>
</cp:coreProperties>
</file>