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310" r:id="rId2"/>
    <p:sldId id="262" r:id="rId3"/>
    <p:sldId id="263" r:id="rId4"/>
    <p:sldId id="264" r:id="rId5"/>
    <p:sldId id="265" r:id="rId6"/>
    <p:sldId id="266" r:id="rId7"/>
    <p:sldId id="267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4" d="100"/>
          <a:sy n="104" d="100"/>
        </p:scale>
        <p:origin x="-11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E8E90-E69D-4E09-94F6-A702811C674F}" type="datetimeFigureOut">
              <a:rPr lang="en-US" smtClean="0"/>
              <a:t>11/6/2017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2362C-8091-430A-B8FA-DE088E6A1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49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Slide Image Placeholder 1">
            <a:extLst>
              <a:ext uri="{FF2B5EF4-FFF2-40B4-BE49-F238E27FC236}">
                <a16:creationId xmlns:a16="http://schemas.microsoft.com/office/drawing/2014/main" xmlns="" id="{DC9A462A-27BB-47E3-B458-3CD16C4205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es Placeholder 2">
            <a:extLst>
              <a:ext uri="{FF2B5EF4-FFF2-40B4-BE49-F238E27FC236}">
                <a16:creationId xmlns:a16="http://schemas.microsoft.com/office/drawing/2014/main" xmlns="" id="{10749876-CB66-4EA5-98CF-212A4BA848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7812" name="Slide Number Placeholder 3">
            <a:extLst>
              <a:ext uri="{FF2B5EF4-FFF2-40B4-BE49-F238E27FC236}">
                <a16:creationId xmlns:a16="http://schemas.microsoft.com/office/drawing/2014/main" xmlns="" id="{AEE6F4F6-6705-4139-8092-7B2DC453D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158D97-7267-47C8-A49F-C3A3D6A432CB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49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8177CA74-0930-4B69-9BD9-DFFC5990533A}" type="datetime1">
              <a:rPr lang="en-US" smtClean="0"/>
              <a:t>11/6/2017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0419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BD5F41-0031-45E2-BA72-0B9A4F1C2EDA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9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7C842F2-4643-4A66-91FF-0D3F42CEA109}" type="datetime1">
              <a:rPr lang="en-US" smtClean="0"/>
              <a:t>11/6/2017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41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0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2B4401EC-F779-44BC-A6CF-385B1CE4C680}" type="datetime1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B52D62C7-19D9-4B41-9FC5-D2791D1E6807}" type="datetime1">
              <a:rPr lang="en-US" smtClean="0"/>
              <a:t>11/6/2017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72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ACF58AF8-161C-47AB-B6C1-1E4EF9D98B65}" type="datetime1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61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82CBA4DA-CB49-4F73-9684-186F39A87C99}" type="datetime1">
              <a:rPr lang="en-US" smtClean="0"/>
              <a:t>11/6/2017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15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589CD434-E7C9-4FCA-9861-3A3EC20D6C25}" type="datetime1">
              <a:rPr lang="en-US" smtClean="0"/>
              <a:t>11/6/2017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7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48257F-489A-4782-948B-E1904E4BC707}" type="datetime1">
              <a:rPr lang="en-US" smtClean="0"/>
              <a:t>11/6/2017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7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CCB87957-3997-48E9-8604-AA8F609653FB}" type="datetime1">
              <a:rPr lang="en-US" smtClean="0"/>
              <a:t>11/6/2017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29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96F21FC2-95EC-4DFB-BC3C-56BFC9658C98}" type="datetime1">
              <a:rPr lang="en-US" smtClean="0"/>
              <a:t>11/6/2017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24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3516B3ED-A378-4C53-9F62-41F98196574B}" type="datetime1">
              <a:rPr lang="en-US" smtClean="0"/>
              <a:t>11/6/2017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C2694DDD-0FBA-4C5D-8631-A37FFF2F3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267D70-6B16-4B03-9637-EB524514F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Chapter 15</a:t>
            </a:r>
            <a:br>
              <a:rPr lang="en-US" dirty="0"/>
            </a:br>
            <a:r>
              <a:rPr lang="en-US" dirty="0"/>
              <a:t>Files, </a:t>
            </a:r>
            <a:r>
              <a:rPr lang="en-US" dirty="0" err="1"/>
              <a:t>Input/Output</a:t>
            </a:r>
            <a:r>
              <a:rPr lang="en-US" dirty="0"/>
              <a:t> Stream, NIO and XML Serialization</a:t>
            </a:r>
          </a:p>
        </p:txBody>
      </p:sp>
      <p:sp>
        <p:nvSpPr>
          <p:cNvPr id="10243" name="Subtitle 2">
            <a:extLst>
              <a:ext uri="{FF2B5EF4-FFF2-40B4-BE49-F238E27FC236}">
                <a16:creationId xmlns:a16="http://schemas.microsoft.com/office/drawing/2014/main" xmlns="" id="{709CAFA5-98F5-4DF3-8DCE-C18D5D5DA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r>
              <a:rPr lang="en-US" altLang="en-US" dirty="0"/>
              <a:t>Java How to Program, 11/e</a:t>
            </a:r>
          </a:p>
          <a:p>
            <a:r>
              <a:rPr lang="en-US" altLang="en-US" sz="2800" dirty="0"/>
              <a:t>Questions? E-mail paul.deitel@deitel.com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5046BBC-D2E3-4F64-9D4C-08C70F1C0B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2048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17">
            <a:extLst>
              <a:ext uri="{FF2B5EF4-FFF2-40B4-BE49-F238E27FC236}">
                <a16:creationId xmlns:a16="http://schemas.microsoft.com/office/drawing/2014/main" xmlns="" id="{A9D75394-44AD-4B17-A4FC-27EA58965BC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988"/>
            <a:ext cx="12192000" cy="42624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D7853D0-14BA-408E-87F5-56913C50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76514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18">
            <a:extLst>
              <a:ext uri="{FF2B5EF4-FFF2-40B4-BE49-F238E27FC236}">
                <a16:creationId xmlns:a16="http://schemas.microsoft.com/office/drawing/2014/main" xmlns="" id="{27DBEC6F-5DA2-489A-AACE-A39FA4276D9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9438"/>
            <a:ext cx="12192000" cy="56975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E9BE04F8-D556-4735-B079-79C156F5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64709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19">
            <a:extLst>
              <a:ext uri="{FF2B5EF4-FFF2-40B4-BE49-F238E27FC236}">
                <a16:creationId xmlns:a16="http://schemas.microsoft.com/office/drawing/2014/main" xmlns="" id="{3F3C750C-59C5-430E-95F0-1D891F7510D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8" y="0"/>
            <a:ext cx="1169352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1490FD4-BB95-40F2-A3A9-1D3C718D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74369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20">
            <a:extLst>
              <a:ext uri="{FF2B5EF4-FFF2-40B4-BE49-F238E27FC236}">
                <a16:creationId xmlns:a16="http://schemas.microsoft.com/office/drawing/2014/main" xmlns="" id="{18FFFA5C-14E5-4945-A89C-562F5851212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A785D82-7C5A-4410-9021-66D3E4F6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06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21">
            <a:extLst>
              <a:ext uri="{FF2B5EF4-FFF2-40B4-BE49-F238E27FC236}">
                <a16:creationId xmlns:a16="http://schemas.microsoft.com/office/drawing/2014/main" xmlns="" id="{165151B7-CAF6-4AF0-B7CA-B8D0C68EEF9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8" y="0"/>
            <a:ext cx="1067752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A1B518D-9ACA-410D-A099-B5A5DD99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04304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22">
            <a:extLst>
              <a:ext uri="{FF2B5EF4-FFF2-40B4-BE49-F238E27FC236}">
                <a16:creationId xmlns:a16="http://schemas.microsoft.com/office/drawing/2014/main" xmlns="" id="{CE28A297-742F-4D51-BAFF-0EF6818D2D5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82851B2F-5EC5-4041-84C8-5B9BEC90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5256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23">
            <a:extLst>
              <a:ext uri="{FF2B5EF4-FFF2-40B4-BE49-F238E27FC236}">
                <a16:creationId xmlns:a16="http://schemas.microsoft.com/office/drawing/2014/main" xmlns="" id="{6F9A0AEE-29BD-4D1A-BE34-5A3C662CE6F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9FCA8BBD-D8B3-4EAC-940E-67123F14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18998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24">
            <a:extLst>
              <a:ext uri="{FF2B5EF4-FFF2-40B4-BE49-F238E27FC236}">
                <a16:creationId xmlns:a16="http://schemas.microsoft.com/office/drawing/2014/main" xmlns="" id="{0F4FE164-4C4C-4C7B-9D81-904F9315880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7D1B8E4-D39D-4176-9D73-C24ED887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032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25">
            <a:extLst>
              <a:ext uri="{FF2B5EF4-FFF2-40B4-BE49-F238E27FC236}">
                <a16:creationId xmlns:a16="http://schemas.microsoft.com/office/drawing/2014/main" xmlns="" id="{7E0BCC08-65CD-482B-917E-17BFFE0C283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E5959DFB-0A93-4901-B07B-AAAFE1F1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90013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26">
            <a:extLst>
              <a:ext uri="{FF2B5EF4-FFF2-40B4-BE49-F238E27FC236}">
                <a16:creationId xmlns:a16="http://schemas.microsoft.com/office/drawing/2014/main" xmlns="" id="{F887AD66-B3CF-4428-905F-0D88B2641CD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E54B2EE-3A81-4025-8E5E-7AE8C69F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6517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06">
            <a:extLst>
              <a:ext uri="{FF2B5EF4-FFF2-40B4-BE49-F238E27FC236}">
                <a16:creationId xmlns:a16="http://schemas.microsoft.com/office/drawing/2014/main" xmlns="" id="{D5BC6F86-5249-4519-A96D-0D166FE8623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4050"/>
            <a:ext cx="12192000" cy="30083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A42EA08-BADB-4570-9755-A019DB86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08647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27">
            <a:extLst>
              <a:ext uri="{FF2B5EF4-FFF2-40B4-BE49-F238E27FC236}">
                <a16:creationId xmlns:a16="http://schemas.microsoft.com/office/drawing/2014/main" xmlns="" id="{DBCC3179-C370-4663-92A3-BA0F6989F71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C50585C4-C029-4F19-8D24-143B9818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91214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28">
            <a:extLst>
              <a:ext uri="{FF2B5EF4-FFF2-40B4-BE49-F238E27FC236}">
                <a16:creationId xmlns:a16="http://schemas.microsoft.com/office/drawing/2014/main" xmlns="" id="{0ECAC450-248F-4FF0-A7A3-1ECB9DB8D7F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3" y="0"/>
            <a:ext cx="1035367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9AA95269-1E0A-4A1B-A4A3-3AEB1F071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93801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29">
            <a:extLst>
              <a:ext uri="{FF2B5EF4-FFF2-40B4-BE49-F238E27FC236}">
                <a16:creationId xmlns:a16="http://schemas.microsoft.com/office/drawing/2014/main" xmlns="" id="{8FF042A8-BB33-4EF8-BBA9-591F9AF6110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0"/>
            <a:ext cx="1152207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AB4D7F9-373F-4B75-B145-7E26A9B4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16490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30">
            <a:extLst>
              <a:ext uri="{FF2B5EF4-FFF2-40B4-BE49-F238E27FC236}">
                <a16:creationId xmlns:a16="http://schemas.microsoft.com/office/drawing/2014/main" xmlns="" id="{D2C2709C-BD3C-4393-848F-950E6C2083D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ED70A4ED-42F9-4C13-B669-D5D2ACB7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05801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31">
            <a:extLst>
              <a:ext uri="{FF2B5EF4-FFF2-40B4-BE49-F238E27FC236}">
                <a16:creationId xmlns:a16="http://schemas.microsoft.com/office/drawing/2014/main" xmlns="" id="{795C9EFE-2435-47B3-BA62-C48F081E46B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FDF018D0-1D0B-418A-8234-D7D2F4DC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5761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32">
            <a:extLst>
              <a:ext uri="{FF2B5EF4-FFF2-40B4-BE49-F238E27FC236}">
                <a16:creationId xmlns:a16="http://schemas.microsoft.com/office/drawing/2014/main" xmlns="" id="{B274D1DE-544D-43D2-80AC-A30A5786D82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10353C2-9A17-41EB-BEE7-F892ECBE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58792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33">
            <a:extLst>
              <a:ext uri="{FF2B5EF4-FFF2-40B4-BE49-F238E27FC236}">
                <a16:creationId xmlns:a16="http://schemas.microsoft.com/office/drawing/2014/main" xmlns="" id="{A64D2489-E03B-4D9F-8834-922F492B29C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7AC92A5-EB55-4894-B419-FD8D351A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98897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34">
            <a:extLst>
              <a:ext uri="{FF2B5EF4-FFF2-40B4-BE49-F238E27FC236}">
                <a16:creationId xmlns:a16="http://schemas.microsoft.com/office/drawing/2014/main" xmlns="" id="{95FBB2D4-0CD7-446E-806C-6ECA52B84BB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85D9F1CB-7B71-45EF-B65F-401723EB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97424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35">
            <a:extLst>
              <a:ext uri="{FF2B5EF4-FFF2-40B4-BE49-F238E27FC236}">
                <a16:creationId xmlns:a16="http://schemas.microsoft.com/office/drawing/2014/main" xmlns="" id="{BF8491D9-DF00-4431-BADD-4EEA63DA03B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042632E-91AA-4C9F-9D3C-F6034FE1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67906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36">
            <a:extLst>
              <a:ext uri="{FF2B5EF4-FFF2-40B4-BE49-F238E27FC236}">
                <a16:creationId xmlns:a16="http://schemas.microsoft.com/office/drawing/2014/main" xmlns="" id="{42AF8143-5A2F-48B1-A87A-88EC4CF097C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" y="0"/>
            <a:ext cx="1158875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98B8277-4451-4BBE-B563-A221EDBC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890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07">
            <a:extLst>
              <a:ext uri="{FF2B5EF4-FFF2-40B4-BE49-F238E27FC236}">
                <a16:creationId xmlns:a16="http://schemas.microsoft.com/office/drawing/2014/main" xmlns="" id="{F25034F3-A66E-4567-9EBF-21BB7DE8F9A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915F197-00FF-4190-AE46-99BA142B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45029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37">
            <a:extLst>
              <a:ext uri="{FF2B5EF4-FFF2-40B4-BE49-F238E27FC236}">
                <a16:creationId xmlns:a16="http://schemas.microsoft.com/office/drawing/2014/main" xmlns="" id="{8B22A3B5-2602-435C-A8B6-0C5737EF131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72ACEAFF-6C58-4090-86DF-DF87A282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04229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38">
            <a:extLst>
              <a:ext uri="{FF2B5EF4-FFF2-40B4-BE49-F238E27FC236}">
                <a16:creationId xmlns:a16="http://schemas.microsoft.com/office/drawing/2014/main" xmlns="" id="{E55ED43E-10B7-4A44-BDAE-B6EAD1010C8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5810305-D514-4EB6-97E5-CF4841ED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08876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39">
            <a:extLst>
              <a:ext uri="{FF2B5EF4-FFF2-40B4-BE49-F238E27FC236}">
                <a16:creationId xmlns:a16="http://schemas.microsoft.com/office/drawing/2014/main" xmlns="" id="{0D024D74-71FC-4741-89FA-D8A33A6CBBD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13" y="0"/>
            <a:ext cx="104409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EC41EDFF-8EBC-4FA7-8606-A5988EBE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27509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40">
            <a:extLst>
              <a:ext uri="{FF2B5EF4-FFF2-40B4-BE49-F238E27FC236}">
                <a16:creationId xmlns:a16="http://schemas.microsoft.com/office/drawing/2014/main" xmlns="" id="{EA6DA5FD-DD3B-437D-B5D1-50A949C3C62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0"/>
            <a:ext cx="99234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85F368C8-2F69-4AF1-A16B-065DF301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63360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41">
            <a:extLst>
              <a:ext uri="{FF2B5EF4-FFF2-40B4-BE49-F238E27FC236}">
                <a16:creationId xmlns:a16="http://schemas.microsoft.com/office/drawing/2014/main" xmlns="" id="{DE675C79-2833-430D-AE6E-C1ACFA59733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FD5AD9D-13A2-4F19-AD6C-B7EA05E6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12588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42">
            <a:extLst>
              <a:ext uri="{FF2B5EF4-FFF2-40B4-BE49-F238E27FC236}">
                <a16:creationId xmlns:a16="http://schemas.microsoft.com/office/drawing/2014/main" xmlns="" id="{F12151F0-574D-4A4A-8DC2-955DE3D6D5B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4FB1C928-2688-40B7-AA50-2C9D7306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96660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43">
            <a:extLst>
              <a:ext uri="{FF2B5EF4-FFF2-40B4-BE49-F238E27FC236}">
                <a16:creationId xmlns:a16="http://schemas.microsoft.com/office/drawing/2014/main" xmlns="" id="{203B1EF3-0E36-4988-AB21-A17A3594B54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FA27A82F-9F0E-4B64-A9BF-7DD154F05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43019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44">
            <a:extLst>
              <a:ext uri="{FF2B5EF4-FFF2-40B4-BE49-F238E27FC236}">
                <a16:creationId xmlns:a16="http://schemas.microsoft.com/office/drawing/2014/main" xmlns="" id="{3EB42450-7C91-4B84-8D8E-560ACB77752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2CB2F2C-7A6D-40C8-86CB-1603C26F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935044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45">
            <a:extLst>
              <a:ext uri="{FF2B5EF4-FFF2-40B4-BE49-F238E27FC236}">
                <a16:creationId xmlns:a16="http://schemas.microsoft.com/office/drawing/2014/main" xmlns="" id="{3518BAF5-B7A5-4FBB-B00F-7F17C03AF4D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1BEA176-8772-44D8-965D-00653946F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84043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46">
            <a:extLst>
              <a:ext uri="{FF2B5EF4-FFF2-40B4-BE49-F238E27FC236}">
                <a16:creationId xmlns:a16="http://schemas.microsoft.com/office/drawing/2014/main" xmlns="" id="{478616B2-477C-4D0E-AA21-5C8CBC665FD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806252C-F03F-47ED-97FF-F58C0F32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7945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08">
            <a:extLst>
              <a:ext uri="{FF2B5EF4-FFF2-40B4-BE49-F238E27FC236}">
                <a16:creationId xmlns:a16="http://schemas.microsoft.com/office/drawing/2014/main" xmlns="" id="{F4618685-644C-40D6-A96B-B68977446B7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C14952B-0DF5-49B8-95F4-653D11E4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2282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47">
            <a:extLst>
              <a:ext uri="{FF2B5EF4-FFF2-40B4-BE49-F238E27FC236}">
                <a16:creationId xmlns:a16="http://schemas.microsoft.com/office/drawing/2014/main" xmlns="" id="{96C3B058-56A5-4B94-A150-96449CF6FDF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46A01147-2812-4C57-8419-10DD089D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087077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48">
            <a:extLst>
              <a:ext uri="{FF2B5EF4-FFF2-40B4-BE49-F238E27FC236}">
                <a16:creationId xmlns:a16="http://schemas.microsoft.com/office/drawing/2014/main" xmlns="" id="{68AFF388-23A0-49E7-B6AF-6BC530D5027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0"/>
            <a:ext cx="11390313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957DEE8A-49EB-47CC-B14C-786507F7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38546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49">
            <a:extLst>
              <a:ext uri="{FF2B5EF4-FFF2-40B4-BE49-F238E27FC236}">
                <a16:creationId xmlns:a16="http://schemas.microsoft.com/office/drawing/2014/main" xmlns="" id="{36597844-851F-49B9-861A-D0F4565D15A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" y="0"/>
            <a:ext cx="120269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541FBFE-64FA-49EA-9015-F6A68E9E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059616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50">
            <a:extLst>
              <a:ext uri="{FF2B5EF4-FFF2-40B4-BE49-F238E27FC236}">
                <a16:creationId xmlns:a16="http://schemas.microsoft.com/office/drawing/2014/main" xmlns="" id="{5C83D326-B406-4E53-B7F0-421F7BB3A4B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8" y="0"/>
            <a:ext cx="1153953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000B2B4-027B-45E7-B7BF-0F40D149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554890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51">
            <a:extLst>
              <a:ext uri="{FF2B5EF4-FFF2-40B4-BE49-F238E27FC236}">
                <a16:creationId xmlns:a16="http://schemas.microsoft.com/office/drawing/2014/main" xmlns="" id="{1B1C2841-A796-4C6D-9D30-4985EAFC2AA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" y="0"/>
            <a:ext cx="1204595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0BB4104-AE87-4B61-98B5-90903968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413940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52">
            <a:extLst>
              <a:ext uri="{FF2B5EF4-FFF2-40B4-BE49-F238E27FC236}">
                <a16:creationId xmlns:a16="http://schemas.microsoft.com/office/drawing/2014/main" xmlns="" id="{C66E6FD3-3622-49F3-9EFD-083319731DB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0"/>
            <a:ext cx="115062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7B56D61-4B9C-47FA-9329-5C8A44FD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80163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53">
            <a:extLst>
              <a:ext uri="{FF2B5EF4-FFF2-40B4-BE49-F238E27FC236}">
                <a16:creationId xmlns:a16="http://schemas.microsoft.com/office/drawing/2014/main" xmlns="" id="{52AADDBF-FFBC-4F02-BCAF-7962967394D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1363"/>
            <a:ext cx="12192000" cy="28352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28114D6-5763-4754-B177-44A7B4A0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3217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09">
            <a:extLst>
              <a:ext uri="{FF2B5EF4-FFF2-40B4-BE49-F238E27FC236}">
                <a16:creationId xmlns:a16="http://schemas.microsoft.com/office/drawing/2014/main" xmlns="" id="{BDAB58C0-C357-4A7A-97F8-39E58508C11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8F6324A2-F161-4A74-BABF-BD9B5A2A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679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10">
            <a:extLst>
              <a:ext uri="{FF2B5EF4-FFF2-40B4-BE49-F238E27FC236}">
                <a16:creationId xmlns:a16="http://schemas.microsoft.com/office/drawing/2014/main" xmlns="" id="{661EC84D-5F3B-45B5-B5D9-49A1A38B07B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550"/>
            <a:ext cx="12192000" cy="64373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D433937-4037-461D-8832-504DD8E9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7403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11">
            <a:extLst>
              <a:ext uri="{FF2B5EF4-FFF2-40B4-BE49-F238E27FC236}">
                <a16:creationId xmlns:a16="http://schemas.microsoft.com/office/drawing/2014/main" xmlns="" id="{6FD69D74-ECCE-4D0C-8495-165302576E9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525"/>
            <a:ext cx="12192000" cy="480536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3174D9C-B44B-4BCB-9F81-A39870F8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0546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15">
            <a:extLst>
              <a:ext uri="{FF2B5EF4-FFF2-40B4-BE49-F238E27FC236}">
                <a16:creationId xmlns:a16="http://schemas.microsoft.com/office/drawing/2014/main" xmlns="" id="{DE1CD409-354E-4663-9FAF-11C82651BF2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EBF5B4E9-9391-4011-AB1E-CCE95915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4467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5_Files_Page_16">
            <a:extLst>
              <a:ext uri="{FF2B5EF4-FFF2-40B4-BE49-F238E27FC236}">
                <a16:creationId xmlns:a16="http://schemas.microsoft.com/office/drawing/2014/main" xmlns="" id="{B1A75425-A28F-4F0E-9963-3A28001D2A5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F430DBBE-D0AB-4F06-AEC4-B6FAE0D6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7210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JHTP11_08</Template>
  <TotalTime>1</TotalTime>
  <Words>611</Words>
  <Application>Microsoft Office PowerPoint</Application>
  <PresentationFormat>Custom</PresentationFormat>
  <Paragraphs>50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Concourse</vt:lpstr>
      <vt:lpstr>Chapter 15 Files, Input/Output Stream, NIO and XML Serialization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 Files, Input/Output Stream, NIO and XML Serialization</dc:title>
  <dc:creator>Paul Deitel</dc:creator>
  <cp:lastModifiedBy>Leinad</cp:lastModifiedBy>
  <cp:revision>3</cp:revision>
  <dcterms:created xsi:type="dcterms:W3CDTF">2017-07-15T16:28:53Z</dcterms:created>
  <dcterms:modified xsi:type="dcterms:W3CDTF">2017-11-07T01:51:31Z</dcterms:modified>
</cp:coreProperties>
</file>