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29" r:id="rId2"/>
    <p:sldId id="262" r:id="rId3"/>
    <p:sldId id="263" r:id="rId4"/>
    <p:sldId id="266" r:id="rId5"/>
    <p:sldId id="267" r:id="rId6"/>
    <p:sldId id="268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81" r:id="rId17"/>
    <p:sldId id="282" r:id="rId18"/>
    <p:sldId id="283" r:id="rId19"/>
    <p:sldId id="284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10" r:id="rId51"/>
    <p:sldId id="311" r:id="rId52"/>
    <p:sldId id="312" r:id="rId53"/>
    <p:sldId id="313" r:id="rId54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32883-F950-45F4-AB66-0EB796FF4D04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6B928-8D0D-46A4-A964-AD9AE7127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62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FB019362-6EC1-4B27-A87A-02A6F4733A7A}" type="datetime1">
              <a:rPr lang="en-US" smtClean="0"/>
              <a:t>11/27/2018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57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F2394-6FA8-45F7-ABE4-CAE064297200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1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0300EE-A6FE-4226-83C0-30DB5592104C}" type="datetime1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1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FF051D4-B88F-4D33-8475-10F35002AF8C}" type="datetime1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184F84D-D427-4E2E-BF8B-F9B2758F7A13}" type="datetime1">
              <a:rPr lang="en-US" smtClean="0"/>
              <a:t>11/27/2018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6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DFF723D9-469F-4547-BE2E-5CF0D9AB8D8F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4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BEDC45D-17BF-4D38-B812-F1AF615074DA}" type="datetime1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5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E28E2A7-6231-4C6D-9E6F-C46E574BE505}" type="datetime1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6E841D-2B8E-4F96-8941-1B7A8F95B63A}" type="datetime1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C9B16B9-94E7-4935-B1A8-7C92F9A91D80}" type="datetime1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42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BAD08E12-A22E-4B54-B6D4-D1D00C3FC040}" type="datetime1">
              <a:rPr lang="en-US" smtClean="0"/>
              <a:t>11/27/2018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17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1EE9126D-026D-470F-8405-6D509D0EACCC}" type="datetime1">
              <a:rPr lang="en-US" smtClean="0"/>
              <a:t>11/27/2018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1E40D858-9C0A-4EF1-9C72-B253D4B94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16</a:t>
            </a:r>
            <a:br>
              <a:rPr lang="en-US" dirty="0"/>
            </a:br>
            <a:r>
              <a:rPr lang="en-US"/>
              <a:t>Generic Collections</a:t>
            </a:r>
            <a:endParaRPr lang="en-US" dirty="0"/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7">
            <a:extLst>
              <a:ext uri="{FF2B5EF4-FFF2-40B4-BE49-F238E27FC236}">
                <a16:creationId xmlns:a16="http://schemas.microsoft.com/office/drawing/2014/main" id="{552A9E22-E06E-4B55-8B78-3B852336AC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31617-E6B5-4FF3-9F30-4AD7CE30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488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8">
            <a:extLst>
              <a:ext uri="{FF2B5EF4-FFF2-40B4-BE49-F238E27FC236}">
                <a16:creationId xmlns:a16="http://schemas.microsoft.com/office/drawing/2014/main" id="{3EDF387C-2356-4407-9E06-A557D577262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67FF6-E347-45F4-B264-123F6F38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2956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9">
            <a:extLst>
              <a:ext uri="{FF2B5EF4-FFF2-40B4-BE49-F238E27FC236}">
                <a16:creationId xmlns:a16="http://schemas.microsoft.com/office/drawing/2014/main" id="{1D96DC79-80B1-434D-B564-0F87E491D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CC5A7-A93C-4AB7-AF15-E19F7DF5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4718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0">
            <a:extLst>
              <a:ext uri="{FF2B5EF4-FFF2-40B4-BE49-F238E27FC236}">
                <a16:creationId xmlns:a16="http://schemas.microsoft.com/office/drawing/2014/main" id="{17F6E36B-9C78-42AB-B2FB-A322AB300F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75"/>
            <a:ext cx="12192000" cy="53530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C2A98-7CD5-4651-8BE8-AC12819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87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1">
            <a:extLst>
              <a:ext uri="{FF2B5EF4-FFF2-40B4-BE49-F238E27FC236}">
                <a16:creationId xmlns:a16="http://schemas.microsoft.com/office/drawing/2014/main" id="{3E618FCF-D49D-4D50-B770-A471FBF663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CF62E-F7A8-4679-8B5D-0AEB384D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024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2">
            <a:extLst>
              <a:ext uri="{FF2B5EF4-FFF2-40B4-BE49-F238E27FC236}">
                <a16:creationId xmlns:a16="http://schemas.microsoft.com/office/drawing/2014/main" id="{640D06A0-BF04-457C-8C48-BBC77C547DA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0"/>
            <a:ext cx="11137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65D4E-B485-440F-9B0C-E8854797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531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5">
            <a:extLst>
              <a:ext uri="{FF2B5EF4-FFF2-40B4-BE49-F238E27FC236}">
                <a16:creationId xmlns:a16="http://schemas.microsoft.com/office/drawing/2014/main" id="{DDE84E61-56C9-4F7C-BA26-B0D8DC4470E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938"/>
            <a:ext cx="12192000" cy="6078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BC4B2-A8AD-487C-8C2C-F8AD0F6E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9717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6">
            <a:extLst>
              <a:ext uri="{FF2B5EF4-FFF2-40B4-BE49-F238E27FC236}">
                <a16:creationId xmlns:a16="http://schemas.microsoft.com/office/drawing/2014/main" id="{2395FFD9-09A0-4EA0-A558-C7AA96E690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38"/>
            <a:ext cx="12192000" cy="56213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06E03-C626-4B50-BB36-A4ADA48C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8363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7">
            <a:extLst>
              <a:ext uri="{FF2B5EF4-FFF2-40B4-BE49-F238E27FC236}">
                <a16:creationId xmlns:a16="http://schemas.microsoft.com/office/drawing/2014/main" id="{FFF7387B-F30F-45BC-A373-7CF1679EEE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8" y="0"/>
            <a:ext cx="102076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7E88-62AE-4014-A4C4-7E30B784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0466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8">
            <a:extLst>
              <a:ext uri="{FF2B5EF4-FFF2-40B4-BE49-F238E27FC236}">
                <a16:creationId xmlns:a16="http://schemas.microsoft.com/office/drawing/2014/main" id="{E1E49E12-34B3-489E-A82E-42025BE395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3" y="0"/>
            <a:ext cx="98567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FD7A6-92CE-4B60-A048-AC4AD50A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807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6">
            <a:extLst>
              <a:ext uri="{FF2B5EF4-FFF2-40B4-BE49-F238E27FC236}">
                <a16:creationId xmlns:a16="http://schemas.microsoft.com/office/drawing/2014/main" id="{DD1E0999-5E0E-4E55-A24B-116D133923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300"/>
            <a:ext cx="12192000" cy="637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D9C88-8C97-4EDE-9098-934D7749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2274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5">
            <a:extLst>
              <a:ext uri="{FF2B5EF4-FFF2-40B4-BE49-F238E27FC236}">
                <a16:creationId xmlns:a16="http://schemas.microsoft.com/office/drawing/2014/main" id="{7C72E6A9-6684-4A30-8CCC-196691E2F0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69963A-A4A7-46DD-9467-6DFBBF80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643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6">
            <a:extLst>
              <a:ext uri="{FF2B5EF4-FFF2-40B4-BE49-F238E27FC236}">
                <a16:creationId xmlns:a16="http://schemas.microsoft.com/office/drawing/2014/main" id="{B6F09BD8-A784-4909-9B10-7E7F43A82C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55C034-1F8A-453E-9973-FFEF2188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4524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7">
            <a:extLst>
              <a:ext uri="{FF2B5EF4-FFF2-40B4-BE49-F238E27FC236}">
                <a16:creationId xmlns:a16="http://schemas.microsoft.com/office/drawing/2014/main" id="{9E047A41-1A64-482B-B704-22D12A0B18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E6E0BF-CBF0-4BA8-B111-A2FD48B7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49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8">
            <a:extLst>
              <a:ext uri="{FF2B5EF4-FFF2-40B4-BE49-F238E27FC236}">
                <a16:creationId xmlns:a16="http://schemas.microsoft.com/office/drawing/2014/main" id="{57CF420F-975F-469D-AA93-3761940BCA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14AFFF-D090-45E9-8702-56D7DF63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9981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29">
            <a:extLst>
              <a:ext uri="{FF2B5EF4-FFF2-40B4-BE49-F238E27FC236}">
                <a16:creationId xmlns:a16="http://schemas.microsoft.com/office/drawing/2014/main" id="{F4112186-C17A-4D75-A58E-97F25939DD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283878-2243-4493-978B-D89CA3CB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1202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8_OBP_Page_30">
            <a:extLst>
              <a:ext uri="{FF2B5EF4-FFF2-40B4-BE49-F238E27FC236}">
                <a16:creationId xmlns:a16="http://schemas.microsoft.com/office/drawing/2014/main" id="{688452B8-BD8E-48E3-A912-91F562DE2F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04F0BD-C803-4CE3-A023-AF6DE6E0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3727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29">
            <a:extLst>
              <a:ext uri="{FF2B5EF4-FFF2-40B4-BE49-F238E27FC236}">
                <a16:creationId xmlns:a16="http://schemas.microsoft.com/office/drawing/2014/main" id="{0E282834-2636-459C-9612-5C0AFD28FB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B33D4-CFEA-4A26-80EE-8968F910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691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0">
            <a:extLst>
              <a:ext uri="{FF2B5EF4-FFF2-40B4-BE49-F238E27FC236}">
                <a16:creationId xmlns:a16="http://schemas.microsoft.com/office/drawing/2014/main" id="{835D3C33-B2AD-4A29-8BA3-64D57EBAA3E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F2C31-1EC4-4C35-A11B-AC7582E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236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1">
            <a:extLst>
              <a:ext uri="{FF2B5EF4-FFF2-40B4-BE49-F238E27FC236}">
                <a16:creationId xmlns:a16="http://schemas.microsoft.com/office/drawing/2014/main" id="{0995C4FD-35A1-4BC2-A320-9F87B894D5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6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6B21D-4A59-4779-BA47-D1A48AF0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26667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2">
            <a:extLst>
              <a:ext uri="{FF2B5EF4-FFF2-40B4-BE49-F238E27FC236}">
                <a16:creationId xmlns:a16="http://schemas.microsoft.com/office/drawing/2014/main" id="{3191AC2A-3739-406C-A3D4-91CB970A83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D06F1-34A6-466D-8C01-1CAB514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80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07">
            <a:extLst>
              <a:ext uri="{FF2B5EF4-FFF2-40B4-BE49-F238E27FC236}">
                <a16:creationId xmlns:a16="http://schemas.microsoft.com/office/drawing/2014/main" id="{F90C6135-8224-43F4-8184-4CE4D5B792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8725"/>
            <a:ext cx="12192000" cy="4398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4E8B8-A6EB-46AF-AB32-7749DE9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90700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3">
            <a:extLst>
              <a:ext uri="{FF2B5EF4-FFF2-40B4-BE49-F238E27FC236}">
                <a16:creationId xmlns:a16="http://schemas.microsoft.com/office/drawing/2014/main" id="{8BB80AF1-3DA8-4A91-A903-0E86EF4A0E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8708-96EC-4FFD-9C9D-1E2139D7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38524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4">
            <a:extLst>
              <a:ext uri="{FF2B5EF4-FFF2-40B4-BE49-F238E27FC236}">
                <a16:creationId xmlns:a16="http://schemas.microsoft.com/office/drawing/2014/main" id="{CE32E042-AF9F-407F-A042-4DFAC74779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CFB07-0506-40D0-B46C-7306BFCC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12723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5">
            <a:extLst>
              <a:ext uri="{FF2B5EF4-FFF2-40B4-BE49-F238E27FC236}">
                <a16:creationId xmlns:a16="http://schemas.microsoft.com/office/drawing/2014/main" id="{61BCBE09-80C0-4B93-9AE3-768B96E0FD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0"/>
            <a:ext cx="114331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0BCE5-C2C1-41F7-9576-D0E1391F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57529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6">
            <a:extLst>
              <a:ext uri="{FF2B5EF4-FFF2-40B4-BE49-F238E27FC236}">
                <a16:creationId xmlns:a16="http://schemas.microsoft.com/office/drawing/2014/main" id="{F2E056ED-B9D9-46F5-BD38-A76DDED3EE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584B4-DA96-45D3-8B2F-46494DE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3654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7">
            <a:extLst>
              <a:ext uri="{FF2B5EF4-FFF2-40B4-BE49-F238E27FC236}">
                <a16:creationId xmlns:a16="http://schemas.microsoft.com/office/drawing/2014/main" id="{C2D49EC9-A465-426A-8890-2EFC7CCA36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B8FE2-F92D-430A-A422-E0B36FE5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7227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8">
            <a:extLst>
              <a:ext uri="{FF2B5EF4-FFF2-40B4-BE49-F238E27FC236}">
                <a16:creationId xmlns:a16="http://schemas.microsoft.com/office/drawing/2014/main" id="{B626F19D-EFF7-4A0A-9883-85EBCB2AE07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93BBC-2BDD-4171-B2F2-91A18C57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4941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39">
            <a:extLst>
              <a:ext uri="{FF2B5EF4-FFF2-40B4-BE49-F238E27FC236}">
                <a16:creationId xmlns:a16="http://schemas.microsoft.com/office/drawing/2014/main" id="{1D4434D1-8F55-45D3-9A49-2B8B3D4783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6990C-E8BA-4AB0-A2F4-12AB148D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0950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0">
            <a:extLst>
              <a:ext uri="{FF2B5EF4-FFF2-40B4-BE49-F238E27FC236}">
                <a16:creationId xmlns:a16="http://schemas.microsoft.com/office/drawing/2014/main" id="{A3CD37C7-BA12-4DAD-887F-9CC8B616CB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25799-D910-4196-9004-842206B9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4629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1">
            <a:extLst>
              <a:ext uri="{FF2B5EF4-FFF2-40B4-BE49-F238E27FC236}">
                <a16:creationId xmlns:a16="http://schemas.microsoft.com/office/drawing/2014/main" id="{2A1561A7-191C-407F-94AF-5433C7473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625E7-FB92-469D-AE1F-E2874E36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438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2">
            <a:extLst>
              <a:ext uri="{FF2B5EF4-FFF2-40B4-BE49-F238E27FC236}">
                <a16:creationId xmlns:a16="http://schemas.microsoft.com/office/drawing/2014/main" id="{637BA17B-62ED-4BDF-B6B7-56A8A5E001F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16A12-22BB-43CA-A52D-18F029CD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536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0">
            <a:extLst>
              <a:ext uri="{FF2B5EF4-FFF2-40B4-BE49-F238E27FC236}">
                <a16:creationId xmlns:a16="http://schemas.microsoft.com/office/drawing/2014/main" id="{14302B42-5B02-4794-842D-F33CA7E0F2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91F14-3442-4F16-87B7-11AE802B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058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3">
            <a:extLst>
              <a:ext uri="{FF2B5EF4-FFF2-40B4-BE49-F238E27FC236}">
                <a16:creationId xmlns:a16="http://schemas.microsoft.com/office/drawing/2014/main" id="{DBDAA945-C9BC-4047-8848-84918867B6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1100A-5216-4125-8C87-F1D10736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59717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4">
            <a:extLst>
              <a:ext uri="{FF2B5EF4-FFF2-40B4-BE49-F238E27FC236}">
                <a16:creationId xmlns:a16="http://schemas.microsoft.com/office/drawing/2014/main" id="{4C0D836F-593D-4BB4-95E0-2179AA9291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AAC1C8-D37A-4CE9-88F3-B1BD18F4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4379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5">
            <a:extLst>
              <a:ext uri="{FF2B5EF4-FFF2-40B4-BE49-F238E27FC236}">
                <a16:creationId xmlns:a16="http://schemas.microsoft.com/office/drawing/2014/main" id="{707939C1-A859-4BDD-9D27-B89620030C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F7582-5EFF-41C0-BC1E-504244F2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3022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6">
            <a:extLst>
              <a:ext uri="{FF2B5EF4-FFF2-40B4-BE49-F238E27FC236}">
                <a16:creationId xmlns:a16="http://schemas.microsoft.com/office/drawing/2014/main" id="{FF835AAE-B1D2-400C-B680-BF0F6C4B03B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3" y="0"/>
            <a:ext cx="119522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2FA97-C045-45FD-8CDE-367CE7637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542869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7">
            <a:extLst>
              <a:ext uri="{FF2B5EF4-FFF2-40B4-BE49-F238E27FC236}">
                <a16:creationId xmlns:a16="http://schemas.microsoft.com/office/drawing/2014/main" id="{3D97C0DE-6E00-44B0-9576-C47557C600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C089B-08FB-4F6B-AF93-682330BB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8629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8">
            <a:extLst>
              <a:ext uri="{FF2B5EF4-FFF2-40B4-BE49-F238E27FC236}">
                <a16:creationId xmlns:a16="http://schemas.microsoft.com/office/drawing/2014/main" id="{9E1243C5-1595-4EE2-8AD5-22D653A6B2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113"/>
            <a:ext cx="12192000" cy="531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75413-0A63-4421-9BEF-8CEAB3A6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2069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49">
            <a:extLst>
              <a:ext uri="{FF2B5EF4-FFF2-40B4-BE49-F238E27FC236}">
                <a16:creationId xmlns:a16="http://schemas.microsoft.com/office/drawing/2014/main" id="{AB8860C9-4F16-48B2-8566-F39E6210065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94571-C399-42EC-98D6-5CDB20BB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3671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0">
            <a:extLst>
              <a:ext uri="{FF2B5EF4-FFF2-40B4-BE49-F238E27FC236}">
                <a16:creationId xmlns:a16="http://schemas.microsoft.com/office/drawing/2014/main" id="{2DD4409D-B91A-47B1-8A00-69D9922252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0"/>
            <a:ext cx="106283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E2550-E1F3-462B-BC15-63D0D0E1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4932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1">
            <a:extLst>
              <a:ext uri="{FF2B5EF4-FFF2-40B4-BE49-F238E27FC236}">
                <a16:creationId xmlns:a16="http://schemas.microsoft.com/office/drawing/2014/main" id="{B9856B99-BAA5-4CB8-B592-11DA7133BF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E6A82-2BA4-4100-90A0-5F0263AC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8266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2">
            <a:extLst>
              <a:ext uri="{FF2B5EF4-FFF2-40B4-BE49-F238E27FC236}">
                <a16:creationId xmlns:a16="http://schemas.microsoft.com/office/drawing/2014/main" id="{E7E4959C-6BEE-4073-A89C-BAB6AFE1B39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0"/>
            <a:ext cx="102743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0EF4A-7416-4E84-B250-29CF27B1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652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1">
            <a:extLst>
              <a:ext uri="{FF2B5EF4-FFF2-40B4-BE49-F238E27FC236}">
                <a16:creationId xmlns:a16="http://schemas.microsoft.com/office/drawing/2014/main" id="{F28050DD-10C4-4F59-B777-906AAECDDF3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FDB14-E13A-42AF-906F-09E26909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43135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4">
            <a:extLst>
              <a:ext uri="{FF2B5EF4-FFF2-40B4-BE49-F238E27FC236}">
                <a16:creationId xmlns:a16="http://schemas.microsoft.com/office/drawing/2014/main" id="{8A9B8F45-F7C0-43A6-B0B9-4A6BC402F1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882B-0852-41DB-9A37-573B347C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7918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5">
            <a:extLst>
              <a:ext uri="{FF2B5EF4-FFF2-40B4-BE49-F238E27FC236}">
                <a16:creationId xmlns:a16="http://schemas.microsoft.com/office/drawing/2014/main" id="{CCC30C16-3D1C-403B-956E-E2541C128DA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D7356-F5DF-4B2B-869E-C68C2AD7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2318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6">
            <a:extLst>
              <a:ext uri="{FF2B5EF4-FFF2-40B4-BE49-F238E27FC236}">
                <a16:creationId xmlns:a16="http://schemas.microsoft.com/office/drawing/2014/main" id="{D901E2CA-F43A-4EAC-8686-2097A2A739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64B89-A353-486F-8FAF-EDF23AD7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2575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57">
            <a:extLst>
              <a:ext uri="{FF2B5EF4-FFF2-40B4-BE49-F238E27FC236}">
                <a16:creationId xmlns:a16="http://schemas.microsoft.com/office/drawing/2014/main" id="{BED96E72-4FB3-446A-9A9E-533311C6A8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87291-46AC-41C9-A3E3-3D69AFCF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98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2">
            <a:extLst>
              <a:ext uri="{FF2B5EF4-FFF2-40B4-BE49-F238E27FC236}">
                <a16:creationId xmlns:a16="http://schemas.microsoft.com/office/drawing/2014/main" id="{D751DB75-59A0-4EB0-8D11-29F2DFF35C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D6AD3-76DF-4048-8DAF-2B27FE3B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206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3">
            <a:extLst>
              <a:ext uri="{FF2B5EF4-FFF2-40B4-BE49-F238E27FC236}">
                <a16:creationId xmlns:a16="http://schemas.microsoft.com/office/drawing/2014/main" id="{A248CA70-88A7-440B-A867-44A159EDD2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3" y="0"/>
            <a:ext cx="106568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97251-CAD6-4189-BF54-8393EA23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122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5">
            <a:extLst>
              <a:ext uri="{FF2B5EF4-FFF2-40B4-BE49-F238E27FC236}">
                <a16:creationId xmlns:a16="http://schemas.microsoft.com/office/drawing/2014/main" id="{FB931324-C516-40B9-96DC-C61A0CBC20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13" y="0"/>
            <a:ext cx="10085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23B65-E106-4E2A-B62F-70C7CD55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956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6_Collections_Page_16">
            <a:extLst>
              <a:ext uri="{FF2B5EF4-FFF2-40B4-BE49-F238E27FC236}">
                <a16:creationId xmlns:a16="http://schemas.microsoft.com/office/drawing/2014/main" id="{42D31518-D5EF-4ECB-B68E-44AA067C9E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1C10A-BB93-47F7-9F00-96425FE9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70089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JHTP11_10</Template>
  <TotalTime>24</TotalTime>
  <Words>710</Words>
  <Application>Microsoft Office PowerPoint</Application>
  <PresentationFormat>Widescreen</PresentationFormat>
  <Paragraphs>57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</vt:lpstr>
      <vt:lpstr>Lucida Sans Unicode</vt:lpstr>
      <vt:lpstr>Verdana</vt:lpstr>
      <vt:lpstr>Wingdings</vt:lpstr>
      <vt:lpstr>Wingdings 2</vt:lpstr>
      <vt:lpstr>Wingdings 3</vt:lpstr>
      <vt:lpstr>Concourse</vt:lpstr>
      <vt:lpstr>Chapter 16 Generic 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 Generic Collections</dc:title>
  <dc:creator>Paul Deitel</dc:creator>
  <cp:lastModifiedBy>Daniel Schwartz</cp:lastModifiedBy>
  <cp:revision>5</cp:revision>
  <dcterms:created xsi:type="dcterms:W3CDTF">2017-07-15T16:32:34Z</dcterms:created>
  <dcterms:modified xsi:type="dcterms:W3CDTF">2018-11-28T03:27:38Z</dcterms:modified>
</cp:coreProperties>
</file>