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29" r:id="rId2"/>
    <p:sldId id="272" r:id="rId3"/>
    <p:sldId id="276" r:id="rId4"/>
    <p:sldId id="277" r:id="rId5"/>
    <p:sldId id="278" r:id="rId6"/>
    <p:sldId id="279" r:id="rId7"/>
    <p:sldId id="280" r:id="rId8"/>
    <p:sldId id="281" r:id="rId9"/>
    <p:sldId id="330" r:id="rId10"/>
    <p:sldId id="33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11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2ABA-E4EA-4C98-B533-FE6423630FD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6941-0632-464C-94BF-A7A5A0B1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=""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=""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=""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1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DDF643F9-91E9-40C0-B2D1-31249C520391}" type="datetime1">
              <a:rPr lang="en-US" smtClean="0"/>
              <a:t>11/28/2017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4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BE9FF-F123-4C94-8053-D91EEB4A94B9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4C840-BC08-41C9-A759-B05EB1255E4C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EC80D2F-4D7D-46AD-8E81-CA6124E2B9D0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A11723F-296A-4A10-881F-0997A82837A1}" type="datetime1">
              <a:rPr lang="en-US" smtClean="0"/>
              <a:t>11/28/2017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AEC70C2-B3FB-445F-8E1D-1908C4C60AD7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B8E50E3-FF7D-4961-BC10-E336D0EE1851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5CDC87E-3A9A-4BB0-A1CC-D8BFC6480E63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425A2-74C6-4F8B-B2D9-C2F323587D70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E4B535A-8579-45A9-A9BF-49D2C1895D25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3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99C38FAD-55F5-4D69-82A4-D1DA9BCAE9D7}" type="datetime1">
              <a:rPr lang="en-US" smtClean="0"/>
              <a:t>11/28/2017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88BE771-DEE3-433C-9DA0-8944C75A887A}" type="datetime1">
              <a:rPr lang="en-US" smtClean="0"/>
              <a:t>11/28/2017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17</a:t>
            </a:r>
            <a:br>
              <a:rPr lang="en-US" dirty="0"/>
            </a:br>
            <a:r>
              <a:rPr lang="en-US" dirty="0"/>
              <a:t>Lambdas and Streams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=""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6_Methods_Page_38">
            <a:extLst>
              <a:ext uri="{FF2B5EF4-FFF2-40B4-BE49-F238E27FC236}">
                <a16:creationId xmlns:a16="http://schemas.microsoft.com/office/drawing/2014/main" xmlns="" id="{20C2B772-BE24-42ED-A1D4-0B376ECE9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8"/>
            <a:ext cx="12192000" cy="51133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722BEF2-7605-45A3-8D43-6AC0AF0F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734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7">
            <a:extLst>
              <a:ext uri="{FF2B5EF4-FFF2-40B4-BE49-F238E27FC236}">
                <a16:creationId xmlns="" xmlns:a16="http://schemas.microsoft.com/office/drawing/2014/main" id="{4E1A7A95-2361-4C00-B278-CEC7E61B94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8D575C-CFC8-4BA1-9D46-3A2DB75A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901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8">
            <a:extLst>
              <a:ext uri="{FF2B5EF4-FFF2-40B4-BE49-F238E27FC236}">
                <a16:creationId xmlns="" xmlns:a16="http://schemas.microsoft.com/office/drawing/2014/main" id="{E6875C3D-15BD-430D-82AA-819EEE9F92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1EA907-036A-4F3B-8D45-9D673121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79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9">
            <a:extLst>
              <a:ext uri="{FF2B5EF4-FFF2-40B4-BE49-F238E27FC236}">
                <a16:creationId xmlns="" xmlns:a16="http://schemas.microsoft.com/office/drawing/2014/main" id="{71702A12-7E16-4594-A7A9-6F56B5B0F8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54002D-9E65-4038-96AD-944F4EA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58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0">
            <a:extLst>
              <a:ext uri="{FF2B5EF4-FFF2-40B4-BE49-F238E27FC236}">
                <a16:creationId xmlns="" xmlns:a16="http://schemas.microsoft.com/office/drawing/2014/main" id="{30843014-190F-4B28-B955-7ACFA997DC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E67FE-6FCB-4F76-9B43-EDB70751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409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1">
            <a:extLst>
              <a:ext uri="{FF2B5EF4-FFF2-40B4-BE49-F238E27FC236}">
                <a16:creationId xmlns="" xmlns:a16="http://schemas.microsoft.com/office/drawing/2014/main" id="{2CA6831A-2BD6-4D4C-88D2-4600F43095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727C37-DBC7-4F39-A6E1-E95A30BD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692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2">
            <a:extLst>
              <a:ext uri="{FF2B5EF4-FFF2-40B4-BE49-F238E27FC236}">
                <a16:creationId xmlns="" xmlns:a16="http://schemas.microsoft.com/office/drawing/2014/main" id="{A3F81A25-EE7D-480F-A733-CB48016E03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1B09E3-2189-4ADE-BB9B-C65EF3FF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797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3">
            <a:extLst>
              <a:ext uri="{FF2B5EF4-FFF2-40B4-BE49-F238E27FC236}">
                <a16:creationId xmlns="" xmlns:a16="http://schemas.microsoft.com/office/drawing/2014/main" id="{E11C82DD-D031-4B28-8E69-E7B2C43B1C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8" y="0"/>
            <a:ext cx="97488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A53FE6-115F-4864-9ABB-E2DE963A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79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6">
            <a:extLst>
              <a:ext uri="{FF2B5EF4-FFF2-40B4-BE49-F238E27FC236}">
                <a16:creationId xmlns="" xmlns:a16="http://schemas.microsoft.com/office/drawing/2014/main" id="{FFC4B855-6C57-424A-A44F-E9DCC01DF3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D9AF78-DCE2-4A85-9F6E-C83B288D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604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7">
            <a:extLst>
              <a:ext uri="{FF2B5EF4-FFF2-40B4-BE49-F238E27FC236}">
                <a16:creationId xmlns="" xmlns:a16="http://schemas.microsoft.com/office/drawing/2014/main" id="{1D099D5A-7616-4A31-818E-6CE8C9620A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CF2E45D-DB59-4F48-AF35-EFCA4B79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288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6">
            <a:extLst>
              <a:ext uri="{FF2B5EF4-FFF2-40B4-BE49-F238E27FC236}">
                <a16:creationId xmlns="" xmlns:a16="http://schemas.microsoft.com/office/drawing/2014/main" id="{F92463BF-7336-4A92-B9F2-FAE1E5D5E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BEC806B-15A3-4596-B44A-D89863C3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441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8">
            <a:extLst>
              <a:ext uri="{FF2B5EF4-FFF2-40B4-BE49-F238E27FC236}">
                <a16:creationId xmlns="" xmlns:a16="http://schemas.microsoft.com/office/drawing/2014/main" id="{23655B9F-AC2A-4AC9-B799-E3D07CA96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3"/>
            <a:ext cx="12192000" cy="5716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19539E6-0B68-4797-B7A4-5504D51B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265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9">
            <a:extLst>
              <a:ext uri="{FF2B5EF4-FFF2-40B4-BE49-F238E27FC236}">
                <a16:creationId xmlns="" xmlns:a16="http://schemas.microsoft.com/office/drawing/2014/main" id="{1A52D382-592C-4F53-9819-815FAB2105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AF4712-EE65-417C-BA6A-D6D2CD6D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719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0">
            <a:extLst>
              <a:ext uri="{FF2B5EF4-FFF2-40B4-BE49-F238E27FC236}">
                <a16:creationId xmlns="" xmlns:a16="http://schemas.microsoft.com/office/drawing/2014/main" id="{061AA6CB-7612-437F-BE67-C31CB38CFF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1D99E4-B169-4874-A0E1-ED54A1AF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739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1">
            <a:extLst>
              <a:ext uri="{FF2B5EF4-FFF2-40B4-BE49-F238E27FC236}">
                <a16:creationId xmlns="" xmlns:a16="http://schemas.microsoft.com/office/drawing/2014/main" id="{18F75C2E-6D76-47D9-8072-7E90B355C1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38FA48-2741-480B-A02C-22543B9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510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2">
            <a:extLst>
              <a:ext uri="{FF2B5EF4-FFF2-40B4-BE49-F238E27FC236}">
                <a16:creationId xmlns="" xmlns:a16="http://schemas.microsoft.com/office/drawing/2014/main" id="{014CE54E-B286-45F4-98D2-38D342D84F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63"/>
            <a:ext cx="12192000" cy="3443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920FB3-04EB-4321-A66D-5B6134A2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569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4">
            <a:extLst>
              <a:ext uri="{FF2B5EF4-FFF2-40B4-BE49-F238E27FC236}">
                <a16:creationId xmlns="" xmlns:a16="http://schemas.microsoft.com/office/drawing/2014/main" id="{BE6B7000-D02B-4690-83E2-977F4DCB04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FAFBB8-4016-497E-B616-CE047AC3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3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5">
            <a:extLst>
              <a:ext uri="{FF2B5EF4-FFF2-40B4-BE49-F238E27FC236}">
                <a16:creationId xmlns="" xmlns:a16="http://schemas.microsoft.com/office/drawing/2014/main" id="{600C7CC9-7BD8-4021-89BB-77127A37CC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B088B8E-2181-4F67-B844-6D565B1E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965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6">
            <a:extLst>
              <a:ext uri="{FF2B5EF4-FFF2-40B4-BE49-F238E27FC236}">
                <a16:creationId xmlns="" xmlns:a16="http://schemas.microsoft.com/office/drawing/2014/main" id="{9E780931-225B-4969-BB99-580903741D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D0F7C1-F73B-45CB-8792-95F35AA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716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7">
            <a:extLst>
              <a:ext uri="{FF2B5EF4-FFF2-40B4-BE49-F238E27FC236}">
                <a16:creationId xmlns="" xmlns:a16="http://schemas.microsoft.com/office/drawing/2014/main" id="{3E11C9CB-CC07-4AB0-B23A-BC1DD1B6A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ADF1F0-CDFE-4155-80FD-8FDE149F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04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8">
            <a:extLst>
              <a:ext uri="{FF2B5EF4-FFF2-40B4-BE49-F238E27FC236}">
                <a16:creationId xmlns="" xmlns:a16="http://schemas.microsoft.com/office/drawing/2014/main" id="{A2C9AEDE-BB4E-4C9A-81BC-7BB226F34D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D1D7FC-C64C-4626-A9A2-7655B0E5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33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0">
            <a:extLst>
              <a:ext uri="{FF2B5EF4-FFF2-40B4-BE49-F238E27FC236}">
                <a16:creationId xmlns="" xmlns:a16="http://schemas.microsoft.com/office/drawing/2014/main" id="{224D516B-FB3D-4E98-BC6B-05BE98F3D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4B635F-9903-421D-B08B-610721C2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4800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9">
            <a:extLst>
              <a:ext uri="{FF2B5EF4-FFF2-40B4-BE49-F238E27FC236}">
                <a16:creationId xmlns="" xmlns:a16="http://schemas.microsoft.com/office/drawing/2014/main" id="{FB9FAD9B-A1F7-4E3F-BA41-A2142F8B85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5C35E7-FDFB-40B6-9A85-AAAE741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404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0">
            <a:extLst>
              <a:ext uri="{FF2B5EF4-FFF2-40B4-BE49-F238E27FC236}">
                <a16:creationId xmlns="" xmlns:a16="http://schemas.microsoft.com/office/drawing/2014/main" id="{434AB64B-E90C-4EE8-9085-23FCB2ADC1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88E9BA-4454-4933-82DC-B3768951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0120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1">
            <a:extLst>
              <a:ext uri="{FF2B5EF4-FFF2-40B4-BE49-F238E27FC236}">
                <a16:creationId xmlns="" xmlns:a16="http://schemas.microsoft.com/office/drawing/2014/main" id="{0B3964F7-9634-4706-A3B0-65B5B986B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D02391-9FEF-4782-82F8-CB6E8263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893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2">
            <a:extLst>
              <a:ext uri="{FF2B5EF4-FFF2-40B4-BE49-F238E27FC236}">
                <a16:creationId xmlns="" xmlns:a16="http://schemas.microsoft.com/office/drawing/2014/main" id="{3BFD4CC6-B02C-4CCC-9053-80BF2EE5ED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0DFD0D-4585-49AF-8508-BAEB984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5631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3">
            <a:extLst>
              <a:ext uri="{FF2B5EF4-FFF2-40B4-BE49-F238E27FC236}">
                <a16:creationId xmlns="" xmlns:a16="http://schemas.microsoft.com/office/drawing/2014/main" id="{381BCF77-F232-441B-B0D1-24BAB59AC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FCADCA-BE7C-43DD-A3B1-1AE4B55F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4787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4">
            <a:extLst>
              <a:ext uri="{FF2B5EF4-FFF2-40B4-BE49-F238E27FC236}">
                <a16:creationId xmlns="" xmlns:a16="http://schemas.microsoft.com/office/drawing/2014/main" id="{014C8A97-2AC2-4382-A17E-73C231EF06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AB6DF7-4A82-409B-BE1A-315D04F8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937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6">
            <a:extLst>
              <a:ext uri="{FF2B5EF4-FFF2-40B4-BE49-F238E27FC236}">
                <a16:creationId xmlns="" xmlns:a16="http://schemas.microsoft.com/office/drawing/2014/main" id="{1C634924-A4F5-483A-9451-8A83F5E2A9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1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48410B-41B5-492C-A477-DEFD221E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698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7">
            <a:extLst>
              <a:ext uri="{FF2B5EF4-FFF2-40B4-BE49-F238E27FC236}">
                <a16:creationId xmlns="" xmlns:a16="http://schemas.microsoft.com/office/drawing/2014/main" id="{2699AA49-4951-4B55-8217-BB37F64DD9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616A7-A91D-4DA0-BF64-84C6963B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944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8">
            <a:extLst>
              <a:ext uri="{FF2B5EF4-FFF2-40B4-BE49-F238E27FC236}">
                <a16:creationId xmlns="" xmlns:a16="http://schemas.microsoft.com/office/drawing/2014/main" id="{FF9B9EC2-9261-4D66-B031-311AB1B929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CC99B9-F5A5-4E6F-9CAD-25ADC41A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6099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9">
            <a:extLst>
              <a:ext uri="{FF2B5EF4-FFF2-40B4-BE49-F238E27FC236}">
                <a16:creationId xmlns="" xmlns:a16="http://schemas.microsoft.com/office/drawing/2014/main" id="{90A7D8E1-641F-4D3C-8405-5D66E43B8A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BC86E9-FEF2-4196-9012-2D7F98AB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717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1">
            <a:extLst>
              <a:ext uri="{FF2B5EF4-FFF2-40B4-BE49-F238E27FC236}">
                <a16:creationId xmlns="" xmlns:a16="http://schemas.microsoft.com/office/drawing/2014/main" id="{E86ED67F-12AA-413A-99A7-6975CE6563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4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F5C82B-0E3A-4DF9-BA5C-CE795C13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4356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0">
            <a:extLst>
              <a:ext uri="{FF2B5EF4-FFF2-40B4-BE49-F238E27FC236}">
                <a16:creationId xmlns="" xmlns:a16="http://schemas.microsoft.com/office/drawing/2014/main" id="{D5F77991-F9BC-4FD9-AC17-ED0AA9A12B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DC7555-419E-4F78-AFF4-090240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2766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1">
            <a:extLst>
              <a:ext uri="{FF2B5EF4-FFF2-40B4-BE49-F238E27FC236}">
                <a16:creationId xmlns="" xmlns:a16="http://schemas.microsoft.com/office/drawing/2014/main" id="{E694F1E2-199B-49E2-B476-76EA9B39A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405B0A-9A7F-4728-ACE4-F1D6F3FF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1732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2">
            <a:extLst>
              <a:ext uri="{FF2B5EF4-FFF2-40B4-BE49-F238E27FC236}">
                <a16:creationId xmlns="" xmlns:a16="http://schemas.microsoft.com/office/drawing/2014/main" id="{40716C69-5FEC-4556-9582-009205E10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4AAA70-C8B7-4AB5-A76C-C6136FBF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2375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3">
            <a:extLst>
              <a:ext uri="{FF2B5EF4-FFF2-40B4-BE49-F238E27FC236}">
                <a16:creationId xmlns="" xmlns:a16="http://schemas.microsoft.com/office/drawing/2014/main" id="{E0D94B7E-2679-4F5B-8F6B-5BDA266B40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A4CBD1-AA1D-4535-8728-A5D5B0F1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555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4">
            <a:extLst>
              <a:ext uri="{FF2B5EF4-FFF2-40B4-BE49-F238E27FC236}">
                <a16:creationId xmlns="" xmlns:a16="http://schemas.microsoft.com/office/drawing/2014/main" id="{8469945C-EF36-42E7-BAFA-BAF1CC75FC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AA88A1-382F-42E0-9F7F-D5630181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7798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5">
            <a:extLst>
              <a:ext uri="{FF2B5EF4-FFF2-40B4-BE49-F238E27FC236}">
                <a16:creationId xmlns="" xmlns:a16="http://schemas.microsoft.com/office/drawing/2014/main" id="{2E4EB235-D73A-4150-A428-C9F3462616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565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33F9AC-9171-4B26-AC06-9A8736A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172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6">
            <a:extLst>
              <a:ext uri="{FF2B5EF4-FFF2-40B4-BE49-F238E27FC236}">
                <a16:creationId xmlns="" xmlns:a16="http://schemas.microsoft.com/office/drawing/2014/main" id="{5267108F-21AA-4919-9639-529F6F0BE5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B5EC04-D553-4D96-8E60-6B8169C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9443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7">
            <a:extLst>
              <a:ext uri="{FF2B5EF4-FFF2-40B4-BE49-F238E27FC236}">
                <a16:creationId xmlns="" xmlns:a16="http://schemas.microsoft.com/office/drawing/2014/main" id="{39761061-086A-4B16-9B9E-D37B33D610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51E255-5C7D-45C4-ACA2-F69610A1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8">
            <a:extLst>
              <a:ext uri="{FF2B5EF4-FFF2-40B4-BE49-F238E27FC236}">
                <a16:creationId xmlns="" xmlns:a16="http://schemas.microsoft.com/office/drawing/2014/main" id="{DCC64A3B-0A34-4E33-B8C9-332BC1AD3B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" y="0"/>
            <a:ext cx="105600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9E5E1A-BCC8-48BD-9E23-E69A99A6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705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9">
            <a:extLst>
              <a:ext uri="{FF2B5EF4-FFF2-40B4-BE49-F238E27FC236}">
                <a16:creationId xmlns="" xmlns:a16="http://schemas.microsoft.com/office/drawing/2014/main" id="{24AC022F-8106-4CE2-9E47-528D3F5CBA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"/>
            <a:ext cx="12192000" cy="6813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F60B7-3854-4E8F-A9EC-D7E45B29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20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2">
            <a:extLst>
              <a:ext uri="{FF2B5EF4-FFF2-40B4-BE49-F238E27FC236}">
                <a16:creationId xmlns="" xmlns:a16="http://schemas.microsoft.com/office/drawing/2014/main" id="{A0F0EDAA-9737-48BF-994F-D69E3FCCA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050"/>
            <a:ext cx="12192000" cy="2754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791992-5E63-41A3-8142-84EAFDA4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1375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0">
            <a:extLst>
              <a:ext uri="{FF2B5EF4-FFF2-40B4-BE49-F238E27FC236}">
                <a16:creationId xmlns="" xmlns:a16="http://schemas.microsoft.com/office/drawing/2014/main" id="{BC9DF351-109E-4D09-9E30-2835149234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0D93FA2-9F04-456A-B11C-BEB287FA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463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1">
            <a:extLst>
              <a:ext uri="{FF2B5EF4-FFF2-40B4-BE49-F238E27FC236}">
                <a16:creationId xmlns="" xmlns:a16="http://schemas.microsoft.com/office/drawing/2014/main" id="{EBABBBD8-EC6D-49D3-9E77-24DCCCB7A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1D2B85-5086-41AF-BD0B-0608A80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70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3">
            <a:extLst>
              <a:ext uri="{FF2B5EF4-FFF2-40B4-BE49-F238E27FC236}">
                <a16:creationId xmlns="" xmlns:a16="http://schemas.microsoft.com/office/drawing/2014/main" id="{8CABA9D9-8521-45B8-8CEA-ED9DDB0B44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8" y="0"/>
            <a:ext cx="10169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CFFA81-1450-4B14-9195-D6BCE0C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571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4">
            <a:extLst>
              <a:ext uri="{FF2B5EF4-FFF2-40B4-BE49-F238E27FC236}">
                <a16:creationId xmlns="" xmlns:a16="http://schemas.microsoft.com/office/drawing/2014/main" id="{0DDF1DFE-815C-4ADD-98EA-DE4459F0CD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0"/>
            <a:ext cx="11947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A62ADA-B977-4E60-A2C0-BA64CBA5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519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5">
            <a:extLst>
              <a:ext uri="{FF2B5EF4-FFF2-40B4-BE49-F238E27FC236}">
                <a16:creationId xmlns="" xmlns:a16="http://schemas.microsoft.com/office/drawing/2014/main" id="{D5396ADB-22A2-4A2C-B0ED-0DD019E47F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0"/>
            <a:ext cx="11863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EE8597-6E75-40DB-9DB0-391C1EE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96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6_Methods_Page_37">
            <a:extLst>
              <a:ext uri="{FF2B5EF4-FFF2-40B4-BE49-F238E27FC236}">
                <a16:creationId xmlns:a16="http://schemas.microsoft.com/office/drawing/2014/main" xmlns="" id="{D45C10A2-8A28-4ED6-AD35-91FA07C9EF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BF9E32F-3116-4B49-835F-61ED8136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455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21</TotalTime>
  <Words>676</Words>
  <Application>Microsoft Office PowerPoint</Application>
  <PresentationFormat>Custom</PresentationFormat>
  <Paragraphs>55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Concourse</vt:lpstr>
      <vt:lpstr>Chapter 17 Lambdas and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Lambdas and Streams</dc:title>
  <dc:creator>Paul Deitel</dc:creator>
  <cp:lastModifiedBy>Leinad</cp:lastModifiedBy>
  <cp:revision>6</cp:revision>
  <dcterms:created xsi:type="dcterms:W3CDTF">2017-07-15T16:35:23Z</dcterms:created>
  <dcterms:modified xsi:type="dcterms:W3CDTF">2017-11-29T02:16:18Z</dcterms:modified>
</cp:coreProperties>
</file>