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76D5-5418-4907-99CD-DDE2E89DDC62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3A3C-91DA-4E2C-9690-FDC6861A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76D5-5418-4907-99CD-DDE2E89DDC62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3A3C-91DA-4E2C-9690-FDC6861A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76D5-5418-4907-99CD-DDE2E89DDC62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3A3C-91DA-4E2C-9690-FDC6861A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4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76D5-5418-4907-99CD-DDE2E89DDC62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3A3C-91DA-4E2C-9690-FDC6861A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4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76D5-5418-4907-99CD-DDE2E89DDC62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3A3C-91DA-4E2C-9690-FDC6861A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6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76D5-5418-4907-99CD-DDE2E89DDC62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3A3C-91DA-4E2C-9690-FDC6861A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76D5-5418-4907-99CD-DDE2E89DDC62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3A3C-91DA-4E2C-9690-FDC6861A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0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76D5-5418-4907-99CD-DDE2E89DDC62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3A3C-91DA-4E2C-9690-FDC6861A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0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76D5-5418-4907-99CD-DDE2E89DDC62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3A3C-91DA-4E2C-9690-FDC6861A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76D5-5418-4907-99CD-DDE2E89DDC62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3A3C-91DA-4E2C-9690-FDC6861A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4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76D5-5418-4907-99CD-DDE2E89DDC62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3A3C-91DA-4E2C-9690-FDC6861A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176D5-5418-4907-99CD-DDE2E89DDC62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33A3C-91DA-4E2C-9690-FDC6861A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3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242487" y="2331308"/>
            <a:ext cx="2463113" cy="24713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5291163" y="3384104"/>
            <a:ext cx="365760" cy="36576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5" idx="5"/>
          </p:cNvCxnSpPr>
          <p:nvPr/>
        </p:nvCxnSpPr>
        <p:spPr>
          <a:xfrm flipH="1">
            <a:off x="5565483" y="1804760"/>
            <a:ext cx="1019441" cy="1762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5-Point Star 11"/>
          <p:cNvSpPr/>
          <p:nvPr/>
        </p:nvSpPr>
        <p:spPr>
          <a:xfrm>
            <a:off x="6051865" y="2419490"/>
            <a:ext cx="228600" cy="22860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miley Face 3"/>
          <p:cNvSpPr/>
          <p:nvPr/>
        </p:nvSpPr>
        <p:spPr>
          <a:xfrm>
            <a:off x="6402044" y="1621880"/>
            <a:ext cx="365760" cy="3657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05349" y="2111713"/>
            <a:ext cx="1682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gency FB" panose="020B0503020202020204" pitchFamily="34" charset="0"/>
              </a:rPr>
              <a:t>Rotation-only Range (1.2m)</a:t>
            </a:r>
            <a:endParaRPr lang="en-US" sz="1400" dirty="0">
              <a:solidFill>
                <a:schemeClr val="accent6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0371" y="2387325"/>
            <a:ext cx="97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Goal Position</a:t>
            </a:r>
            <a:endParaRPr lang="en-US" sz="1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8142693">
            <a:off x="5410433" y="2708331"/>
            <a:ext cx="73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Agency FB" panose="020B0503020202020204" pitchFamily="34" charset="0"/>
              </a:rPr>
              <a:t>1.2m</a:t>
            </a:r>
            <a:endParaRPr lang="en-US" sz="2000" dirty="0">
              <a:solidFill>
                <a:schemeClr val="accent6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9225" y="372128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gency FB" panose="020B0503020202020204" pitchFamily="34" charset="0"/>
              </a:rPr>
              <a:t>Robot</a:t>
            </a:r>
            <a:endParaRPr lang="en-US" sz="1400" dirty="0">
              <a:latin typeface="Agency FB" panose="020B0503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37439" y="165087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User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1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Akansel Cosgun</dc:creator>
  <cp:lastModifiedBy>Akansel Cosgun</cp:lastModifiedBy>
  <cp:revision>3</cp:revision>
  <dcterms:created xsi:type="dcterms:W3CDTF">2015-10-09T03:10:35Z</dcterms:created>
  <dcterms:modified xsi:type="dcterms:W3CDTF">2015-10-09T03:25:41Z</dcterms:modified>
</cp:coreProperties>
</file>