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2034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E761-E3D4-4EAA-8F6D-479E8C9698B6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52B8-A7D0-4092-9245-4634E2FC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46455" y="4724400"/>
            <a:ext cx="1199444" cy="589844"/>
          </a:xfrm>
          <a:prstGeom prst="rect">
            <a:avLst/>
          </a:prstGeom>
          <a:solidFill>
            <a:sysClr val="window" lastClr="FFFFFF"/>
          </a:solidFill>
          <a:ln w="31750" cap="flat" cmpd="sng" algn="ctr">
            <a:solidFill>
              <a:srgbClr val="748CB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</a:rPr>
              <a:t>Robot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8540" y="1055511"/>
            <a:ext cx="2575277" cy="107808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/>
              </a:rPr>
              <a:t>Global Planner: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white"/>
                </a:solidFill>
                <a:latin typeface="Calisto MT"/>
              </a:rPr>
              <a:t>Path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96156" y="2067072"/>
            <a:ext cx="1199444" cy="676128"/>
          </a:xfrm>
          <a:prstGeom prst="rect">
            <a:avLst/>
          </a:prstGeom>
          <a:solidFill>
            <a:srgbClr val="8E887C">
              <a:lumMod val="60000"/>
              <a:lumOff val="40000"/>
            </a:srgbClr>
          </a:solidFill>
          <a:ln w="12700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/>
              </a:rPr>
              <a:t>Obstacle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/>
              </a:rPr>
              <a:t> and Person Sensing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3810000"/>
            <a:ext cx="1470378" cy="589844"/>
          </a:xfrm>
          <a:prstGeom prst="rect">
            <a:avLst/>
          </a:prstGeom>
          <a:solidFill>
            <a:srgbClr val="8E887C">
              <a:lumMod val="60000"/>
              <a:lumOff val="40000"/>
            </a:srgbClr>
          </a:solidFill>
          <a:ln w="12700" cap="flat" cmpd="sng" algn="ctr">
            <a:solidFill>
              <a:srgbClr val="294171">
                <a:shade val="95000"/>
                <a:satMod val="105000"/>
              </a:srgbClr>
            </a:solidFill>
            <a:prstDash val="solid"/>
          </a:ln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/>
              </a:rPr>
              <a:t>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</a:endParaRPr>
          </a:p>
        </p:txBody>
      </p:sp>
      <p:cxnSp>
        <p:nvCxnSpPr>
          <p:cNvPr id="21" name="Elbow Connector 20"/>
          <p:cNvCxnSpPr>
            <a:stCxn id="12" idx="1"/>
            <a:endCxn id="1048" idx="0"/>
          </p:cNvCxnSpPr>
          <p:nvPr/>
        </p:nvCxnSpPr>
        <p:spPr>
          <a:xfrm rot="10800000" flipV="1">
            <a:off x="2894011" y="5019322"/>
            <a:ext cx="1352444" cy="9878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ctangle 23"/>
          <p:cNvSpPr/>
          <p:nvPr/>
        </p:nvSpPr>
        <p:spPr>
          <a:xfrm>
            <a:off x="3601156" y="238478"/>
            <a:ext cx="1199444" cy="2949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white"/>
                </a:solidFill>
                <a:latin typeface="Calisto MT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</a:endParaRPr>
          </a:p>
        </p:txBody>
      </p:sp>
      <p:cxnSp>
        <p:nvCxnSpPr>
          <p:cNvPr id="33" name="Elbow Connector 32"/>
          <p:cNvCxnSpPr>
            <a:stCxn id="24" idx="2"/>
            <a:endCxn id="14" idx="0"/>
          </p:cNvCxnSpPr>
          <p:nvPr/>
        </p:nvCxnSpPr>
        <p:spPr>
          <a:xfrm rot="16200000" flipH="1">
            <a:off x="4262473" y="471804"/>
            <a:ext cx="522111" cy="645301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Rectangle 55"/>
          <p:cNvSpPr/>
          <p:nvPr/>
        </p:nvSpPr>
        <p:spPr>
          <a:xfrm>
            <a:off x="4934373" y="238478"/>
            <a:ext cx="1199444" cy="29492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white"/>
                </a:solidFill>
                <a:latin typeface="Calisto MT"/>
              </a:rPr>
              <a:t>Goal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</a:endParaRPr>
          </a:p>
        </p:txBody>
      </p:sp>
      <p:sp>
        <p:nvSpPr>
          <p:cNvPr id="1048" name="Cloud 1047"/>
          <p:cNvSpPr/>
          <p:nvPr/>
        </p:nvSpPr>
        <p:spPr>
          <a:xfrm>
            <a:off x="1675827" y="4648200"/>
            <a:ext cx="1219200" cy="762000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Elbow Connector 93"/>
          <p:cNvCxnSpPr>
            <a:stCxn id="1048" idx="3"/>
            <a:endCxn id="15" idx="2"/>
          </p:cNvCxnSpPr>
          <p:nvPr/>
        </p:nvCxnSpPr>
        <p:spPr>
          <a:xfrm rot="5400000" flipH="1" flipV="1">
            <a:off x="1316368" y="3712259"/>
            <a:ext cx="1948568" cy="10451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Rectangle 67"/>
          <p:cNvSpPr/>
          <p:nvPr/>
        </p:nvSpPr>
        <p:spPr>
          <a:xfrm>
            <a:off x="1764795" y="484735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white"/>
                </a:solidFill>
                <a:latin typeface="Calisto MT"/>
              </a:rPr>
              <a:t>World</a:t>
            </a:r>
            <a:endParaRPr lang="en-US" kern="0" dirty="0">
              <a:solidFill>
                <a:prstClr val="white"/>
              </a:solidFill>
              <a:latin typeface="Calisto MT"/>
            </a:endParaRPr>
          </a:p>
        </p:txBody>
      </p:sp>
      <p:cxnSp>
        <p:nvCxnSpPr>
          <p:cNvPr id="147" name="Elbow Connector 146"/>
          <p:cNvCxnSpPr>
            <a:stCxn id="56" idx="2"/>
            <a:endCxn id="14" idx="0"/>
          </p:cNvCxnSpPr>
          <p:nvPr/>
        </p:nvCxnSpPr>
        <p:spPr>
          <a:xfrm rot="5400000">
            <a:off x="4929082" y="450497"/>
            <a:ext cx="522111" cy="68791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0" name="Elbow Connector 149"/>
          <p:cNvCxnSpPr>
            <a:stCxn id="14" idx="2"/>
            <a:endCxn id="153" idx="0"/>
          </p:cNvCxnSpPr>
          <p:nvPr/>
        </p:nvCxnSpPr>
        <p:spPr>
          <a:xfrm rot="5400000">
            <a:off x="4693779" y="2286000"/>
            <a:ext cx="304800" cy="1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3" name="Rectangle 152"/>
          <p:cNvSpPr/>
          <p:nvPr/>
        </p:nvSpPr>
        <p:spPr>
          <a:xfrm>
            <a:off x="3558539" y="2438400"/>
            <a:ext cx="2575277" cy="107808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/>
              </a:rPr>
              <a:t>Local Planner: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white"/>
                </a:solidFill>
                <a:latin typeface="Calisto MT"/>
              </a:rPr>
              <a:t>Velocities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</a:endParaRPr>
          </a:p>
        </p:txBody>
      </p:sp>
      <p:cxnSp>
        <p:nvCxnSpPr>
          <p:cNvPr id="155" name="Elbow Connector 154"/>
          <p:cNvCxnSpPr>
            <a:stCxn id="153" idx="2"/>
            <a:endCxn id="16" idx="0"/>
          </p:cNvCxnSpPr>
          <p:nvPr/>
        </p:nvCxnSpPr>
        <p:spPr>
          <a:xfrm rot="16200000" flipH="1">
            <a:off x="4701328" y="3661338"/>
            <a:ext cx="293511" cy="3811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Elbow Connector 157"/>
          <p:cNvCxnSpPr>
            <a:stCxn id="16" idx="2"/>
            <a:endCxn id="12" idx="0"/>
          </p:cNvCxnSpPr>
          <p:nvPr/>
        </p:nvCxnSpPr>
        <p:spPr>
          <a:xfrm rot="5400000">
            <a:off x="4685805" y="4560216"/>
            <a:ext cx="324556" cy="381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7" name="Elbow Connector 176"/>
          <p:cNvCxnSpPr>
            <a:stCxn id="15" idx="3"/>
            <a:endCxn id="153" idx="1"/>
          </p:cNvCxnSpPr>
          <p:nvPr/>
        </p:nvCxnSpPr>
        <p:spPr>
          <a:xfrm>
            <a:off x="2895600" y="2405136"/>
            <a:ext cx="662939" cy="572309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0" name="Elbow Connector 179"/>
          <p:cNvCxnSpPr>
            <a:stCxn id="15" idx="3"/>
            <a:endCxn id="14" idx="1"/>
          </p:cNvCxnSpPr>
          <p:nvPr/>
        </p:nvCxnSpPr>
        <p:spPr>
          <a:xfrm flipV="1">
            <a:off x="2895600" y="1594556"/>
            <a:ext cx="662940" cy="810580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294171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017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Calisto MT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Akansel</dc:creator>
  <cp:lastModifiedBy>Akansel Cosgun</cp:lastModifiedBy>
  <cp:revision>7</cp:revision>
  <dcterms:created xsi:type="dcterms:W3CDTF">2014-01-14T02:13:19Z</dcterms:created>
  <dcterms:modified xsi:type="dcterms:W3CDTF">2015-10-02T22:07:18Z</dcterms:modified>
</cp:coreProperties>
</file>