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E94D-C7E0-4D0B-97A1-50C69799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E819-5AC4-4E34-AD5B-D5780BF5B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DBB5-2C3A-4DBF-97C6-08CE454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0C19-5E3E-46C3-BDCC-8EAEB33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7580-3C22-4863-BC9D-AE6FD70B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B95C-6EC8-43D0-BB7B-F88AF1D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C9E5-8544-4197-8FD4-E490BC2C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F37-71B0-4900-9B87-C1F23486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E87C-2C60-4D6C-A7CA-AF1DC9B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92AF-C82C-482A-A91E-FBC07FAF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C2AF7-9E97-41BB-A8C2-228FB2181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DE3D-E1DB-4B1C-A4C2-E57E0E935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BDD4-02A0-4E7F-A7F6-4FE125A5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99F8-A8F8-4AAB-9E68-018FB9FD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8ED9-52CE-4F83-8835-D845D6A1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264-0E5C-4456-B49F-ACB43413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7ED-A92C-4418-B620-7B7070BF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2F58-B118-4C5C-B211-71D18A82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5550-ABD9-4531-8370-A978A4F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FE4B-CF37-4780-8A6E-4C33C2F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50EA-91A7-4974-889D-C31C1082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71FF-7944-4DE7-810B-8938629B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C605-5FA2-42D3-94EB-52C46088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B1D-3B13-4735-9BAE-F33DF71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BA43-2009-49E0-BCF9-82A97F7E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B641-E49A-4C2A-8281-C1CA67D4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11B4-0BE9-4C40-A62A-C86CABC1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4A0A-2AB1-4DE6-ADB4-C97E0665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5361B-AE0E-4AFE-8298-95EB99D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8343-3234-42AB-974F-AF3D5D2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17D0-1211-456A-A852-35E97DD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E7D-6AF1-4179-A966-70F84075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59F1-4AB6-411B-ABBA-22BDA2D4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79D86-CE3F-434A-8667-C7734B5AA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5D02B-A6E4-4E89-A809-56002981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8DB2-C80A-414B-ABB2-6EC5A0AD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BA637-7678-4E3C-92E5-855D5350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34574-472D-40CA-AFD6-98800B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E50C4-FA16-4AF8-942B-B5BDFBE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47-0074-4AA0-A7B1-DE506B34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F454-C848-425D-994E-57C6C676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53BF9-59D7-4F5E-9888-9AA2639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F18F9-7E54-4D87-93C2-943FE28E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4AA9-5A02-4A20-AA4D-EE220754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958D6-68A8-4980-8F0E-F1A6DA02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4F14-FFE4-451A-B10C-01E564E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308-EBC2-4391-80E4-BCB280EB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EB03-914A-4760-ADA2-C6B41159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DD09-8C3B-417D-B396-8D7852B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330A-0019-465B-97AA-5969481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BDD3-9429-4120-9967-E9947281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248A-C354-4B5C-8F78-8D76ABF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BE57-7379-4C62-B9F6-9407A7D6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1309-DCB1-42F2-A712-6034ECF7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9C61-DECA-4683-B8F5-08DAF623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46D4-0C09-4B05-A4F7-D2DF8C54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4EE6-DE5A-4236-B730-CD05C56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A136D-6700-4A8F-8680-969A0033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3ACA5-B833-4B07-BABD-39EBB8F2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A5C5-0002-4B77-BDDF-7ADC89CD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7DCE-074B-4F10-B4F0-5BFE15C72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9BF6-FB48-42B2-903D-552F59BF9BD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F3B9-EB4F-472E-AC72-B1B38682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06F2-C5A3-4CF6-8BAB-FAA4478C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18F5-608E-4DFF-913D-60EEC2DD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grid_ll.1_lt_.1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4C247-5EF8-414A-A231-70C891935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F0DB-F615-4CB5-B02A-A6056A3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120 kHz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58310-5625-4A4D-9CE2-8DC1FB4F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1044"/>
            <a:ext cx="533400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0CE4-D9B4-4903-907A-49708483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3731-BBAC-4FDC-BB15-6C820F32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 kHz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7F53E-6C49-430B-824D-38758230D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001044"/>
            <a:ext cx="533400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7FFAE-2951-4970-9C7C-98F0C7388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22CF-D0FA-43E7-BD6D-95C762EE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grid_ll.2_lt_.1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4A2A-7FA4-4531-8187-E300E733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grid_ll.1_lt_.1</vt:lpstr>
      <vt:lpstr>120 kHz </vt:lpstr>
      <vt:lpstr>70 kHz</vt:lpstr>
      <vt:lpstr>grid_ll.2_lt_.1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Cossio</dc:creator>
  <cp:lastModifiedBy>Anthony Cossio</cp:lastModifiedBy>
  <cp:revision>4</cp:revision>
  <dcterms:created xsi:type="dcterms:W3CDTF">2025-01-31T18:15:47Z</dcterms:created>
  <dcterms:modified xsi:type="dcterms:W3CDTF">2025-03-05T00:04:00Z</dcterms:modified>
</cp:coreProperties>
</file>