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421E-807F-87CE-EE86-DDBC0484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F3469-F929-3EBD-9A89-09F64F447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46F6-62A0-05A8-49A6-C926C7FB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819F-5BA7-E380-56FA-894A3F5E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58C3-B588-FB2F-6193-1CB434AF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7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780-F0DE-FDD0-91E0-A1C51BF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05F-8C03-A957-E10C-3AB1E5F4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ED15-4CDA-1C3D-2B51-9603C5FC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FBF83-79D7-00B3-2BAF-189ABFDB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506C-4D40-A999-8D77-D73531F2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9367B-B417-6592-5467-09E46F66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516AB-16B2-11FD-5808-752C8E67D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C963-AB7D-61AA-D7C5-51877F7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1D06-E209-3724-CF15-1AA5F1CA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495B-F673-9EF9-719A-DE6BF86E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C42C-1D8D-E76D-BDC5-AA0547B3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EDF7-3CC1-9793-5CC8-588AA099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9A93-322A-031B-CA71-D0A5C32F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610C-2DF8-1A2F-81D7-FB262494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8132-CB1C-0061-E712-28BEE14C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4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936-FCF0-B2DF-E4E4-E1100C9F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CB3F-0078-69D3-F307-BC840171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C4F3-F918-1C01-6292-C8AD734A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2597-47BE-3F99-A50E-6688DF38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A17B-9621-1154-AB25-55EDDE89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AAD-9E2B-B141-54E6-0825936B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CB43-4B22-1567-959E-01285B6E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CBA73-DEFD-5D77-09C3-7DAD412D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E789-69A9-726D-8D6B-824D1A34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62C67-084B-A683-48C7-984644AD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514C-8BFD-0864-A889-6CE93959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B5DE-C518-2B03-88D7-9B48C0BA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EE0-66CC-99BD-55B7-ED9D55E4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3D0EA-C497-B4B0-7599-F209CABF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8042C-CC6E-E972-F004-DDB4409EE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C1789-546C-47B2-8823-C7AF2CC55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DE3BD-2586-62E1-5475-D655B62F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1DE1-0EEC-678C-9751-43D8718F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25CC-E73D-39C9-8917-A51E708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01C3-CA24-BD0F-8AF9-584697F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3B41A-F225-DED2-5FCA-B408F654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C66C3-17A7-A993-B2BF-4E8C1453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60A23-F60F-B92D-5FDD-83A79697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56E76-82B2-D9D8-132B-0D5CD233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893BD-19E8-E1C4-741C-449A585A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8435-5EE5-4C7E-78ED-3200A3D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78B3-92DB-6A22-BBB3-C281F471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D955-F015-C4E8-989E-A4B86C14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2B372-9438-1956-69FA-12192DF5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18508-8269-FE80-42BA-79D17A0D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AF6F-0614-56F9-52FD-6BFD56EA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C5EB-83E3-F208-8E95-358323F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9254-3DF4-5125-2E79-6749FE88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8CC48-A79B-9E07-CF73-8DF064295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11A1C-6EFD-C400-D1A7-E411FBC4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F3347-780A-CD14-6F88-CEF5A3C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B6A15-34D8-A06A-1337-BCF5F23D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71910-B3AF-F566-7CA7-E4ECC429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99D80-A5FF-F171-8999-8E80727D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14F9-ADF4-FEA2-E7D7-F57996B8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312-4EF7-FA95-6247-B5A893D5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D738-F51D-4106-8CC1-9F40197F08C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C4BB-6AE0-B66E-0797-FF81105E2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20A6-2E87-2EB8-4500-959131FB8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845A-BBC3-4044-9D4E-08935A27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E3E2-1DD1-72EB-4812-EBC2346F0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9BA2-0DF6-150B-2C62-B324BCBDF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 Virani</dc:creator>
  <cp:lastModifiedBy>Sweta Virani</cp:lastModifiedBy>
  <cp:revision>1</cp:revision>
  <dcterms:created xsi:type="dcterms:W3CDTF">2023-02-13T21:53:35Z</dcterms:created>
  <dcterms:modified xsi:type="dcterms:W3CDTF">2023-02-13T21:53:48Z</dcterms:modified>
</cp:coreProperties>
</file>