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F22FB-EC43-2419-7D37-25F880FF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234F5-55BC-CEE8-6C3C-E8FA26E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F48CD1-5C3A-4065-32CE-C5938CCF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E3598-426C-8E1E-5E3F-C2AF9FC8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01FAC-3025-6FD4-DCC6-64ED812D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047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1ECA5-DB9B-9301-E7B0-1F5CDB79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8EFA39-04F8-CC1B-8EE0-3E735EDBC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9DFE5B-8339-1277-353B-204EFC25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A6112-DC02-BDAB-9674-08D61451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459B77-73DE-D946-1CC4-DE545070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722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A09B0D-D4D9-A27D-CE21-1AAB4141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E37EB5-61AD-8B90-DB19-2631D64A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9FAAC-ED69-862B-6AA7-CBDE29E2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37ABB-A2B6-2D24-D25E-0C09D1A8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90205-1C42-B742-B5AC-CC7640B7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770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F3D61-8430-4AD7-9086-79FE3FA2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4D5F7-235F-101E-D6F3-5F26C1232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0D2C31-1946-2FF2-67E9-53D1F4B4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34710-AB97-AF1C-53C3-3C41ACB9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9E6AB-D64B-DDBC-35EC-F5209BBF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6365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7CDE6-8BED-0C78-83A9-3F7FB43E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55F6F-FB25-2AB6-7C2E-AAD3D910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B55B4-252F-CD30-8B8D-96A7F2F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5808E-0491-6F36-F773-C93A9AEB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45D79F-DAA3-FF69-95C5-A3806EBA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72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2ADE0-D9D5-FFE1-D215-C70E2EE5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1C4EF-3D1C-0B86-A7F2-500E82D74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31E1E-D35E-408F-5446-F7144A850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13FDE-056F-46BF-2951-195BA0EF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9335E8-139E-BBDD-D0A2-4574B862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6DE0F-462B-5C2E-B2B1-A7C3297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1046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CE8D-635E-9911-7F40-E37AB850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352CB1-D9E0-D341-10A6-52962514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1725E-038A-33AF-D432-7AE1908B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F74BEC3-98D8-3217-1796-6801EDB4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32C52A-73FE-05FA-BBC1-F58E0468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589E-9787-F9AD-03EB-B88FBADF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4B6FA2-D52D-1392-A1D5-A8F09C72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F49883-4A42-925F-798F-62DF2D64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5466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9035-4E28-E5D9-73FF-F1F7E2D3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1EDC41-127D-A295-ABFD-8B3E7EF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B4A2F0-A85E-1576-D260-C2BFAE91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58E2B7-C494-9686-5DB7-D1BBA514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01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3833F3-6D56-689D-C4C5-BF7F9CDD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88D21D-0DB4-A344-DF33-D5091801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D36B8-B0FC-A3AA-47D6-11592390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44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9C5D7-4A2A-A0BD-A614-D3B9ED1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CEB1D6-2EA0-B3CE-172E-5C9031F2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E33A8C-AF66-FA9F-5899-9421097B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5F7487-D8DE-E8EE-8CCD-B3515DB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6451FA-B176-39F5-7A6E-08A94176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0FF095-9727-916A-F304-BBCF5490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9756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26862-14A5-53E5-82F7-6A7F9D1E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9747B2-092C-C453-0694-86DBA0B49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FD83F9-8A03-1E40-EE9B-50AF8860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959394-277F-0C48-2191-7F897C2C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DBC6AF-99BF-5CAE-8063-81B3E42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6C9378-9711-F1C9-4C63-7EAE0CF2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9879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3BD82C-5942-91D8-3F13-AF7490D1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B80A4C-0481-4925-A89B-B167EE378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A17B6-3925-5D76-A705-8947E9E99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D7D0D-081C-488D-9830-0418873C725F}" type="datetimeFigureOut">
              <a:rPr lang="es-US" smtClean="0"/>
              <a:t>10/19/2024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AAAD9-7632-72B4-4E58-5013E1F6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7E97B1-408A-0552-E65D-0F888B79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50727-DA94-45CC-A427-A19AD02027F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803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ángulo 1061">
            <a:extLst>
              <a:ext uri="{FF2B5EF4-FFF2-40B4-BE49-F238E27FC236}">
                <a16:creationId xmlns:a16="http://schemas.microsoft.com/office/drawing/2014/main" id="{F0267B24-377D-EAB7-3CD7-2F7A440B5889}"/>
              </a:ext>
            </a:extLst>
          </p:cNvPr>
          <p:cNvSpPr/>
          <p:nvPr/>
        </p:nvSpPr>
        <p:spPr>
          <a:xfrm>
            <a:off x="8433610" y="3178068"/>
            <a:ext cx="1500385" cy="31944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28" name="Picture 4" descr="3D Photorealistic Universal Robots Collaborative Model - TurboSquid 1536645">
            <a:extLst>
              <a:ext uri="{FF2B5EF4-FFF2-40B4-BE49-F238E27FC236}">
                <a16:creationId xmlns:a16="http://schemas.microsoft.com/office/drawing/2014/main" id="{7805539E-B8B3-0067-F504-E7316535E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0000" l="10000" r="90000">
                        <a14:foregroundMark x1="52240" y1="7685" x2="56354" y2="8981"/>
                        <a14:foregroundMark x1="54271" y1="6944" x2="52240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388" t="2979" r="37766" b="7092"/>
          <a:stretch/>
        </p:blipFill>
        <p:spPr bwMode="auto">
          <a:xfrm>
            <a:off x="5367745" y="4429009"/>
            <a:ext cx="1265899" cy="229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ndberg USB Webcam 1080P Saver (333-96) - Sandberg A/S">
            <a:extLst>
              <a:ext uri="{FF2B5EF4-FFF2-40B4-BE49-F238E27FC236}">
                <a16:creationId xmlns:a16="http://schemas.microsoft.com/office/drawing/2014/main" id="{BBCD372E-6EA7-4D51-BE5E-16305001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46" b="96940" l="6934" r="93066">
                        <a14:foregroundMark x1="71436" y1="9049" x2="25293" y2="9375"/>
                        <a14:foregroundMark x1="25293" y1="9375" x2="18262" y2="21484"/>
                        <a14:foregroundMark x1="18262" y1="21484" x2="41602" y2="30859"/>
                        <a14:foregroundMark x1="29541" y1="5990" x2="14014" y2="9049"/>
                        <a14:foregroundMark x1="14014" y1="9049" x2="7080" y2="22201"/>
                        <a14:foregroundMark x1="7080" y1="22201" x2="7178" y2="33919"/>
                        <a14:foregroundMark x1="19580" y1="3646" x2="36816" y2="9049"/>
                        <a14:foregroundMark x1="93115" y1="25651" x2="89404" y2="43164"/>
                        <a14:foregroundMark x1="45166" y1="81315" x2="54199" y2="90169"/>
                        <a14:foregroundMark x1="54199" y1="90169" x2="66992" y2="96940"/>
                        <a14:foregroundMark x1="66992" y1="96940" x2="67188" y2="969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56" y="2114986"/>
            <a:ext cx="743144" cy="5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F51D98D-F572-A5B4-C88C-097E128EC1D0}"/>
              </a:ext>
            </a:extLst>
          </p:cNvPr>
          <p:cNvSpPr/>
          <p:nvPr/>
        </p:nvSpPr>
        <p:spPr>
          <a:xfrm>
            <a:off x="4966605" y="1025330"/>
            <a:ext cx="2525594" cy="2562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5E2E00-6092-400E-39DF-5525628A1E50}"/>
              </a:ext>
            </a:extLst>
          </p:cNvPr>
          <p:cNvSpPr/>
          <p:nvPr/>
        </p:nvSpPr>
        <p:spPr>
          <a:xfrm>
            <a:off x="5122383" y="1147014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AF5FE35-7590-0039-AFB9-3B5BF986A1AB}"/>
              </a:ext>
            </a:extLst>
          </p:cNvPr>
          <p:cNvSpPr/>
          <p:nvPr/>
        </p:nvSpPr>
        <p:spPr>
          <a:xfrm>
            <a:off x="5122382" y="1636195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5E2C245-74AB-4A73-3288-58AF8296BDAD}"/>
              </a:ext>
            </a:extLst>
          </p:cNvPr>
          <p:cNvSpPr/>
          <p:nvPr/>
        </p:nvSpPr>
        <p:spPr>
          <a:xfrm>
            <a:off x="5122381" y="2122937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1D3188-9716-214E-81A4-1E4F869628A6}"/>
              </a:ext>
            </a:extLst>
          </p:cNvPr>
          <p:cNvSpPr/>
          <p:nvPr/>
        </p:nvSpPr>
        <p:spPr>
          <a:xfrm>
            <a:off x="5116116" y="262736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5F41545-3C49-DA13-7D85-1ECF27FEB124}"/>
              </a:ext>
            </a:extLst>
          </p:cNvPr>
          <p:cNvSpPr/>
          <p:nvPr/>
        </p:nvSpPr>
        <p:spPr>
          <a:xfrm>
            <a:off x="5116116" y="309908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78DA0F-AEAF-3EA5-166F-7ED4A152E9D6}"/>
              </a:ext>
            </a:extLst>
          </p:cNvPr>
          <p:cNvSpPr/>
          <p:nvPr/>
        </p:nvSpPr>
        <p:spPr>
          <a:xfrm>
            <a:off x="5715854" y="1147014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109CD8-3E9A-AB63-D6EC-287F6828182A}"/>
              </a:ext>
            </a:extLst>
          </p:cNvPr>
          <p:cNvSpPr/>
          <p:nvPr/>
        </p:nvSpPr>
        <p:spPr>
          <a:xfrm>
            <a:off x="5715853" y="1636195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B66D3A-1A0B-5DDA-9676-628B3FBDB49E}"/>
              </a:ext>
            </a:extLst>
          </p:cNvPr>
          <p:cNvSpPr/>
          <p:nvPr/>
        </p:nvSpPr>
        <p:spPr>
          <a:xfrm>
            <a:off x="5715852" y="2122937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258906-9467-F5C8-AFCE-01A863CFC348}"/>
              </a:ext>
            </a:extLst>
          </p:cNvPr>
          <p:cNvSpPr/>
          <p:nvPr/>
        </p:nvSpPr>
        <p:spPr>
          <a:xfrm>
            <a:off x="5709587" y="262736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1551357-4708-1935-BA73-7F3EEF980B24}"/>
              </a:ext>
            </a:extLst>
          </p:cNvPr>
          <p:cNvSpPr/>
          <p:nvPr/>
        </p:nvSpPr>
        <p:spPr>
          <a:xfrm>
            <a:off x="5709587" y="309908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C7CD3E2-82C1-26FD-E76C-8DF65E040DB8}"/>
              </a:ext>
            </a:extLst>
          </p:cNvPr>
          <p:cNvSpPr/>
          <p:nvPr/>
        </p:nvSpPr>
        <p:spPr>
          <a:xfrm>
            <a:off x="6324927" y="1147014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45CBAE-F65D-86C3-6F9F-599CC7FC1C32}"/>
              </a:ext>
            </a:extLst>
          </p:cNvPr>
          <p:cNvSpPr/>
          <p:nvPr/>
        </p:nvSpPr>
        <p:spPr>
          <a:xfrm>
            <a:off x="6324926" y="1636195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2EBCF72-180E-267F-AD1E-FDBDCD5431AF}"/>
              </a:ext>
            </a:extLst>
          </p:cNvPr>
          <p:cNvSpPr/>
          <p:nvPr/>
        </p:nvSpPr>
        <p:spPr>
          <a:xfrm>
            <a:off x="6324925" y="2122937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D7924F-CF96-C158-2E26-6EB323EF87D7}"/>
              </a:ext>
            </a:extLst>
          </p:cNvPr>
          <p:cNvSpPr/>
          <p:nvPr/>
        </p:nvSpPr>
        <p:spPr>
          <a:xfrm>
            <a:off x="6318660" y="262736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90B76D-0BD1-0AB6-672A-EC260806B414}"/>
              </a:ext>
            </a:extLst>
          </p:cNvPr>
          <p:cNvSpPr/>
          <p:nvPr/>
        </p:nvSpPr>
        <p:spPr>
          <a:xfrm>
            <a:off x="6318660" y="309908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B106FFA-91E9-7E3F-96D5-C63534BBB8E1}"/>
              </a:ext>
            </a:extLst>
          </p:cNvPr>
          <p:cNvSpPr/>
          <p:nvPr/>
        </p:nvSpPr>
        <p:spPr>
          <a:xfrm>
            <a:off x="6893357" y="1143191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7657157-060B-4342-6AB5-4593E2208AF0}"/>
              </a:ext>
            </a:extLst>
          </p:cNvPr>
          <p:cNvSpPr/>
          <p:nvPr/>
        </p:nvSpPr>
        <p:spPr>
          <a:xfrm>
            <a:off x="6893356" y="1632372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8DFF490-EDED-2ABE-CDB6-E46ABCE17B3D}"/>
              </a:ext>
            </a:extLst>
          </p:cNvPr>
          <p:cNvSpPr/>
          <p:nvPr/>
        </p:nvSpPr>
        <p:spPr>
          <a:xfrm>
            <a:off x="6893355" y="2119114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5552F4B-1681-34D8-6591-C45B9C3DEB94}"/>
              </a:ext>
            </a:extLst>
          </p:cNvPr>
          <p:cNvSpPr/>
          <p:nvPr/>
        </p:nvSpPr>
        <p:spPr>
          <a:xfrm>
            <a:off x="6887090" y="2623538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3F4197-4EB6-F5A5-2D3B-8489318C845D}"/>
              </a:ext>
            </a:extLst>
          </p:cNvPr>
          <p:cNvSpPr/>
          <p:nvPr/>
        </p:nvSpPr>
        <p:spPr>
          <a:xfrm>
            <a:off x="6887090" y="3095258"/>
            <a:ext cx="356991" cy="350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8D1D0E64-2D95-A473-8BB0-504380F07925}"/>
              </a:ext>
            </a:extLst>
          </p:cNvPr>
          <p:cNvSpPr/>
          <p:nvPr/>
        </p:nvSpPr>
        <p:spPr>
          <a:xfrm rot="16200000">
            <a:off x="2429532" y="1197107"/>
            <a:ext cx="2603170" cy="2259617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8D134E8-78F4-2827-B708-396B09E5E1AF}"/>
              </a:ext>
            </a:extLst>
          </p:cNvPr>
          <p:cNvCxnSpPr/>
          <p:nvPr/>
        </p:nvCxnSpPr>
        <p:spPr>
          <a:xfrm>
            <a:off x="4483223" y="1314427"/>
            <a:ext cx="306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82D8D39-FEB9-3057-FB2F-D47F0763041B}"/>
              </a:ext>
            </a:extLst>
          </p:cNvPr>
          <p:cNvCxnSpPr>
            <a:cxnSpLocks/>
          </p:cNvCxnSpPr>
          <p:nvPr/>
        </p:nvCxnSpPr>
        <p:spPr>
          <a:xfrm>
            <a:off x="4284955" y="1489792"/>
            <a:ext cx="5045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4396A53C-E313-D308-C31A-EF7268BB0005}"/>
              </a:ext>
            </a:extLst>
          </p:cNvPr>
          <p:cNvCxnSpPr>
            <a:cxnSpLocks/>
          </p:cNvCxnSpPr>
          <p:nvPr/>
        </p:nvCxnSpPr>
        <p:spPr>
          <a:xfrm>
            <a:off x="4032681" y="1668825"/>
            <a:ext cx="75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AE8F08D-81BA-8596-5A8A-24066DE9C8E0}"/>
              </a:ext>
            </a:extLst>
          </p:cNvPr>
          <p:cNvCxnSpPr>
            <a:cxnSpLocks/>
          </p:cNvCxnSpPr>
          <p:nvPr/>
        </p:nvCxnSpPr>
        <p:spPr>
          <a:xfrm>
            <a:off x="3726401" y="1883369"/>
            <a:ext cx="10631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E4156E1-BE53-1BE2-9374-EB2F0F578D0F}"/>
              </a:ext>
            </a:extLst>
          </p:cNvPr>
          <p:cNvCxnSpPr>
            <a:cxnSpLocks/>
          </p:cNvCxnSpPr>
          <p:nvPr/>
        </p:nvCxnSpPr>
        <p:spPr>
          <a:xfrm>
            <a:off x="3453782" y="2114986"/>
            <a:ext cx="13357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3FD1B2D-D33B-52AF-083C-4ABD7939BD85}"/>
              </a:ext>
            </a:extLst>
          </p:cNvPr>
          <p:cNvCxnSpPr>
            <a:cxnSpLocks/>
          </p:cNvCxnSpPr>
          <p:nvPr/>
        </p:nvCxnSpPr>
        <p:spPr>
          <a:xfrm>
            <a:off x="2887146" y="2326915"/>
            <a:ext cx="1886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C49F7AB-9409-535D-DC96-ACDC754C28F0}"/>
              </a:ext>
            </a:extLst>
          </p:cNvPr>
          <p:cNvCxnSpPr>
            <a:cxnSpLocks/>
          </p:cNvCxnSpPr>
          <p:nvPr/>
        </p:nvCxnSpPr>
        <p:spPr>
          <a:xfrm>
            <a:off x="3438209" y="2546456"/>
            <a:ext cx="13357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50A37D7-5C95-50AB-E083-82C6D9E29DAA}"/>
              </a:ext>
            </a:extLst>
          </p:cNvPr>
          <p:cNvCxnSpPr>
            <a:cxnSpLocks/>
          </p:cNvCxnSpPr>
          <p:nvPr/>
        </p:nvCxnSpPr>
        <p:spPr>
          <a:xfrm>
            <a:off x="3700080" y="2754226"/>
            <a:ext cx="10631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BF6BF11-2F46-7775-DB50-F4F387DF18AA}"/>
              </a:ext>
            </a:extLst>
          </p:cNvPr>
          <p:cNvCxnSpPr>
            <a:cxnSpLocks/>
          </p:cNvCxnSpPr>
          <p:nvPr/>
        </p:nvCxnSpPr>
        <p:spPr>
          <a:xfrm>
            <a:off x="4006360" y="2970139"/>
            <a:ext cx="75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773191C-526E-CB2E-37F7-8D95EC0B698E}"/>
              </a:ext>
            </a:extLst>
          </p:cNvPr>
          <p:cNvCxnSpPr>
            <a:cxnSpLocks/>
          </p:cNvCxnSpPr>
          <p:nvPr/>
        </p:nvCxnSpPr>
        <p:spPr>
          <a:xfrm>
            <a:off x="4258634" y="3178068"/>
            <a:ext cx="5045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282D1F5-244F-7B2D-A98D-E03560EB11F3}"/>
              </a:ext>
            </a:extLst>
          </p:cNvPr>
          <p:cNvCxnSpPr/>
          <p:nvPr/>
        </p:nvCxnSpPr>
        <p:spPr>
          <a:xfrm>
            <a:off x="4467650" y="3327295"/>
            <a:ext cx="3062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iseño PNG Y SVG De Caja De Cartón Vacía Para Camisetas">
            <a:extLst>
              <a:ext uri="{FF2B5EF4-FFF2-40B4-BE49-F238E27FC236}">
                <a16:creationId xmlns:a16="http://schemas.microsoft.com/office/drawing/2014/main" id="{11DCEF42-08F4-22A5-1C12-E3FED01AF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9524" r="12258" b="10319"/>
          <a:stretch/>
        </p:blipFill>
        <p:spPr bwMode="auto">
          <a:xfrm>
            <a:off x="8488641" y="3241319"/>
            <a:ext cx="1253200" cy="115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1B77BF30-7512-4029-0952-C3F7BC5B2197}"/>
              </a:ext>
            </a:extLst>
          </p:cNvPr>
          <p:cNvSpPr txBox="1"/>
          <p:nvPr/>
        </p:nvSpPr>
        <p:spPr>
          <a:xfrm>
            <a:off x="978709" y="2795528"/>
            <a:ext cx="232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Cámara para </a:t>
            </a:r>
            <a:r>
              <a:rPr lang="en-GB" dirty="0" err="1"/>
              <a:t>detección</a:t>
            </a:r>
            <a:r>
              <a:rPr lang="en-GB" dirty="0"/>
              <a:t> de </a:t>
            </a:r>
            <a:r>
              <a:rPr lang="en-GB" dirty="0" err="1"/>
              <a:t>piezas</a:t>
            </a:r>
            <a:endParaRPr lang="en-GB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3219D13-86A6-2BC4-95D9-BA373BC78139}"/>
              </a:ext>
            </a:extLst>
          </p:cNvPr>
          <p:cNvSpPr txBox="1"/>
          <p:nvPr/>
        </p:nvSpPr>
        <p:spPr>
          <a:xfrm>
            <a:off x="4139838" y="4930086"/>
            <a:ext cx="13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Robot UR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58F4BE0-E703-79EE-547A-A1AD9974F08C}"/>
              </a:ext>
            </a:extLst>
          </p:cNvPr>
          <p:cNvSpPr/>
          <p:nvPr/>
        </p:nvSpPr>
        <p:spPr>
          <a:xfrm>
            <a:off x="5143739" y="1175499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1209AB70-D075-C38F-1C1B-4FA99C3583FB}"/>
              </a:ext>
            </a:extLst>
          </p:cNvPr>
          <p:cNvSpPr/>
          <p:nvPr/>
        </p:nvSpPr>
        <p:spPr>
          <a:xfrm>
            <a:off x="6343063" y="1169098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1B2E37D5-CC35-F9F7-CF90-E24FA7E5965D}"/>
              </a:ext>
            </a:extLst>
          </p:cNvPr>
          <p:cNvSpPr/>
          <p:nvPr/>
        </p:nvSpPr>
        <p:spPr>
          <a:xfrm>
            <a:off x="5732040" y="1169098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F7D4548C-A8F4-EEB2-3E60-F6F63FA43FBB}"/>
              </a:ext>
            </a:extLst>
          </p:cNvPr>
          <p:cNvSpPr/>
          <p:nvPr/>
        </p:nvSpPr>
        <p:spPr>
          <a:xfrm>
            <a:off x="6911493" y="1163904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A40316B-3ABC-5365-4D67-419448B100C0}"/>
              </a:ext>
            </a:extLst>
          </p:cNvPr>
          <p:cNvSpPr/>
          <p:nvPr/>
        </p:nvSpPr>
        <p:spPr>
          <a:xfrm>
            <a:off x="5155613" y="166940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97724F8A-8EB7-1242-9C9A-0CD2428D80B0}"/>
              </a:ext>
            </a:extLst>
          </p:cNvPr>
          <p:cNvSpPr/>
          <p:nvPr/>
        </p:nvSpPr>
        <p:spPr>
          <a:xfrm>
            <a:off x="6346986" y="1663001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E9A3200-BE0B-4D44-A5C1-A18A46769174}"/>
              </a:ext>
            </a:extLst>
          </p:cNvPr>
          <p:cNvSpPr/>
          <p:nvPr/>
        </p:nvSpPr>
        <p:spPr>
          <a:xfrm>
            <a:off x="5743914" y="1663001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24" name="Elipse 1023">
            <a:extLst>
              <a:ext uri="{FF2B5EF4-FFF2-40B4-BE49-F238E27FC236}">
                <a16:creationId xmlns:a16="http://schemas.microsoft.com/office/drawing/2014/main" id="{3C5CE925-60CD-4AA3-0D6F-409310357034}"/>
              </a:ext>
            </a:extLst>
          </p:cNvPr>
          <p:cNvSpPr/>
          <p:nvPr/>
        </p:nvSpPr>
        <p:spPr>
          <a:xfrm>
            <a:off x="6923367" y="1657807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25" name="Elipse 1024">
            <a:extLst>
              <a:ext uri="{FF2B5EF4-FFF2-40B4-BE49-F238E27FC236}">
                <a16:creationId xmlns:a16="http://schemas.microsoft.com/office/drawing/2014/main" id="{80333AF5-CCB1-4009-6C7E-47392C06C0FF}"/>
              </a:ext>
            </a:extLst>
          </p:cNvPr>
          <p:cNvSpPr/>
          <p:nvPr/>
        </p:nvSpPr>
        <p:spPr>
          <a:xfrm>
            <a:off x="5149390" y="2157044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27" name="Elipse 1026">
            <a:extLst>
              <a:ext uri="{FF2B5EF4-FFF2-40B4-BE49-F238E27FC236}">
                <a16:creationId xmlns:a16="http://schemas.microsoft.com/office/drawing/2014/main" id="{823FC3D6-ECCB-3DCC-5F60-BE7551404759}"/>
              </a:ext>
            </a:extLst>
          </p:cNvPr>
          <p:cNvSpPr/>
          <p:nvPr/>
        </p:nvSpPr>
        <p:spPr>
          <a:xfrm>
            <a:off x="6348714" y="2150643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29" name="Elipse 1028">
            <a:extLst>
              <a:ext uri="{FF2B5EF4-FFF2-40B4-BE49-F238E27FC236}">
                <a16:creationId xmlns:a16="http://schemas.microsoft.com/office/drawing/2014/main" id="{7C6BA403-A48F-1E5E-20C2-280D6255EBB1}"/>
              </a:ext>
            </a:extLst>
          </p:cNvPr>
          <p:cNvSpPr/>
          <p:nvPr/>
        </p:nvSpPr>
        <p:spPr>
          <a:xfrm>
            <a:off x="5737691" y="2150643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1" name="Elipse 1030">
            <a:extLst>
              <a:ext uri="{FF2B5EF4-FFF2-40B4-BE49-F238E27FC236}">
                <a16:creationId xmlns:a16="http://schemas.microsoft.com/office/drawing/2014/main" id="{2199CB26-9432-4575-8D0D-FA26FCE7C380}"/>
              </a:ext>
            </a:extLst>
          </p:cNvPr>
          <p:cNvSpPr/>
          <p:nvPr/>
        </p:nvSpPr>
        <p:spPr>
          <a:xfrm>
            <a:off x="6917144" y="2145449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3" name="Elipse 1032">
            <a:extLst>
              <a:ext uri="{FF2B5EF4-FFF2-40B4-BE49-F238E27FC236}">
                <a16:creationId xmlns:a16="http://schemas.microsoft.com/office/drawing/2014/main" id="{71E8B136-2F0C-A539-218E-C1FA8BB9AE67}"/>
              </a:ext>
            </a:extLst>
          </p:cNvPr>
          <p:cNvSpPr/>
          <p:nvPr/>
        </p:nvSpPr>
        <p:spPr>
          <a:xfrm>
            <a:off x="5143739" y="2666533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4" name="Elipse 1033">
            <a:extLst>
              <a:ext uri="{FF2B5EF4-FFF2-40B4-BE49-F238E27FC236}">
                <a16:creationId xmlns:a16="http://schemas.microsoft.com/office/drawing/2014/main" id="{29176DA1-A68C-6A24-0261-B24C7E3118D8}"/>
              </a:ext>
            </a:extLst>
          </p:cNvPr>
          <p:cNvSpPr/>
          <p:nvPr/>
        </p:nvSpPr>
        <p:spPr>
          <a:xfrm>
            <a:off x="6343063" y="266013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5" name="Elipse 1034">
            <a:extLst>
              <a:ext uri="{FF2B5EF4-FFF2-40B4-BE49-F238E27FC236}">
                <a16:creationId xmlns:a16="http://schemas.microsoft.com/office/drawing/2014/main" id="{0B488FAB-B758-5299-470E-0FAE737862C4}"/>
              </a:ext>
            </a:extLst>
          </p:cNvPr>
          <p:cNvSpPr/>
          <p:nvPr/>
        </p:nvSpPr>
        <p:spPr>
          <a:xfrm>
            <a:off x="5732040" y="266013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6" name="Elipse 1035">
            <a:extLst>
              <a:ext uri="{FF2B5EF4-FFF2-40B4-BE49-F238E27FC236}">
                <a16:creationId xmlns:a16="http://schemas.microsoft.com/office/drawing/2014/main" id="{BF1E4A8D-0456-54CD-1DC9-ADF26A5B7A24}"/>
              </a:ext>
            </a:extLst>
          </p:cNvPr>
          <p:cNvSpPr/>
          <p:nvPr/>
        </p:nvSpPr>
        <p:spPr>
          <a:xfrm>
            <a:off x="6911493" y="2654938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7" name="Elipse 1036">
            <a:extLst>
              <a:ext uri="{FF2B5EF4-FFF2-40B4-BE49-F238E27FC236}">
                <a16:creationId xmlns:a16="http://schemas.microsoft.com/office/drawing/2014/main" id="{718A34DE-F809-44BA-2345-D6721D7F6566}"/>
              </a:ext>
            </a:extLst>
          </p:cNvPr>
          <p:cNvSpPr/>
          <p:nvPr/>
        </p:nvSpPr>
        <p:spPr>
          <a:xfrm>
            <a:off x="5148525" y="312153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8" name="Elipse 1037">
            <a:extLst>
              <a:ext uri="{FF2B5EF4-FFF2-40B4-BE49-F238E27FC236}">
                <a16:creationId xmlns:a16="http://schemas.microsoft.com/office/drawing/2014/main" id="{C3C0C258-B70F-D5DF-EF83-9A6EFF03508F}"/>
              </a:ext>
            </a:extLst>
          </p:cNvPr>
          <p:cNvSpPr/>
          <p:nvPr/>
        </p:nvSpPr>
        <p:spPr>
          <a:xfrm>
            <a:off x="6347849" y="3115131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39" name="Elipse 1038">
            <a:extLst>
              <a:ext uri="{FF2B5EF4-FFF2-40B4-BE49-F238E27FC236}">
                <a16:creationId xmlns:a16="http://schemas.microsoft.com/office/drawing/2014/main" id="{F9A4D2DC-2288-35E0-C63D-7FC177A42B8B}"/>
              </a:ext>
            </a:extLst>
          </p:cNvPr>
          <p:cNvSpPr/>
          <p:nvPr/>
        </p:nvSpPr>
        <p:spPr>
          <a:xfrm>
            <a:off x="5736826" y="3115131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0" name="Elipse 1039">
            <a:extLst>
              <a:ext uri="{FF2B5EF4-FFF2-40B4-BE49-F238E27FC236}">
                <a16:creationId xmlns:a16="http://schemas.microsoft.com/office/drawing/2014/main" id="{51E705AD-385E-918B-1418-61274E5144BE}"/>
              </a:ext>
            </a:extLst>
          </p:cNvPr>
          <p:cNvSpPr/>
          <p:nvPr/>
        </p:nvSpPr>
        <p:spPr>
          <a:xfrm>
            <a:off x="6916279" y="3109937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pic>
        <p:nvPicPr>
          <p:cNvPr id="1041" name="Picture 8" descr="Diseño PNG Y SVG De Caja De Cartón Vacía Para Camisetas">
            <a:extLst>
              <a:ext uri="{FF2B5EF4-FFF2-40B4-BE49-F238E27FC236}">
                <a16:creationId xmlns:a16="http://schemas.microsoft.com/office/drawing/2014/main" id="{B7E94661-1BAD-5232-DB82-C5C912401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" t="9524" r="12258" b="10319"/>
          <a:stretch/>
        </p:blipFill>
        <p:spPr bwMode="auto">
          <a:xfrm>
            <a:off x="8553578" y="5061895"/>
            <a:ext cx="1253200" cy="115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Elipse 1041">
            <a:extLst>
              <a:ext uri="{FF2B5EF4-FFF2-40B4-BE49-F238E27FC236}">
                <a16:creationId xmlns:a16="http://schemas.microsoft.com/office/drawing/2014/main" id="{20389E24-E393-5521-26CE-041E2C6989A8}"/>
              </a:ext>
            </a:extLst>
          </p:cNvPr>
          <p:cNvSpPr/>
          <p:nvPr/>
        </p:nvSpPr>
        <p:spPr>
          <a:xfrm>
            <a:off x="8972535" y="3811255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3" name="Elipse 1042">
            <a:extLst>
              <a:ext uri="{FF2B5EF4-FFF2-40B4-BE49-F238E27FC236}">
                <a16:creationId xmlns:a16="http://schemas.microsoft.com/office/drawing/2014/main" id="{C21509EE-00F3-B49E-9948-84A4BCA451DA}"/>
              </a:ext>
            </a:extLst>
          </p:cNvPr>
          <p:cNvSpPr/>
          <p:nvPr/>
        </p:nvSpPr>
        <p:spPr>
          <a:xfrm>
            <a:off x="9261109" y="3580021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4" name="Elipse 1043">
            <a:extLst>
              <a:ext uri="{FF2B5EF4-FFF2-40B4-BE49-F238E27FC236}">
                <a16:creationId xmlns:a16="http://schemas.microsoft.com/office/drawing/2014/main" id="{79DEDE33-6231-823C-9846-C8AE9BBC3934}"/>
              </a:ext>
            </a:extLst>
          </p:cNvPr>
          <p:cNvSpPr/>
          <p:nvPr/>
        </p:nvSpPr>
        <p:spPr>
          <a:xfrm>
            <a:off x="8879653" y="348323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5" name="Elipse 1044">
            <a:extLst>
              <a:ext uri="{FF2B5EF4-FFF2-40B4-BE49-F238E27FC236}">
                <a16:creationId xmlns:a16="http://schemas.microsoft.com/office/drawing/2014/main" id="{8EBB93EF-CC9B-16F9-3D6D-1FB95AED4934}"/>
              </a:ext>
            </a:extLst>
          </p:cNvPr>
          <p:cNvSpPr/>
          <p:nvPr/>
        </p:nvSpPr>
        <p:spPr>
          <a:xfrm>
            <a:off x="8780377" y="3675971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6" name="Elipse 1045">
            <a:extLst>
              <a:ext uri="{FF2B5EF4-FFF2-40B4-BE49-F238E27FC236}">
                <a16:creationId xmlns:a16="http://schemas.microsoft.com/office/drawing/2014/main" id="{F16BB305-6650-D21A-14A0-E99B2F7EB444}"/>
              </a:ext>
            </a:extLst>
          </p:cNvPr>
          <p:cNvSpPr/>
          <p:nvPr/>
        </p:nvSpPr>
        <p:spPr>
          <a:xfrm>
            <a:off x="9036813" y="3397755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7" name="Elipse 1046">
            <a:extLst>
              <a:ext uri="{FF2B5EF4-FFF2-40B4-BE49-F238E27FC236}">
                <a16:creationId xmlns:a16="http://schemas.microsoft.com/office/drawing/2014/main" id="{F5489BEB-7C60-9A45-20D9-684B0B5B723F}"/>
              </a:ext>
            </a:extLst>
          </p:cNvPr>
          <p:cNvSpPr/>
          <p:nvPr/>
        </p:nvSpPr>
        <p:spPr>
          <a:xfrm>
            <a:off x="9139286" y="3755922"/>
            <a:ext cx="320714" cy="2937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AE80AFE6-B93D-CC57-71F4-C90AE8CDDA30}"/>
              </a:ext>
            </a:extLst>
          </p:cNvPr>
          <p:cNvSpPr/>
          <p:nvPr/>
        </p:nvSpPr>
        <p:spPr>
          <a:xfrm>
            <a:off x="9036814" y="5628454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49" name="Elipse 1048">
            <a:extLst>
              <a:ext uri="{FF2B5EF4-FFF2-40B4-BE49-F238E27FC236}">
                <a16:creationId xmlns:a16="http://schemas.microsoft.com/office/drawing/2014/main" id="{4A99BD65-089F-AD16-B9BA-27EB324F984C}"/>
              </a:ext>
            </a:extLst>
          </p:cNvPr>
          <p:cNvSpPr/>
          <p:nvPr/>
        </p:nvSpPr>
        <p:spPr>
          <a:xfrm>
            <a:off x="9325388" y="5397220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0" name="Elipse 1049">
            <a:extLst>
              <a:ext uri="{FF2B5EF4-FFF2-40B4-BE49-F238E27FC236}">
                <a16:creationId xmlns:a16="http://schemas.microsoft.com/office/drawing/2014/main" id="{393E09EA-C96D-E302-B91C-0EC015752AEE}"/>
              </a:ext>
            </a:extLst>
          </p:cNvPr>
          <p:cNvSpPr/>
          <p:nvPr/>
        </p:nvSpPr>
        <p:spPr>
          <a:xfrm>
            <a:off x="8943932" y="5300431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1" name="Elipse 1050">
            <a:extLst>
              <a:ext uri="{FF2B5EF4-FFF2-40B4-BE49-F238E27FC236}">
                <a16:creationId xmlns:a16="http://schemas.microsoft.com/office/drawing/2014/main" id="{7F342C14-7651-2105-A2AD-0B055CBC5E9D}"/>
              </a:ext>
            </a:extLst>
          </p:cNvPr>
          <p:cNvSpPr/>
          <p:nvPr/>
        </p:nvSpPr>
        <p:spPr>
          <a:xfrm>
            <a:off x="8844656" y="5493170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2" name="Elipse 1051">
            <a:extLst>
              <a:ext uri="{FF2B5EF4-FFF2-40B4-BE49-F238E27FC236}">
                <a16:creationId xmlns:a16="http://schemas.microsoft.com/office/drawing/2014/main" id="{DC93F983-9995-C335-28EF-23FAEAE64D0B}"/>
              </a:ext>
            </a:extLst>
          </p:cNvPr>
          <p:cNvSpPr/>
          <p:nvPr/>
        </p:nvSpPr>
        <p:spPr>
          <a:xfrm>
            <a:off x="9101092" y="5214954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3" name="Elipse 1052">
            <a:extLst>
              <a:ext uri="{FF2B5EF4-FFF2-40B4-BE49-F238E27FC236}">
                <a16:creationId xmlns:a16="http://schemas.microsoft.com/office/drawing/2014/main" id="{5C468FCB-89B0-2AED-07C1-1FC2CE092C6F}"/>
              </a:ext>
            </a:extLst>
          </p:cNvPr>
          <p:cNvSpPr/>
          <p:nvPr/>
        </p:nvSpPr>
        <p:spPr>
          <a:xfrm>
            <a:off x="9203565" y="5573121"/>
            <a:ext cx="320714" cy="2937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AEB14A18-1289-8644-2872-7F7D4F894EC8}"/>
              </a:ext>
            </a:extLst>
          </p:cNvPr>
          <p:cNvSpPr txBox="1"/>
          <p:nvPr/>
        </p:nvSpPr>
        <p:spPr>
          <a:xfrm>
            <a:off x="9933999" y="3600397"/>
            <a:ext cx="12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Piezas</a:t>
            </a:r>
            <a:r>
              <a:rPr lang="en-GB" dirty="0"/>
              <a:t> OK</a:t>
            </a:r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3ABF9709-E026-9885-6F9F-01AD1F43F3EB}"/>
              </a:ext>
            </a:extLst>
          </p:cNvPr>
          <p:cNvSpPr txBox="1"/>
          <p:nvPr/>
        </p:nvSpPr>
        <p:spPr>
          <a:xfrm>
            <a:off x="9933999" y="5321646"/>
            <a:ext cx="163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Piezas</a:t>
            </a:r>
            <a:r>
              <a:rPr lang="en-GB" dirty="0"/>
              <a:t> NO OK</a:t>
            </a:r>
          </a:p>
        </p:txBody>
      </p:sp>
      <p:cxnSp>
        <p:nvCxnSpPr>
          <p:cNvPr id="1057" name="Conector recto de flecha 1056">
            <a:extLst>
              <a:ext uri="{FF2B5EF4-FFF2-40B4-BE49-F238E27FC236}">
                <a16:creationId xmlns:a16="http://schemas.microsoft.com/office/drawing/2014/main" id="{FF19BABF-AFE8-BD05-7D3C-B7B7BB9AF182}"/>
              </a:ext>
            </a:extLst>
          </p:cNvPr>
          <p:cNvCxnSpPr/>
          <p:nvPr/>
        </p:nvCxnSpPr>
        <p:spPr>
          <a:xfrm flipV="1">
            <a:off x="6243681" y="3743002"/>
            <a:ext cx="0" cy="4652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Conector recto de flecha 1057">
            <a:extLst>
              <a:ext uri="{FF2B5EF4-FFF2-40B4-BE49-F238E27FC236}">
                <a16:creationId xmlns:a16="http://schemas.microsoft.com/office/drawing/2014/main" id="{7E1C43B5-701A-A8C2-A4CC-435C15D7C00B}"/>
              </a:ext>
            </a:extLst>
          </p:cNvPr>
          <p:cNvCxnSpPr>
            <a:cxnSpLocks/>
          </p:cNvCxnSpPr>
          <p:nvPr/>
        </p:nvCxnSpPr>
        <p:spPr>
          <a:xfrm flipV="1">
            <a:off x="6730620" y="4208284"/>
            <a:ext cx="1673802" cy="8313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ector recto de flecha 1059">
            <a:extLst>
              <a:ext uri="{FF2B5EF4-FFF2-40B4-BE49-F238E27FC236}">
                <a16:creationId xmlns:a16="http://schemas.microsoft.com/office/drawing/2014/main" id="{CC1BD813-D31D-0C41-5B8E-B7E8BE692572}"/>
              </a:ext>
            </a:extLst>
          </p:cNvPr>
          <p:cNvCxnSpPr>
            <a:cxnSpLocks/>
          </p:cNvCxnSpPr>
          <p:nvPr/>
        </p:nvCxnSpPr>
        <p:spPr>
          <a:xfrm>
            <a:off x="6827596" y="5207609"/>
            <a:ext cx="1449605" cy="3432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58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12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ACOSTA MURILLO</dc:creator>
  <cp:lastModifiedBy>ALEJANDRO ACOSTA MURILLO</cp:lastModifiedBy>
  <cp:revision>1</cp:revision>
  <dcterms:created xsi:type="dcterms:W3CDTF">2024-10-19T20:43:36Z</dcterms:created>
  <dcterms:modified xsi:type="dcterms:W3CDTF">2024-10-20T18:03:58Z</dcterms:modified>
</cp:coreProperties>
</file>