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399" r:id="rId4"/>
    <p:sldMasterId id="2147485372" r:id="rId5"/>
    <p:sldMasterId id="2147485416" r:id="rId6"/>
  </p:sldMasterIdLst>
  <p:notesMasterIdLst>
    <p:notesMasterId r:id="rId34"/>
  </p:notesMasterIdLst>
  <p:sldIdLst>
    <p:sldId id="287" r:id="rId7"/>
    <p:sldId id="353" r:id="rId8"/>
    <p:sldId id="303" r:id="rId9"/>
    <p:sldId id="331" r:id="rId10"/>
    <p:sldId id="354" r:id="rId11"/>
    <p:sldId id="338" r:id="rId12"/>
    <p:sldId id="335" r:id="rId13"/>
    <p:sldId id="339" r:id="rId14"/>
    <p:sldId id="340" r:id="rId15"/>
    <p:sldId id="341" r:id="rId16"/>
    <p:sldId id="342" r:id="rId17"/>
    <p:sldId id="355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6" r:id="rId29"/>
    <p:sldId id="357" r:id="rId30"/>
    <p:sldId id="358" r:id="rId31"/>
    <p:sldId id="359" r:id="rId32"/>
    <p:sldId id="308" r:id="rId33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70">
          <p15:clr>
            <a:srgbClr val="A4A3A4"/>
          </p15:clr>
        </p15:guide>
        <p15:guide id="2" pos="4467">
          <p15:clr>
            <a:srgbClr val="A4A3A4"/>
          </p15:clr>
        </p15:guide>
        <p15:guide id="3" pos="158">
          <p15:clr>
            <a:srgbClr val="A4A3A4"/>
          </p15:clr>
        </p15:guide>
        <p15:guide id="4" pos="6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A3A"/>
    <a:srgbClr val="757575"/>
    <a:srgbClr val="737373"/>
    <a:srgbClr val="000000"/>
    <a:srgbClr val="000099"/>
    <a:srgbClr val="58585A"/>
    <a:srgbClr val="5F5BA0"/>
    <a:srgbClr val="F29305"/>
    <a:srgbClr val="FBD693"/>
    <a:srgbClr val="E74A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4BFFF5-05CE-4277-B260-F9EB5C1EBE0B}" v="15" dt="2024-03-22T07:58:20.9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095" autoAdjust="0"/>
  </p:normalViewPr>
  <p:slideViewPr>
    <p:cSldViewPr snapToGrid="0">
      <p:cViewPr varScale="1">
        <p:scale>
          <a:sx n="77" d="100"/>
          <a:sy n="77" d="100"/>
        </p:scale>
        <p:origin x="1646" y="72"/>
      </p:cViewPr>
      <p:guideLst>
        <p:guide orient="horz" pos="970"/>
        <p:guide pos="4467"/>
        <p:guide pos="158"/>
        <p:guide pos="6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82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microsoft.com/office/2016/11/relationships/changesInfo" Target="changesInfos/changesInfo1.xml"/><Relationship Id="rId21" Type="http://schemas.openxmlformats.org/officeDocument/2006/relationships/slide" Target="slides/slide15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UDENE Anthony" userId="328e29f9-3765-4980-b428-58efb5193605" providerId="ADAL" clId="{9C7769F5-E937-4195-8537-9D83F865C9D8}"/>
    <pc:docChg chg="undo redo custSel addSld delSld modSld sldOrd">
      <pc:chgData name="COUDENE Anthony" userId="328e29f9-3765-4980-b428-58efb5193605" providerId="ADAL" clId="{9C7769F5-E937-4195-8537-9D83F865C9D8}" dt="2023-01-11T17:44:33.593" v="2855" actId="20577"/>
      <pc:docMkLst>
        <pc:docMk/>
      </pc:docMkLst>
      <pc:sldChg chg="modSp mod">
        <pc:chgData name="COUDENE Anthony" userId="328e29f9-3765-4980-b428-58efb5193605" providerId="ADAL" clId="{9C7769F5-E937-4195-8537-9D83F865C9D8}" dt="2023-01-11T13:35:25.258" v="36" actId="6549"/>
        <pc:sldMkLst>
          <pc:docMk/>
          <pc:sldMk cId="3352983731" sldId="287"/>
        </pc:sldMkLst>
        <pc:spChg chg="mod">
          <ac:chgData name="COUDENE Anthony" userId="328e29f9-3765-4980-b428-58efb5193605" providerId="ADAL" clId="{9C7769F5-E937-4195-8537-9D83F865C9D8}" dt="2023-01-11T13:35:25.258" v="36" actId="6549"/>
          <ac:spMkLst>
            <pc:docMk/>
            <pc:sldMk cId="3352983731" sldId="287"/>
            <ac:spMk id="2" creationId="{00000000-0000-0000-0000-000000000000}"/>
          </ac:spMkLst>
        </pc:spChg>
        <pc:spChg chg="mod">
          <ac:chgData name="COUDENE Anthony" userId="328e29f9-3765-4980-b428-58efb5193605" providerId="ADAL" clId="{9C7769F5-E937-4195-8537-9D83F865C9D8}" dt="2023-01-11T13:35:05.936" v="6" actId="20577"/>
          <ac:spMkLst>
            <pc:docMk/>
            <pc:sldMk cId="3352983731" sldId="287"/>
            <ac:spMk id="5" creationId="{00000000-0000-0000-0000-000000000000}"/>
          </ac:spMkLst>
        </pc:spChg>
      </pc:sldChg>
      <pc:sldChg chg="del">
        <pc:chgData name="COUDENE Anthony" userId="328e29f9-3765-4980-b428-58efb5193605" providerId="ADAL" clId="{9C7769F5-E937-4195-8537-9D83F865C9D8}" dt="2023-01-11T13:50:56.003" v="1359" actId="47"/>
        <pc:sldMkLst>
          <pc:docMk/>
          <pc:sldMk cId="2609788196" sldId="302"/>
        </pc:sldMkLst>
      </pc:sldChg>
      <pc:sldChg chg="modSp mod ord">
        <pc:chgData name="COUDENE Anthony" userId="328e29f9-3765-4980-b428-58efb5193605" providerId="ADAL" clId="{9C7769F5-E937-4195-8537-9D83F865C9D8}" dt="2023-01-11T13:49:43.418" v="1329" actId="113"/>
        <pc:sldMkLst>
          <pc:docMk/>
          <pc:sldMk cId="956034070" sldId="303"/>
        </pc:sldMkLst>
        <pc:spChg chg="mod">
          <ac:chgData name="COUDENE Anthony" userId="328e29f9-3765-4980-b428-58efb5193605" providerId="ADAL" clId="{9C7769F5-E937-4195-8537-9D83F865C9D8}" dt="2023-01-11T13:37:05.463" v="48" actId="20577"/>
          <ac:spMkLst>
            <pc:docMk/>
            <pc:sldMk cId="956034070" sldId="303"/>
            <ac:spMk id="6" creationId="{00000000-0000-0000-0000-000000000000}"/>
          </ac:spMkLst>
        </pc:spChg>
        <pc:spChg chg="mod">
          <ac:chgData name="COUDENE Anthony" userId="328e29f9-3765-4980-b428-58efb5193605" providerId="ADAL" clId="{9C7769F5-E937-4195-8537-9D83F865C9D8}" dt="2023-01-11T13:49:43.418" v="1329" actId="113"/>
          <ac:spMkLst>
            <pc:docMk/>
            <pc:sldMk cId="956034070" sldId="303"/>
            <ac:spMk id="7" creationId="{00000000-0000-0000-0000-000000000000}"/>
          </ac:spMkLst>
        </pc:spChg>
      </pc:sldChg>
      <pc:sldChg chg="del">
        <pc:chgData name="COUDENE Anthony" userId="328e29f9-3765-4980-b428-58efb5193605" providerId="ADAL" clId="{9C7769F5-E937-4195-8537-9D83F865C9D8}" dt="2023-01-11T13:50:56.003" v="1359" actId="47"/>
        <pc:sldMkLst>
          <pc:docMk/>
          <pc:sldMk cId="3194762268" sldId="310"/>
        </pc:sldMkLst>
      </pc:sldChg>
      <pc:sldChg chg="del">
        <pc:chgData name="COUDENE Anthony" userId="328e29f9-3765-4980-b428-58efb5193605" providerId="ADAL" clId="{9C7769F5-E937-4195-8537-9D83F865C9D8}" dt="2023-01-11T13:50:56.003" v="1359" actId="47"/>
        <pc:sldMkLst>
          <pc:docMk/>
          <pc:sldMk cId="1759487582" sldId="327"/>
        </pc:sldMkLst>
      </pc:sldChg>
      <pc:sldChg chg="del">
        <pc:chgData name="COUDENE Anthony" userId="328e29f9-3765-4980-b428-58efb5193605" providerId="ADAL" clId="{9C7769F5-E937-4195-8537-9D83F865C9D8}" dt="2023-01-11T13:50:56.003" v="1359" actId="47"/>
        <pc:sldMkLst>
          <pc:docMk/>
          <pc:sldMk cId="1446864085" sldId="329"/>
        </pc:sldMkLst>
      </pc:sldChg>
      <pc:sldChg chg="del">
        <pc:chgData name="COUDENE Anthony" userId="328e29f9-3765-4980-b428-58efb5193605" providerId="ADAL" clId="{9C7769F5-E937-4195-8537-9D83F865C9D8}" dt="2023-01-11T13:50:56.003" v="1359" actId="47"/>
        <pc:sldMkLst>
          <pc:docMk/>
          <pc:sldMk cId="435201604" sldId="330"/>
        </pc:sldMkLst>
      </pc:sldChg>
      <pc:sldChg chg="modSp add mod">
        <pc:chgData name="COUDENE Anthony" userId="328e29f9-3765-4980-b428-58efb5193605" providerId="ADAL" clId="{9C7769F5-E937-4195-8537-9D83F865C9D8}" dt="2023-01-11T13:50:31.154" v="1357" actId="113"/>
        <pc:sldMkLst>
          <pc:docMk/>
          <pc:sldMk cId="4294268300" sldId="331"/>
        </pc:sldMkLst>
        <pc:spChg chg="mod">
          <ac:chgData name="COUDENE Anthony" userId="328e29f9-3765-4980-b428-58efb5193605" providerId="ADAL" clId="{9C7769F5-E937-4195-8537-9D83F865C9D8}" dt="2023-01-11T13:37:22.900" v="58" actId="20577"/>
          <ac:spMkLst>
            <pc:docMk/>
            <pc:sldMk cId="4294268300" sldId="331"/>
            <ac:spMk id="6" creationId="{00000000-0000-0000-0000-000000000000}"/>
          </ac:spMkLst>
        </pc:spChg>
        <pc:spChg chg="mod">
          <ac:chgData name="COUDENE Anthony" userId="328e29f9-3765-4980-b428-58efb5193605" providerId="ADAL" clId="{9C7769F5-E937-4195-8537-9D83F865C9D8}" dt="2023-01-11T13:50:31.154" v="1357" actId="113"/>
          <ac:spMkLst>
            <pc:docMk/>
            <pc:sldMk cId="4294268300" sldId="331"/>
            <ac:spMk id="7" creationId="{00000000-0000-0000-0000-000000000000}"/>
          </ac:spMkLst>
        </pc:spChg>
      </pc:sldChg>
      <pc:sldChg chg="modSp add mod">
        <pc:chgData name="COUDENE Anthony" userId="328e29f9-3765-4980-b428-58efb5193605" providerId="ADAL" clId="{9C7769F5-E937-4195-8537-9D83F865C9D8}" dt="2023-01-11T17:44:33.593" v="2855" actId="20577"/>
        <pc:sldMkLst>
          <pc:docMk/>
          <pc:sldMk cId="3169926731" sldId="332"/>
        </pc:sldMkLst>
        <pc:spChg chg="mod">
          <ac:chgData name="COUDENE Anthony" userId="328e29f9-3765-4980-b428-58efb5193605" providerId="ADAL" clId="{9C7769F5-E937-4195-8537-9D83F865C9D8}" dt="2023-01-11T14:06:09.911" v="2717" actId="20577"/>
          <ac:spMkLst>
            <pc:docMk/>
            <pc:sldMk cId="3169926731" sldId="332"/>
            <ac:spMk id="6" creationId="{00000000-0000-0000-0000-000000000000}"/>
          </ac:spMkLst>
        </pc:spChg>
        <pc:spChg chg="mod">
          <ac:chgData name="COUDENE Anthony" userId="328e29f9-3765-4980-b428-58efb5193605" providerId="ADAL" clId="{9C7769F5-E937-4195-8537-9D83F865C9D8}" dt="2023-01-11T17:44:33.593" v="2855" actId="20577"/>
          <ac:spMkLst>
            <pc:docMk/>
            <pc:sldMk cId="3169926731" sldId="332"/>
            <ac:spMk id="7" creationId="{00000000-0000-0000-0000-000000000000}"/>
          </ac:spMkLst>
        </pc:spChg>
      </pc:sldChg>
      <pc:sldChg chg="add del">
        <pc:chgData name="COUDENE Anthony" userId="328e29f9-3765-4980-b428-58efb5193605" providerId="ADAL" clId="{9C7769F5-E937-4195-8537-9D83F865C9D8}" dt="2023-01-11T13:41:28.620" v="709"/>
        <pc:sldMkLst>
          <pc:docMk/>
          <pc:sldMk cId="1285114636" sldId="333"/>
        </pc:sldMkLst>
      </pc:sldChg>
      <pc:sldChg chg="add del">
        <pc:chgData name="COUDENE Anthony" userId="328e29f9-3765-4980-b428-58efb5193605" providerId="ADAL" clId="{9C7769F5-E937-4195-8537-9D83F865C9D8}" dt="2023-01-11T13:41:23.540" v="707"/>
        <pc:sldMkLst>
          <pc:docMk/>
          <pc:sldMk cId="1765880656" sldId="333"/>
        </pc:sldMkLst>
      </pc:sldChg>
      <pc:sldChg chg="modSp add mod">
        <pc:chgData name="COUDENE Anthony" userId="328e29f9-3765-4980-b428-58efb5193605" providerId="ADAL" clId="{9C7769F5-E937-4195-8537-9D83F865C9D8}" dt="2023-01-11T14:06:17.554" v="2723" actId="20577"/>
        <pc:sldMkLst>
          <pc:docMk/>
          <pc:sldMk cId="2890173439" sldId="333"/>
        </pc:sldMkLst>
        <pc:spChg chg="mod">
          <ac:chgData name="COUDENE Anthony" userId="328e29f9-3765-4980-b428-58efb5193605" providerId="ADAL" clId="{9C7769F5-E937-4195-8537-9D83F865C9D8}" dt="2023-01-11T14:06:17.554" v="2723" actId="20577"/>
          <ac:spMkLst>
            <pc:docMk/>
            <pc:sldMk cId="2890173439" sldId="333"/>
            <ac:spMk id="6" creationId="{00000000-0000-0000-0000-000000000000}"/>
          </ac:spMkLst>
        </pc:spChg>
        <pc:spChg chg="mod">
          <ac:chgData name="COUDENE Anthony" userId="328e29f9-3765-4980-b428-58efb5193605" providerId="ADAL" clId="{9C7769F5-E937-4195-8537-9D83F865C9D8}" dt="2023-01-11T14:01:20.503" v="2588" actId="113"/>
          <ac:spMkLst>
            <pc:docMk/>
            <pc:sldMk cId="2890173439" sldId="333"/>
            <ac:spMk id="7" creationId="{00000000-0000-0000-0000-000000000000}"/>
          </ac:spMkLst>
        </pc:spChg>
      </pc:sldChg>
      <pc:sldChg chg="modSp add mod ord">
        <pc:chgData name="COUDENE Anthony" userId="328e29f9-3765-4980-b428-58efb5193605" providerId="ADAL" clId="{9C7769F5-E937-4195-8537-9D83F865C9D8}" dt="2023-01-11T14:05:59.718" v="2703" actId="20577"/>
        <pc:sldMkLst>
          <pc:docMk/>
          <pc:sldMk cId="338967688" sldId="334"/>
        </pc:sldMkLst>
        <pc:spChg chg="mod">
          <ac:chgData name="COUDENE Anthony" userId="328e29f9-3765-4980-b428-58efb5193605" providerId="ADAL" clId="{9C7769F5-E937-4195-8537-9D83F865C9D8}" dt="2023-01-11T14:05:59.718" v="2703" actId="20577"/>
          <ac:spMkLst>
            <pc:docMk/>
            <pc:sldMk cId="338967688" sldId="334"/>
            <ac:spMk id="6" creationId="{00000000-0000-0000-0000-000000000000}"/>
          </ac:spMkLst>
        </pc:spChg>
        <pc:spChg chg="mod">
          <ac:chgData name="COUDENE Anthony" userId="328e29f9-3765-4980-b428-58efb5193605" providerId="ADAL" clId="{9C7769F5-E937-4195-8537-9D83F865C9D8}" dt="2023-01-11T13:59:43.896" v="2379"/>
          <ac:spMkLst>
            <pc:docMk/>
            <pc:sldMk cId="338967688" sldId="334"/>
            <ac:spMk id="7" creationId="{00000000-0000-0000-0000-000000000000}"/>
          </ac:spMkLst>
        </pc:spChg>
      </pc:sldChg>
      <pc:sldChg chg="modSp add mod">
        <pc:chgData name="COUDENE Anthony" userId="328e29f9-3765-4980-b428-58efb5193605" providerId="ADAL" clId="{9C7769F5-E937-4195-8537-9D83F865C9D8}" dt="2023-01-11T14:06:03.368" v="2709" actId="20577"/>
        <pc:sldMkLst>
          <pc:docMk/>
          <pc:sldMk cId="3972913692" sldId="335"/>
        </pc:sldMkLst>
        <pc:spChg chg="mod">
          <ac:chgData name="COUDENE Anthony" userId="328e29f9-3765-4980-b428-58efb5193605" providerId="ADAL" clId="{9C7769F5-E937-4195-8537-9D83F865C9D8}" dt="2023-01-11T14:06:03.368" v="2709" actId="20577"/>
          <ac:spMkLst>
            <pc:docMk/>
            <pc:sldMk cId="3972913692" sldId="335"/>
            <ac:spMk id="6" creationId="{00000000-0000-0000-0000-000000000000}"/>
          </ac:spMkLst>
        </pc:spChg>
        <pc:spChg chg="mod">
          <ac:chgData name="COUDENE Anthony" userId="328e29f9-3765-4980-b428-58efb5193605" providerId="ADAL" clId="{9C7769F5-E937-4195-8537-9D83F865C9D8}" dt="2023-01-11T14:05:31.454" v="2690" actId="113"/>
          <ac:spMkLst>
            <pc:docMk/>
            <pc:sldMk cId="3972913692" sldId="335"/>
            <ac:spMk id="7" creationId="{00000000-0000-0000-0000-000000000000}"/>
          </ac:spMkLst>
        </pc:spChg>
      </pc:sldChg>
      <pc:sldChg chg="addSp modSp add mod">
        <pc:chgData name="COUDENE Anthony" userId="328e29f9-3765-4980-b428-58efb5193605" providerId="ADAL" clId="{9C7769F5-E937-4195-8537-9D83F865C9D8}" dt="2023-01-11T14:06:22.241" v="2731" actId="20577"/>
        <pc:sldMkLst>
          <pc:docMk/>
          <pc:sldMk cId="2461535342" sldId="336"/>
        </pc:sldMkLst>
        <pc:spChg chg="mod">
          <ac:chgData name="COUDENE Anthony" userId="328e29f9-3765-4980-b428-58efb5193605" providerId="ADAL" clId="{9C7769F5-E937-4195-8537-9D83F865C9D8}" dt="2023-01-11T14:06:22.241" v="2731" actId="20577"/>
          <ac:spMkLst>
            <pc:docMk/>
            <pc:sldMk cId="2461535342" sldId="336"/>
            <ac:spMk id="6" creationId="{00000000-0000-0000-0000-000000000000}"/>
          </ac:spMkLst>
        </pc:spChg>
        <pc:spChg chg="mod">
          <ac:chgData name="COUDENE Anthony" userId="328e29f9-3765-4980-b428-58efb5193605" providerId="ADAL" clId="{9C7769F5-E937-4195-8537-9D83F865C9D8}" dt="2023-01-11T14:03:25.952" v="2672" actId="6549"/>
          <ac:spMkLst>
            <pc:docMk/>
            <pc:sldMk cId="2461535342" sldId="336"/>
            <ac:spMk id="7" creationId="{00000000-0000-0000-0000-000000000000}"/>
          </ac:spMkLst>
        </pc:spChg>
        <pc:picChg chg="add mod">
          <ac:chgData name="COUDENE Anthony" userId="328e29f9-3765-4980-b428-58efb5193605" providerId="ADAL" clId="{9C7769F5-E937-4195-8537-9D83F865C9D8}" dt="2023-01-11T14:03:50.492" v="2674" actId="1076"/>
          <ac:picMkLst>
            <pc:docMk/>
            <pc:sldMk cId="2461535342" sldId="336"/>
            <ac:picMk id="3" creationId="{86E9D0DD-1B7E-495B-8063-8C77F870948F}"/>
          </ac:picMkLst>
        </pc:picChg>
      </pc:sldChg>
      <pc:sldChg chg="delSp modSp add mod">
        <pc:chgData name="COUDENE Anthony" userId="328e29f9-3765-4980-b428-58efb5193605" providerId="ADAL" clId="{9C7769F5-E937-4195-8537-9D83F865C9D8}" dt="2023-01-11T14:09:32.105" v="2853" actId="20577"/>
        <pc:sldMkLst>
          <pc:docMk/>
          <pc:sldMk cId="4244838733" sldId="337"/>
        </pc:sldMkLst>
        <pc:spChg chg="mod">
          <ac:chgData name="COUDENE Anthony" userId="328e29f9-3765-4980-b428-58efb5193605" providerId="ADAL" clId="{9C7769F5-E937-4195-8537-9D83F865C9D8}" dt="2023-01-11T14:07:17.838" v="2742" actId="20577"/>
          <ac:spMkLst>
            <pc:docMk/>
            <pc:sldMk cId="4244838733" sldId="337"/>
            <ac:spMk id="6" creationId="{00000000-0000-0000-0000-000000000000}"/>
          </ac:spMkLst>
        </pc:spChg>
        <pc:spChg chg="mod">
          <ac:chgData name="COUDENE Anthony" userId="328e29f9-3765-4980-b428-58efb5193605" providerId="ADAL" clId="{9C7769F5-E937-4195-8537-9D83F865C9D8}" dt="2023-01-11T14:09:32.105" v="2853" actId="20577"/>
          <ac:spMkLst>
            <pc:docMk/>
            <pc:sldMk cId="4244838733" sldId="337"/>
            <ac:spMk id="7" creationId="{00000000-0000-0000-0000-000000000000}"/>
          </ac:spMkLst>
        </pc:spChg>
        <pc:picChg chg="del">
          <ac:chgData name="COUDENE Anthony" userId="328e29f9-3765-4980-b428-58efb5193605" providerId="ADAL" clId="{9C7769F5-E937-4195-8537-9D83F865C9D8}" dt="2023-01-11T14:07:23.377" v="2744" actId="478"/>
          <ac:picMkLst>
            <pc:docMk/>
            <pc:sldMk cId="4244838733" sldId="337"/>
            <ac:picMk id="3" creationId="{86E9D0DD-1B7E-495B-8063-8C77F870948F}"/>
          </ac:picMkLst>
        </pc:picChg>
      </pc:sldChg>
    </pc:docChg>
  </pc:docChgLst>
  <pc:docChgLst>
    <pc:chgData name="COUDENE Anthony" userId="S::anthony.coudene_technidata-web.com#ext#@salviadev.onmicrosoft.com::68c465fa-d648-4caa-847f-65ecd93bc2af" providerId="AD" clId="Web-{5493096A-E36A-4EE3-A3CA-EFF6F2B9B771}"/>
    <pc:docChg chg="modSld">
      <pc:chgData name="COUDENE Anthony" userId="S::anthony.coudene_technidata-web.com#ext#@salviadev.onmicrosoft.com::68c465fa-d648-4caa-847f-65ecd93bc2af" providerId="AD" clId="Web-{5493096A-E36A-4EE3-A3CA-EFF6F2B9B771}" dt="2022-04-06T08:22:33.804" v="7" actId="20577"/>
      <pc:docMkLst>
        <pc:docMk/>
      </pc:docMkLst>
      <pc:sldChg chg="modSp">
        <pc:chgData name="COUDENE Anthony" userId="S::anthony.coudene_technidata-web.com#ext#@salviadev.onmicrosoft.com::68c465fa-d648-4caa-847f-65ecd93bc2af" providerId="AD" clId="Web-{5493096A-E36A-4EE3-A3CA-EFF6F2B9B771}" dt="2022-04-06T08:20:49.864" v="1" actId="20577"/>
        <pc:sldMkLst>
          <pc:docMk/>
          <pc:sldMk cId="2746890920" sldId="308"/>
        </pc:sldMkLst>
        <pc:spChg chg="mod">
          <ac:chgData name="COUDENE Anthony" userId="S::anthony.coudene_technidata-web.com#ext#@salviadev.onmicrosoft.com::68c465fa-d648-4caa-847f-65ecd93bc2af" providerId="AD" clId="Web-{5493096A-E36A-4EE3-A3CA-EFF6F2B9B771}" dt="2022-04-06T08:20:49.864" v="1" actId="20577"/>
          <ac:spMkLst>
            <pc:docMk/>
            <pc:sldMk cId="2746890920" sldId="308"/>
            <ac:spMk id="10" creationId="{00000000-0000-0000-0000-000000000000}"/>
          </ac:spMkLst>
        </pc:spChg>
      </pc:sldChg>
      <pc:sldChg chg="modSp">
        <pc:chgData name="COUDENE Anthony" userId="S::anthony.coudene_technidata-web.com#ext#@salviadev.onmicrosoft.com::68c465fa-d648-4caa-847f-65ecd93bc2af" providerId="AD" clId="Web-{5493096A-E36A-4EE3-A3CA-EFF6F2B9B771}" dt="2022-04-06T08:22:33.804" v="7" actId="20577"/>
        <pc:sldMkLst>
          <pc:docMk/>
          <pc:sldMk cId="1227997827" sldId="319"/>
        </pc:sldMkLst>
        <pc:spChg chg="mod">
          <ac:chgData name="COUDENE Anthony" userId="S::anthony.coudene_technidata-web.com#ext#@salviadev.onmicrosoft.com::68c465fa-d648-4caa-847f-65ecd93bc2af" providerId="AD" clId="Web-{5493096A-E36A-4EE3-A3CA-EFF6F2B9B771}" dt="2022-04-06T08:22:33.804" v="7" actId="20577"/>
          <ac:spMkLst>
            <pc:docMk/>
            <pc:sldMk cId="1227997827" sldId="319"/>
            <ac:spMk id="7" creationId="{00000000-0000-0000-0000-000000000000}"/>
          </ac:spMkLst>
        </pc:spChg>
      </pc:sldChg>
      <pc:sldChg chg="modSp">
        <pc:chgData name="COUDENE Anthony" userId="S::anthony.coudene_technidata-web.com#ext#@salviadev.onmicrosoft.com::68c465fa-d648-4caa-847f-65ecd93bc2af" providerId="AD" clId="Web-{5493096A-E36A-4EE3-A3CA-EFF6F2B9B771}" dt="2022-04-06T08:22:12.132" v="3" actId="20577"/>
        <pc:sldMkLst>
          <pc:docMk/>
          <pc:sldMk cId="997204886" sldId="322"/>
        </pc:sldMkLst>
        <pc:spChg chg="mod">
          <ac:chgData name="COUDENE Anthony" userId="S::anthony.coudene_technidata-web.com#ext#@salviadev.onmicrosoft.com::68c465fa-d648-4caa-847f-65ecd93bc2af" providerId="AD" clId="Web-{5493096A-E36A-4EE3-A3CA-EFF6F2B9B771}" dt="2022-04-06T08:22:12.132" v="3" actId="20577"/>
          <ac:spMkLst>
            <pc:docMk/>
            <pc:sldMk cId="997204886" sldId="322"/>
            <ac:spMk id="7" creationId="{00000000-0000-0000-0000-000000000000}"/>
          </ac:spMkLst>
        </pc:spChg>
      </pc:sldChg>
    </pc:docChg>
  </pc:docChgLst>
  <pc:docChgLst>
    <pc:chgData name="COUDENE Anthony" userId="328e29f9-3765-4980-b428-58efb5193605" providerId="ADAL" clId="{654BFFF5-05CE-4277-B260-F9EB5C1EBE0B}"/>
    <pc:docChg chg="undo redo custSel addSld delSld modSld">
      <pc:chgData name="COUDENE Anthony" userId="328e29f9-3765-4980-b428-58efb5193605" providerId="ADAL" clId="{654BFFF5-05CE-4277-B260-F9EB5C1EBE0B}" dt="2024-03-22T07:59:12.046" v="457" actId="20577"/>
      <pc:docMkLst>
        <pc:docMk/>
      </pc:docMkLst>
      <pc:sldChg chg="modSp mod">
        <pc:chgData name="COUDENE Anthony" userId="328e29f9-3765-4980-b428-58efb5193605" providerId="ADAL" clId="{654BFFF5-05CE-4277-B260-F9EB5C1EBE0B}" dt="2024-03-22T07:08:41.793" v="100" actId="20577"/>
        <pc:sldMkLst>
          <pc:docMk/>
          <pc:sldMk cId="3352983731" sldId="287"/>
        </pc:sldMkLst>
        <pc:spChg chg="mod">
          <ac:chgData name="COUDENE Anthony" userId="328e29f9-3765-4980-b428-58efb5193605" providerId="ADAL" clId="{654BFFF5-05CE-4277-B260-F9EB5C1EBE0B}" dt="2024-03-22T07:08:33.212" v="92" actId="5793"/>
          <ac:spMkLst>
            <pc:docMk/>
            <pc:sldMk cId="3352983731" sldId="287"/>
            <ac:spMk id="2" creationId="{00000000-0000-0000-0000-000000000000}"/>
          </ac:spMkLst>
        </pc:spChg>
        <pc:spChg chg="mod">
          <ac:chgData name="COUDENE Anthony" userId="328e29f9-3765-4980-b428-58efb5193605" providerId="ADAL" clId="{654BFFF5-05CE-4277-B260-F9EB5C1EBE0B}" dt="2024-03-22T07:08:41.793" v="100" actId="20577"/>
          <ac:spMkLst>
            <pc:docMk/>
            <pc:sldMk cId="3352983731" sldId="287"/>
            <ac:spMk id="5" creationId="{00000000-0000-0000-0000-000000000000}"/>
          </ac:spMkLst>
        </pc:spChg>
      </pc:sldChg>
      <pc:sldChg chg="modSp mod">
        <pc:chgData name="COUDENE Anthony" userId="328e29f9-3765-4980-b428-58efb5193605" providerId="ADAL" clId="{654BFFF5-05CE-4277-B260-F9EB5C1EBE0B}" dt="2024-03-22T07:11:31.600" v="141" actId="20577"/>
        <pc:sldMkLst>
          <pc:docMk/>
          <pc:sldMk cId="956034070" sldId="303"/>
        </pc:sldMkLst>
        <pc:spChg chg="mod">
          <ac:chgData name="COUDENE Anthony" userId="328e29f9-3765-4980-b428-58efb5193605" providerId="ADAL" clId="{654BFFF5-05CE-4277-B260-F9EB5C1EBE0B}" dt="2024-03-22T07:11:31.600" v="141" actId="20577"/>
          <ac:spMkLst>
            <pc:docMk/>
            <pc:sldMk cId="956034070" sldId="303"/>
            <ac:spMk id="7" creationId="{00000000-0000-0000-0000-000000000000}"/>
          </ac:spMkLst>
        </pc:spChg>
      </pc:sldChg>
      <pc:sldChg chg="modSp mod">
        <pc:chgData name="COUDENE Anthony" userId="328e29f9-3765-4980-b428-58efb5193605" providerId="ADAL" clId="{654BFFF5-05CE-4277-B260-F9EB5C1EBE0B}" dt="2024-03-22T07:12:49.727" v="165"/>
        <pc:sldMkLst>
          <pc:docMk/>
          <pc:sldMk cId="4294268300" sldId="331"/>
        </pc:sldMkLst>
        <pc:spChg chg="mod">
          <ac:chgData name="COUDENE Anthony" userId="328e29f9-3765-4980-b428-58efb5193605" providerId="ADAL" clId="{654BFFF5-05CE-4277-B260-F9EB5C1EBE0B}" dt="2024-03-22T07:10:02.243" v="110"/>
          <ac:spMkLst>
            <pc:docMk/>
            <pc:sldMk cId="4294268300" sldId="331"/>
            <ac:spMk id="6" creationId="{00000000-0000-0000-0000-000000000000}"/>
          </ac:spMkLst>
        </pc:spChg>
        <pc:spChg chg="mod">
          <ac:chgData name="COUDENE Anthony" userId="328e29f9-3765-4980-b428-58efb5193605" providerId="ADAL" clId="{654BFFF5-05CE-4277-B260-F9EB5C1EBE0B}" dt="2024-03-22T07:12:49.727" v="165"/>
          <ac:spMkLst>
            <pc:docMk/>
            <pc:sldMk cId="4294268300" sldId="331"/>
            <ac:spMk id="7" creationId="{00000000-0000-0000-0000-000000000000}"/>
          </ac:spMkLst>
        </pc:spChg>
      </pc:sldChg>
      <pc:sldChg chg="del">
        <pc:chgData name="COUDENE Anthony" userId="328e29f9-3765-4980-b428-58efb5193605" providerId="ADAL" clId="{654BFFF5-05CE-4277-B260-F9EB5C1EBE0B}" dt="2024-03-22T07:14:02.678" v="182" actId="47"/>
        <pc:sldMkLst>
          <pc:docMk/>
          <pc:sldMk cId="3169926731" sldId="332"/>
        </pc:sldMkLst>
      </pc:sldChg>
      <pc:sldChg chg="del">
        <pc:chgData name="COUDENE Anthony" userId="328e29f9-3765-4980-b428-58efb5193605" providerId="ADAL" clId="{654BFFF5-05CE-4277-B260-F9EB5C1EBE0B}" dt="2024-03-22T07:14:06.473" v="183" actId="47"/>
        <pc:sldMkLst>
          <pc:docMk/>
          <pc:sldMk cId="2890173439" sldId="333"/>
        </pc:sldMkLst>
      </pc:sldChg>
      <pc:sldChg chg="modSp del mod">
        <pc:chgData name="COUDENE Anthony" userId="328e29f9-3765-4980-b428-58efb5193605" providerId="ADAL" clId="{654BFFF5-05CE-4277-B260-F9EB5C1EBE0B}" dt="2024-03-22T07:12:57.407" v="167" actId="47"/>
        <pc:sldMkLst>
          <pc:docMk/>
          <pc:sldMk cId="338967688" sldId="334"/>
        </pc:sldMkLst>
        <pc:spChg chg="mod">
          <ac:chgData name="COUDENE Anthony" userId="328e29f9-3765-4980-b428-58efb5193605" providerId="ADAL" clId="{654BFFF5-05CE-4277-B260-F9EB5C1EBE0B}" dt="2024-03-22T07:10:57.584" v="128"/>
          <ac:spMkLst>
            <pc:docMk/>
            <pc:sldMk cId="338967688" sldId="334"/>
            <ac:spMk id="6" creationId="{00000000-0000-0000-0000-000000000000}"/>
          </ac:spMkLst>
        </pc:spChg>
        <pc:spChg chg="mod">
          <ac:chgData name="COUDENE Anthony" userId="328e29f9-3765-4980-b428-58efb5193605" providerId="ADAL" clId="{654BFFF5-05CE-4277-B260-F9EB5C1EBE0B}" dt="2024-03-22T07:11:21.862" v="136" actId="6549"/>
          <ac:spMkLst>
            <pc:docMk/>
            <pc:sldMk cId="338967688" sldId="334"/>
            <ac:spMk id="7" creationId="{00000000-0000-0000-0000-000000000000}"/>
          </ac:spMkLst>
        </pc:spChg>
      </pc:sldChg>
      <pc:sldChg chg="modSp mod">
        <pc:chgData name="COUDENE Anthony" userId="328e29f9-3765-4980-b428-58efb5193605" providerId="ADAL" clId="{654BFFF5-05CE-4277-B260-F9EB5C1EBE0B}" dt="2024-03-22T07:13:53.015" v="180" actId="20577"/>
        <pc:sldMkLst>
          <pc:docMk/>
          <pc:sldMk cId="3972913692" sldId="335"/>
        </pc:sldMkLst>
        <pc:spChg chg="mod">
          <ac:chgData name="COUDENE Anthony" userId="328e29f9-3765-4980-b428-58efb5193605" providerId="ADAL" clId="{654BFFF5-05CE-4277-B260-F9EB5C1EBE0B}" dt="2024-03-22T07:13:53.015" v="180" actId="20577"/>
          <ac:spMkLst>
            <pc:docMk/>
            <pc:sldMk cId="3972913692" sldId="335"/>
            <ac:spMk id="6" creationId="{00000000-0000-0000-0000-000000000000}"/>
          </ac:spMkLst>
        </pc:spChg>
        <pc:spChg chg="mod">
          <ac:chgData name="COUDENE Anthony" userId="328e29f9-3765-4980-b428-58efb5193605" providerId="ADAL" clId="{654BFFF5-05CE-4277-B260-F9EB5C1EBE0B}" dt="2024-03-22T07:13:45.266" v="174" actId="20577"/>
          <ac:spMkLst>
            <pc:docMk/>
            <pc:sldMk cId="3972913692" sldId="335"/>
            <ac:spMk id="7" creationId="{00000000-0000-0000-0000-000000000000}"/>
          </ac:spMkLst>
        </pc:spChg>
      </pc:sldChg>
      <pc:sldChg chg="del">
        <pc:chgData name="COUDENE Anthony" userId="328e29f9-3765-4980-b428-58efb5193605" providerId="ADAL" clId="{654BFFF5-05CE-4277-B260-F9EB5C1EBE0B}" dt="2024-03-22T07:14:06.473" v="183" actId="47"/>
        <pc:sldMkLst>
          <pc:docMk/>
          <pc:sldMk cId="2461535342" sldId="336"/>
        </pc:sldMkLst>
      </pc:sldChg>
      <pc:sldChg chg="del">
        <pc:chgData name="COUDENE Anthony" userId="328e29f9-3765-4980-b428-58efb5193605" providerId="ADAL" clId="{654BFFF5-05CE-4277-B260-F9EB5C1EBE0B}" dt="2024-03-22T07:14:06.473" v="183" actId="47"/>
        <pc:sldMkLst>
          <pc:docMk/>
          <pc:sldMk cId="4244838733" sldId="337"/>
        </pc:sldMkLst>
      </pc:sldChg>
      <pc:sldChg chg="add">
        <pc:chgData name="COUDENE Anthony" userId="328e29f9-3765-4980-b428-58efb5193605" providerId="ADAL" clId="{654BFFF5-05CE-4277-B260-F9EB5C1EBE0B}" dt="2024-03-22T07:12:54.007" v="166"/>
        <pc:sldMkLst>
          <pc:docMk/>
          <pc:sldMk cId="2011801930" sldId="338"/>
        </pc:sldMkLst>
      </pc:sldChg>
      <pc:sldChg chg="modSp add mod">
        <pc:chgData name="COUDENE Anthony" userId="328e29f9-3765-4980-b428-58efb5193605" providerId="ADAL" clId="{654BFFF5-05CE-4277-B260-F9EB5C1EBE0B}" dt="2024-03-22T07:14:53.065" v="196"/>
        <pc:sldMkLst>
          <pc:docMk/>
          <pc:sldMk cId="4169279308" sldId="339"/>
        </pc:sldMkLst>
        <pc:spChg chg="mod">
          <ac:chgData name="COUDENE Anthony" userId="328e29f9-3765-4980-b428-58efb5193605" providerId="ADAL" clId="{654BFFF5-05CE-4277-B260-F9EB5C1EBE0B}" dt="2024-03-22T07:14:44.119" v="195" actId="20577"/>
          <ac:spMkLst>
            <pc:docMk/>
            <pc:sldMk cId="4169279308" sldId="339"/>
            <ac:spMk id="6" creationId="{104F28AD-233D-9696-4D2F-272585A23B6A}"/>
          </ac:spMkLst>
        </pc:spChg>
        <pc:spChg chg="mod">
          <ac:chgData name="COUDENE Anthony" userId="328e29f9-3765-4980-b428-58efb5193605" providerId="ADAL" clId="{654BFFF5-05CE-4277-B260-F9EB5C1EBE0B}" dt="2024-03-22T07:14:53.065" v="196"/>
          <ac:spMkLst>
            <pc:docMk/>
            <pc:sldMk cId="4169279308" sldId="339"/>
            <ac:spMk id="7" creationId="{8C8C3960-F113-A180-47B1-22127FA83F24}"/>
          </ac:spMkLst>
        </pc:spChg>
      </pc:sldChg>
      <pc:sldChg chg="modSp add mod">
        <pc:chgData name="COUDENE Anthony" userId="328e29f9-3765-4980-b428-58efb5193605" providerId="ADAL" clId="{654BFFF5-05CE-4277-B260-F9EB5C1EBE0B}" dt="2024-03-22T07:16:01.504" v="208" actId="20577"/>
        <pc:sldMkLst>
          <pc:docMk/>
          <pc:sldMk cId="4127206" sldId="340"/>
        </pc:sldMkLst>
        <pc:spChg chg="mod">
          <ac:chgData name="COUDENE Anthony" userId="328e29f9-3765-4980-b428-58efb5193605" providerId="ADAL" clId="{654BFFF5-05CE-4277-B260-F9EB5C1EBE0B}" dt="2024-03-22T07:16:01.504" v="208" actId="20577"/>
          <ac:spMkLst>
            <pc:docMk/>
            <pc:sldMk cId="4127206" sldId="340"/>
            <ac:spMk id="6" creationId="{2A3A7C6E-E4D7-1AF5-5105-9DFC093171ED}"/>
          </ac:spMkLst>
        </pc:spChg>
        <pc:spChg chg="mod">
          <ac:chgData name="COUDENE Anthony" userId="328e29f9-3765-4980-b428-58efb5193605" providerId="ADAL" clId="{654BFFF5-05CE-4277-B260-F9EB5C1EBE0B}" dt="2024-03-22T07:15:32.477" v="200"/>
          <ac:spMkLst>
            <pc:docMk/>
            <pc:sldMk cId="4127206" sldId="340"/>
            <ac:spMk id="7" creationId="{37AE0D3C-73C5-29F4-9659-1DE57A8ECACD}"/>
          </ac:spMkLst>
        </pc:spChg>
      </pc:sldChg>
      <pc:sldChg chg="modSp add mod">
        <pc:chgData name="COUDENE Anthony" userId="328e29f9-3765-4980-b428-58efb5193605" providerId="ADAL" clId="{654BFFF5-05CE-4277-B260-F9EB5C1EBE0B}" dt="2024-03-22T07:16:39.430" v="218"/>
        <pc:sldMkLst>
          <pc:docMk/>
          <pc:sldMk cId="981680145" sldId="341"/>
        </pc:sldMkLst>
        <pc:spChg chg="mod">
          <ac:chgData name="COUDENE Anthony" userId="328e29f9-3765-4980-b428-58efb5193605" providerId="ADAL" clId="{654BFFF5-05CE-4277-B260-F9EB5C1EBE0B}" dt="2024-03-22T07:16:27.759" v="217" actId="20577"/>
          <ac:spMkLst>
            <pc:docMk/>
            <pc:sldMk cId="981680145" sldId="341"/>
            <ac:spMk id="6" creationId="{130739AA-470D-0B16-0F28-5105E2F530E0}"/>
          </ac:spMkLst>
        </pc:spChg>
        <pc:spChg chg="mod">
          <ac:chgData name="COUDENE Anthony" userId="328e29f9-3765-4980-b428-58efb5193605" providerId="ADAL" clId="{654BFFF5-05CE-4277-B260-F9EB5C1EBE0B}" dt="2024-03-22T07:16:39.430" v="218"/>
          <ac:spMkLst>
            <pc:docMk/>
            <pc:sldMk cId="981680145" sldId="341"/>
            <ac:spMk id="7" creationId="{20B50B99-EEB3-8EAF-48E3-E816770CCF87}"/>
          </ac:spMkLst>
        </pc:spChg>
      </pc:sldChg>
      <pc:sldChg chg="modSp add mod">
        <pc:chgData name="COUDENE Anthony" userId="328e29f9-3765-4980-b428-58efb5193605" providerId="ADAL" clId="{654BFFF5-05CE-4277-B260-F9EB5C1EBE0B}" dt="2024-03-22T07:17:19.152" v="228"/>
        <pc:sldMkLst>
          <pc:docMk/>
          <pc:sldMk cId="4107304474" sldId="342"/>
        </pc:sldMkLst>
        <pc:spChg chg="mod">
          <ac:chgData name="COUDENE Anthony" userId="328e29f9-3765-4980-b428-58efb5193605" providerId="ADAL" clId="{654BFFF5-05CE-4277-B260-F9EB5C1EBE0B}" dt="2024-03-22T07:17:05.286" v="227" actId="20577"/>
          <ac:spMkLst>
            <pc:docMk/>
            <pc:sldMk cId="4107304474" sldId="342"/>
            <ac:spMk id="6" creationId="{A462C08C-C405-4601-7BDF-EAA60DD31DDA}"/>
          </ac:spMkLst>
        </pc:spChg>
        <pc:spChg chg="mod">
          <ac:chgData name="COUDENE Anthony" userId="328e29f9-3765-4980-b428-58efb5193605" providerId="ADAL" clId="{654BFFF5-05CE-4277-B260-F9EB5C1EBE0B}" dt="2024-03-22T07:17:19.152" v="228"/>
          <ac:spMkLst>
            <pc:docMk/>
            <pc:sldMk cId="4107304474" sldId="342"/>
            <ac:spMk id="7" creationId="{D1885CAA-DA80-B196-5633-104F1F05FB18}"/>
          </ac:spMkLst>
        </pc:spChg>
      </pc:sldChg>
      <pc:sldChg chg="modSp add mod">
        <pc:chgData name="COUDENE Anthony" userId="328e29f9-3765-4980-b428-58efb5193605" providerId="ADAL" clId="{654BFFF5-05CE-4277-B260-F9EB5C1EBE0B}" dt="2024-03-22T07:51:26.248" v="285" actId="20577"/>
        <pc:sldMkLst>
          <pc:docMk/>
          <pc:sldMk cId="461310453" sldId="343"/>
        </pc:sldMkLst>
        <pc:spChg chg="mod">
          <ac:chgData name="COUDENE Anthony" userId="328e29f9-3765-4980-b428-58efb5193605" providerId="ADAL" clId="{654BFFF5-05CE-4277-B260-F9EB5C1EBE0B}" dt="2024-03-22T07:49:46.226" v="231"/>
          <ac:spMkLst>
            <pc:docMk/>
            <pc:sldMk cId="461310453" sldId="343"/>
            <ac:spMk id="6" creationId="{F05D5DC2-A0B8-5C5D-8481-C9D4DD4C0FA7}"/>
          </ac:spMkLst>
        </pc:spChg>
        <pc:spChg chg="mod">
          <ac:chgData name="COUDENE Anthony" userId="328e29f9-3765-4980-b428-58efb5193605" providerId="ADAL" clId="{654BFFF5-05CE-4277-B260-F9EB5C1EBE0B}" dt="2024-03-22T07:51:26.248" v="285" actId="20577"/>
          <ac:spMkLst>
            <pc:docMk/>
            <pc:sldMk cId="461310453" sldId="343"/>
            <ac:spMk id="7" creationId="{897402CE-94E1-DF28-94D5-F5E9BBA927C9}"/>
          </ac:spMkLst>
        </pc:spChg>
      </pc:sldChg>
      <pc:sldChg chg="modSp add mod">
        <pc:chgData name="COUDENE Anthony" userId="328e29f9-3765-4980-b428-58efb5193605" providerId="ADAL" clId="{654BFFF5-05CE-4277-B260-F9EB5C1EBE0B}" dt="2024-03-22T07:53:08.413" v="323" actId="20577"/>
        <pc:sldMkLst>
          <pc:docMk/>
          <pc:sldMk cId="203681207" sldId="344"/>
        </pc:sldMkLst>
        <pc:spChg chg="mod">
          <ac:chgData name="COUDENE Anthony" userId="328e29f9-3765-4980-b428-58efb5193605" providerId="ADAL" clId="{654BFFF5-05CE-4277-B260-F9EB5C1EBE0B}" dt="2024-03-22T07:52:20.420" v="313"/>
          <ac:spMkLst>
            <pc:docMk/>
            <pc:sldMk cId="203681207" sldId="344"/>
            <ac:spMk id="6" creationId="{5AC35B93-6CAF-FF6C-C15C-93841DEE97E4}"/>
          </ac:spMkLst>
        </pc:spChg>
        <pc:spChg chg="mod">
          <ac:chgData name="COUDENE Anthony" userId="328e29f9-3765-4980-b428-58efb5193605" providerId="ADAL" clId="{654BFFF5-05CE-4277-B260-F9EB5C1EBE0B}" dt="2024-03-22T07:53:08.413" v="323" actId="20577"/>
          <ac:spMkLst>
            <pc:docMk/>
            <pc:sldMk cId="203681207" sldId="344"/>
            <ac:spMk id="7" creationId="{847C3722-9F1B-3A5A-3616-F726A9D870F3}"/>
          </ac:spMkLst>
        </pc:spChg>
      </pc:sldChg>
      <pc:sldChg chg="modSp add mod">
        <pc:chgData name="COUDENE Anthony" userId="328e29f9-3765-4980-b428-58efb5193605" providerId="ADAL" clId="{654BFFF5-05CE-4277-B260-F9EB5C1EBE0B}" dt="2024-03-22T07:54:52.569" v="348" actId="20577"/>
        <pc:sldMkLst>
          <pc:docMk/>
          <pc:sldMk cId="1386908107" sldId="345"/>
        </pc:sldMkLst>
        <pc:spChg chg="mod">
          <ac:chgData name="COUDENE Anthony" userId="328e29f9-3765-4980-b428-58efb5193605" providerId="ADAL" clId="{654BFFF5-05CE-4277-B260-F9EB5C1EBE0B}" dt="2024-03-22T07:53:18.914" v="327"/>
          <ac:spMkLst>
            <pc:docMk/>
            <pc:sldMk cId="1386908107" sldId="345"/>
            <ac:spMk id="6" creationId="{C66B5169-070E-2435-DD3B-1A3C9B873E08}"/>
          </ac:spMkLst>
        </pc:spChg>
        <pc:spChg chg="mod">
          <ac:chgData name="COUDENE Anthony" userId="328e29f9-3765-4980-b428-58efb5193605" providerId="ADAL" clId="{654BFFF5-05CE-4277-B260-F9EB5C1EBE0B}" dt="2024-03-22T07:54:52.569" v="348" actId="20577"/>
          <ac:spMkLst>
            <pc:docMk/>
            <pc:sldMk cId="1386908107" sldId="345"/>
            <ac:spMk id="7" creationId="{79DBCD36-D809-8677-D352-F8AC8947A74B}"/>
          </ac:spMkLst>
        </pc:spChg>
      </pc:sldChg>
      <pc:sldChg chg="modSp add mod">
        <pc:chgData name="COUDENE Anthony" userId="328e29f9-3765-4980-b428-58efb5193605" providerId="ADAL" clId="{654BFFF5-05CE-4277-B260-F9EB5C1EBE0B}" dt="2024-03-22T07:55:19.112" v="354" actId="21"/>
        <pc:sldMkLst>
          <pc:docMk/>
          <pc:sldMk cId="2358378902" sldId="346"/>
        </pc:sldMkLst>
        <pc:spChg chg="mod">
          <ac:chgData name="COUDENE Anthony" userId="328e29f9-3765-4980-b428-58efb5193605" providerId="ADAL" clId="{654BFFF5-05CE-4277-B260-F9EB5C1EBE0B}" dt="2024-03-22T07:55:08.189" v="351"/>
          <ac:spMkLst>
            <pc:docMk/>
            <pc:sldMk cId="2358378902" sldId="346"/>
            <ac:spMk id="6" creationId="{28299289-8AEA-C6DB-B52D-2158FF87BAEC}"/>
          </ac:spMkLst>
        </pc:spChg>
        <pc:spChg chg="mod">
          <ac:chgData name="COUDENE Anthony" userId="328e29f9-3765-4980-b428-58efb5193605" providerId="ADAL" clId="{654BFFF5-05CE-4277-B260-F9EB5C1EBE0B}" dt="2024-03-22T07:55:19.112" v="354" actId="21"/>
          <ac:spMkLst>
            <pc:docMk/>
            <pc:sldMk cId="2358378902" sldId="346"/>
            <ac:spMk id="7" creationId="{DAC0212E-8DBE-A827-534D-2602E13F8881}"/>
          </ac:spMkLst>
        </pc:spChg>
      </pc:sldChg>
      <pc:sldChg chg="modSp add mod">
        <pc:chgData name="COUDENE Anthony" userId="328e29f9-3765-4980-b428-58efb5193605" providerId="ADAL" clId="{654BFFF5-05CE-4277-B260-F9EB5C1EBE0B}" dt="2024-03-22T07:55:50.349" v="360" actId="21"/>
        <pc:sldMkLst>
          <pc:docMk/>
          <pc:sldMk cId="2166222067" sldId="347"/>
        </pc:sldMkLst>
        <pc:spChg chg="mod">
          <ac:chgData name="COUDENE Anthony" userId="328e29f9-3765-4980-b428-58efb5193605" providerId="ADAL" clId="{654BFFF5-05CE-4277-B260-F9EB5C1EBE0B}" dt="2024-03-22T07:55:37.861" v="358"/>
          <ac:spMkLst>
            <pc:docMk/>
            <pc:sldMk cId="2166222067" sldId="347"/>
            <ac:spMk id="6" creationId="{7B77B6FE-9A95-F308-69B8-E72005CC09E7}"/>
          </ac:spMkLst>
        </pc:spChg>
        <pc:spChg chg="mod">
          <ac:chgData name="COUDENE Anthony" userId="328e29f9-3765-4980-b428-58efb5193605" providerId="ADAL" clId="{654BFFF5-05CE-4277-B260-F9EB5C1EBE0B}" dt="2024-03-22T07:55:50.349" v="360" actId="21"/>
          <ac:spMkLst>
            <pc:docMk/>
            <pc:sldMk cId="2166222067" sldId="347"/>
            <ac:spMk id="7" creationId="{47005155-5214-5EAD-A303-231847058388}"/>
          </ac:spMkLst>
        </pc:spChg>
      </pc:sldChg>
      <pc:sldChg chg="modSp add mod">
        <pc:chgData name="COUDENE Anthony" userId="328e29f9-3765-4980-b428-58efb5193605" providerId="ADAL" clId="{654BFFF5-05CE-4277-B260-F9EB5C1EBE0B}" dt="2024-03-22T07:57:09.511" v="387" actId="21"/>
        <pc:sldMkLst>
          <pc:docMk/>
          <pc:sldMk cId="818071037" sldId="348"/>
        </pc:sldMkLst>
        <pc:spChg chg="mod">
          <ac:chgData name="COUDENE Anthony" userId="328e29f9-3765-4980-b428-58efb5193605" providerId="ADAL" clId="{654BFFF5-05CE-4277-B260-F9EB5C1EBE0B}" dt="2024-03-22T07:56:04.891" v="365"/>
          <ac:spMkLst>
            <pc:docMk/>
            <pc:sldMk cId="818071037" sldId="348"/>
            <ac:spMk id="6" creationId="{5F9D1939-156A-B14B-8F1D-0DC3783F302F}"/>
          </ac:spMkLst>
        </pc:spChg>
        <pc:spChg chg="mod">
          <ac:chgData name="COUDENE Anthony" userId="328e29f9-3765-4980-b428-58efb5193605" providerId="ADAL" clId="{654BFFF5-05CE-4277-B260-F9EB5C1EBE0B}" dt="2024-03-22T07:57:09.511" v="387" actId="21"/>
          <ac:spMkLst>
            <pc:docMk/>
            <pc:sldMk cId="818071037" sldId="348"/>
            <ac:spMk id="7" creationId="{4FADC21B-80B5-DA2F-1AB2-305EDAEDD0A6}"/>
          </ac:spMkLst>
        </pc:spChg>
      </pc:sldChg>
      <pc:sldChg chg="modSp add mod">
        <pc:chgData name="COUDENE Anthony" userId="328e29f9-3765-4980-b428-58efb5193605" providerId="ADAL" clId="{654BFFF5-05CE-4277-B260-F9EB5C1EBE0B}" dt="2024-03-22T07:57:32.906" v="394" actId="21"/>
        <pc:sldMkLst>
          <pc:docMk/>
          <pc:sldMk cId="2451699192" sldId="349"/>
        </pc:sldMkLst>
        <pc:spChg chg="mod">
          <ac:chgData name="COUDENE Anthony" userId="328e29f9-3765-4980-b428-58efb5193605" providerId="ADAL" clId="{654BFFF5-05CE-4277-B260-F9EB5C1EBE0B}" dt="2024-03-22T07:57:24.623" v="391"/>
          <ac:spMkLst>
            <pc:docMk/>
            <pc:sldMk cId="2451699192" sldId="349"/>
            <ac:spMk id="6" creationId="{E88CC22E-79BE-EADA-3660-E13378DF7A7E}"/>
          </ac:spMkLst>
        </pc:spChg>
        <pc:spChg chg="mod">
          <ac:chgData name="COUDENE Anthony" userId="328e29f9-3765-4980-b428-58efb5193605" providerId="ADAL" clId="{654BFFF5-05CE-4277-B260-F9EB5C1EBE0B}" dt="2024-03-22T07:57:32.906" v="394" actId="21"/>
          <ac:spMkLst>
            <pc:docMk/>
            <pc:sldMk cId="2451699192" sldId="349"/>
            <ac:spMk id="7" creationId="{4D2EA012-1ACD-0BED-0421-469FDDD75089}"/>
          </ac:spMkLst>
        </pc:spChg>
      </pc:sldChg>
      <pc:sldChg chg="modSp add mod">
        <pc:chgData name="COUDENE Anthony" userId="328e29f9-3765-4980-b428-58efb5193605" providerId="ADAL" clId="{654BFFF5-05CE-4277-B260-F9EB5C1EBE0B}" dt="2024-03-22T07:58:25.328" v="422" actId="21"/>
        <pc:sldMkLst>
          <pc:docMk/>
          <pc:sldMk cId="902867184" sldId="350"/>
        </pc:sldMkLst>
        <pc:spChg chg="mod">
          <ac:chgData name="COUDENE Anthony" userId="328e29f9-3765-4980-b428-58efb5193605" providerId="ADAL" clId="{654BFFF5-05CE-4277-B260-F9EB5C1EBE0B}" dt="2024-03-22T07:57:47.135" v="403"/>
          <ac:spMkLst>
            <pc:docMk/>
            <pc:sldMk cId="902867184" sldId="350"/>
            <ac:spMk id="6" creationId="{7364BDD5-00F3-2027-D109-116B7CE1160C}"/>
          </ac:spMkLst>
        </pc:spChg>
        <pc:spChg chg="mod">
          <ac:chgData name="COUDENE Anthony" userId="328e29f9-3765-4980-b428-58efb5193605" providerId="ADAL" clId="{654BFFF5-05CE-4277-B260-F9EB5C1EBE0B}" dt="2024-03-22T07:58:25.328" v="422" actId="21"/>
          <ac:spMkLst>
            <pc:docMk/>
            <pc:sldMk cId="902867184" sldId="350"/>
            <ac:spMk id="7" creationId="{D57BFBD2-096B-E8FD-ED3C-686A58A11097}"/>
          </ac:spMkLst>
        </pc:spChg>
      </pc:sldChg>
      <pc:sldChg chg="modSp add mod">
        <pc:chgData name="COUDENE Anthony" userId="328e29f9-3765-4980-b428-58efb5193605" providerId="ADAL" clId="{654BFFF5-05CE-4277-B260-F9EB5C1EBE0B}" dt="2024-03-22T07:58:38.652" v="426" actId="21"/>
        <pc:sldMkLst>
          <pc:docMk/>
          <pc:sldMk cId="2118336695" sldId="351"/>
        </pc:sldMkLst>
        <pc:spChg chg="mod">
          <ac:chgData name="COUDENE Anthony" userId="328e29f9-3765-4980-b428-58efb5193605" providerId="ADAL" clId="{654BFFF5-05CE-4277-B260-F9EB5C1EBE0B}" dt="2024-03-22T07:58:34.529" v="425"/>
          <ac:spMkLst>
            <pc:docMk/>
            <pc:sldMk cId="2118336695" sldId="351"/>
            <ac:spMk id="6" creationId="{65363578-45E4-3F0F-9253-29EAB56760F5}"/>
          </ac:spMkLst>
        </pc:spChg>
        <pc:spChg chg="mod">
          <ac:chgData name="COUDENE Anthony" userId="328e29f9-3765-4980-b428-58efb5193605" providerId="ADAL" clId="{654BFFF5-05CE-4277-B260-F9EB5C1EBE0B}" dt="2024-03-22T07:58:38.652" v="426" actId="21"/>
          <ac:spMkLst>
            <pc:docMk/>
            <pc:sldMk cId="2118336695" sldId="351"/>
            <ac:spMk id="7" creationId="{F4E74191-91FE-63CC-8EE9-2D6453B0923A}"/>
          </ac:spMkLst>
        </pc:spChg>
      </pc:sldChg>
      <pc:sldChg chg="modSp add mod">
        <pc:chgData name="COUDENE Anthony" userId="328e29f9-3765-4980-b428-58efb5193605" providerId="ADAL" clId="{654BFFF5-05CE-4277-B260-F9EB5C1EBE0B}" dt="2024-03-22T07:59:12.046" v="457" actId="20577"/>
        <pc:sldMkLst>
          <pc:docMk/>
          <pc:sldMk cId="995188748" sldId="352"/>
        </pc:sldMkLst>
        <pc:spChg chg="mod">
          <ac:chgData name="COUDENE Anthony" userId="328e29f9-3765-4980-b428-58efb5193605" providerId="ADAL" clId="{654BFFF5-05CE-4277-B260-F9EB5C1EBE0B}" dt="2024-03-22T07:58:56.726" v="431" actId="21"/>
          <ac:spMkLst>
            <pc:docMk/>
            <pc:sldMk cId="995188748" sldId="352"/>
            <ac:spMk id="6" creationId="{82B65462-CCD2-8D98-CEEB-6B7DF0663F0F}"/>
          </ac:spMkLst>
        </pc:spChg>
        <pc:spChg chg="mod">
          <ac:chgData name="COUDENE Anthony" userId="328e29f9-3765-4980-b428-58efb5193605" providerId="ADAL" clId="{654BFFF5-05CE-4277-B260-F9EB5C1EBE0B}" dt="2024-03-22T07:59:12.046" v="457" actId="20577"/>
          <ac:spMkLst>
            <pc:docMk/>
            <pc:sldMk cId="995188748" sldId="352"/>
            <ac:spMk id="7" creationId="{7DC3D135-0D2C-ED33-F38F-77358E9CDE0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ct val="0"/>
              </a:spcBef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ct val="0"/>
              </a:spcBef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E8BDABA-688C-4015-BC56-853172E0555A}" type="datetimeFigureOut">
              <a:rPr lang="fr-FR"/>
              <a:pPr>
                <a:defRPr/>
              </a:pPr>
              <a:t>27/03/2024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ct val="0"/>
              </a:spcBef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spcBef>
                <a:spcPct val="0"/>
              </a:spcBef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BCC3686-6725-4AFD-ADDC-6473F9C2C89C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2874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6151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6F00F-37DE-6B24-EE19-4B410D25C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0A2156B-1D63-5A0C-AEEC-C2654EFDD4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29C2335-EF69-4510-C418-3C1C4D7E72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B8AA3F-CCF8-C399-B0B9-55E839C6D7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7984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D710E-3EB3-9F9C-8877-37ED8464C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81CEA2C-07CE-A211-1616-1B0BFF4CB6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0E3EC90-895B-247D-2DB5-972BAE6D50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1D2995-59E4-4C17-C7F8-D58AA09638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115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118E0-0BB8-6083-BBA8-6BD6F5E14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D286BE1-5F39-855E-6119-7E1A5174F7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8586A7B-878D-0F8B-143A-E68ADFC579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A00DF8-9E49-1998-A8E2-5F5C8A5CFC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8006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BAB64-DD47-697B-7C86-56FEC4B24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3F9B50B-BC6D-1EA8-A0BB-B8580E6347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24E78B9-563F-7EF5-E982-A3A5D7FC3B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3F224C-A292-1C83-4F9F-8AC59A2083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7501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CAC61-A9BC-BA19-32C3-3939D0348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226D8C0-40C4-BE21-3370-D4AAD48592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4A76FE4-B616-8400-A215-BA13E72E11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AA2F56-8477-22CA-0110-622562F9DB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113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1EB8B-4284-B07E-33E8-DC8239782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9A25291-9BC2-67E6-0F0C-C5230B9670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6B535C8-2F5A-65AB-B302-87FD4479F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69D425-C5AF-91D4-5469-EBC384CE7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9415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88278-BA5C-3B30-AA0C-51604AE6F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E358CE0-814B-43B9-7B44-C8FABB2EF4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A348C65-4DC5-5481-F2F2-4B9DB5FF9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4565DA-EA03-06A0-C868-2C25D64114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5813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EEE18-6A1A-3D47-A206-A2AB94A22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B7B9A7E-C3B8-777A-28ED-218CC7ED5B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FCF4EF9-C040-B8E3-8731-03008FE22D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50EB4C-6920-A236-88E2-3D79E0362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7935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574CE-92E9-299F-C569-B1B2D8873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4275082-1926-C0D1-1BD4-95EC1C0D2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17CA4D6-4C5B-6CC6-0D16-59C9663B2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A920BE-B891-1108-A0E4-0B60DDD7A2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4248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5E972-1334-F422-2B0E-720978F87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553E9C-8EC8-AA81-87F1-8E7CAF8842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1F59FE2-B026-B180-E037-821FE47AB3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50C1F0-F90C-982F-101F-56F2929FB4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7519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919BE-9866-9DC2-5776-39EDB8D5E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328D52E-5EF5-29FE-06A0-BCBBB2102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2DE9FC9-1E45-783C-2898-670A7DEA51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BE950D-C3FB-16D0-573B-8B1C4104AA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74824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06B6F-A57C-DF5C-A39E-216DC079A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270054D-6C9C-F4AA-63CC-DD0B48A6E5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FE5DD79-3E4C-7E77-D0BE-18801D6288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E2A00A-2119-772E-B776-DEDEFF9C08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12404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2F6FA-85E1-328E-38E8-A525A00DA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DC99A8A-D01D-81FF-C6AB-F581EB3632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6FEE692-FC29-7952-A2CE-70EAC48661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761B49-52D6-4689-B944-3BDA13FFB6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96833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0AF72-8AE9-E722-590A-BBA4A67FE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527F350-DAE8-C37E-7328-8C4B80E3EE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3D83381-6D7E-8B2F-78E3-7D0BFF986B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AEF4A7-1C0E-1FAC-3651-80E88D6EE5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27537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D71AC-E5DF-BAD4-8F22-9388D0315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D06930-B4D4-7BFF-68B0-80D6696CFD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FEDC592-8F08-D172-5E97-6B1ED66A9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240552-3579-8E0C-06D2-C95EDF94D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45451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DA57B-DC1B-3E2E-7A30-A74A4C04D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018624E-0913-49AB-14BB-B77A0920FA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9286935-FAFC-ECA9-C14A-E715182C0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D93F97-B9D3-6A86-A409-D95FBC27D1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16024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D0FC4-8E6E-276F-5031-F79F61B5D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0D5CB58-A763-996A-C417-05BA9140FB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3265198-0A0E-E70C-5293-73A40F399B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3BBFAF-E200-D0BF-6755-09B3F0C288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69096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57218-9650-623C-3F76-E30FF9FDD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2A986BD-7E8D-51D8-EB85-942A22C573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143A74A-5041-9A71-10E2-58B8100497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6292B4-01D5-AE28-4390-E9A2978B49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2168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167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9980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2F820-C0FC-9B8E-8CCC-A71B8B1C3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0024B4D-E257-0340-D6F6-391EAE951F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0965AC1-561C-3CF4-5EEB-B396BD9D8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F2E8D3-6848-6A24-F8C1-84799CFA8E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948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7C5A7-6A1E-0CE2-99A8-584B52536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624DBBE-3943-9546-C5A5-B31A570E8B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094640D-ACCA-09DF-E57B-6AD67E52EE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DD0B2B-0096-E974-0B96-4D881D79F5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5796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5748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A3ED4-C2BF-3634-98F8-01B20E4AA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EB26EBC-CAE9-F378-C9BE-DA1F979E38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B88BAF1-1812-B584-7077-F9DA383FC3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A11872-A0F1-3162-A9C1-39FA597C33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053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E997A-F687-E9C5-AA05-195069FCA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5842546-858A-D95D-E317-F8A3DA1ABA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3F11F92-338F-0A9D-75FC-F902AB1189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2AEA58-8836-14CD-6B9F-4FDB389C9C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0352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1440000"/>
            <a:ext cx="7560000" cy="4320000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1800" b="0">
                <a:solidFill>
                  <a:srgbClr val="008A9B"/>
                </a:solidFill>
                <a:latin typeface="Arial" pitchFamily="34" charset="0"/>
                <a:cs typeface="Arial" pitchFamily="34" charset="0"/>
              </a:defRPr>
            </a:lvl1pPr>
            <a:lvl2pPr marL="628650" indent="-171450">
              <a:buFont typeface="Arial" pitchFamily="34" charset="0"/>
              <a:buChar char="•"/>
              <a:defRPr sz="1600" baseline="0">
                <a:latin typeface="Arial" pitchFamily="34" charset="0"/>
                <a:cs typeface="Arial" pitchFamily="34" charset="0"/>
              </a:defRPr>
            </a:lvl2pPr>
            <a:lvl3pPr marL="1085850" indent="-171450">
              <a:buFont typeface="Calibri" pitchFamily="34" charset="0"/>
              <a:buChar char="-"/>
              <a:defRPr sz="1600"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73600" y="468000"/>
            <a:ext cx="7560000" cy="394642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8A9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73600" y="982800"/>
            <a:ext cx="7560000" cy="448394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58585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505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73600" y="468000"/>
            <a:ext cx="7560000" cy="394642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8A9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775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1440000"/>
            <a:ext cx="7560000" cy="4320000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1800" b="0">
                <a:solidFill>
                  <a:srgbClr val="008A9B"/>
                </a:solidFill>
                <a:latin typeface="Arial" pitchFamily="34" charset="0"/>
                <a:cs typeface="Arial" pitchFamily="34" charset="0"/>
              </a:defRPr>
            </a:lvl1pPr>
            <a:lvl2pPr marL="628650" indent="-171450">
              <a:buFont typeface="Arial" pitchFamily="34" charset="0"/>
              <a:buChar char="•"/>
              <a:defRPr sz="1600" baseline="0">
                <a:latin typeface="Arial" pitchFamily="34" charset="0"/>
                <a:cs typeface="Arial" pitchFamily="34" charset="0"/>
              </a:defRPr>
            </a:lvl2pPr>
            <a:lvl3pPr marL="1085850" indent="-171450">
              <a:buFont typeface="Calibri" pitchFamily="34" charset="0"/>
              <a:buChar char="-"/>
              <a:defRPr sz="1600"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73600" y="468000"/>
            <a:ext cx="7560000" cy="394642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8A9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73600" y="982800"/>
            <a:ext cx="7560000" cy="448394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58585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7681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68" y="4566423"/>
            <a:ext cx="4394199" cy="20767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665" y="6062133"/>
            <a:ext cx="926042" cy="555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280" y="577236"/>
            <a:ext cx="3399802" cy="9523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419" y="1997605"/>
            <a:ext cx="4324350" cy="2419350"/>
          </a:xfrm>
          <a:prstGeom prst="rect">
            <a:avLst/>
          </a:prstGeom>
        </p:spPr>
      </p:pic>
      <p:sp>
        <p:nvSpPr>
          <p:cNvPr id="1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22280" y="4543221"/>
            <a:ext cx="3173521" cy="4483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0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&lt;Title&gt;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27"/>
          <a:stretch/>
        </p:blipFill>
        <p:spPr>
          <a:xfrm>
            <a:off x="3873321" y="1617894"/>
            <a:ext cx="3168046" cy="27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71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84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creensho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2000" y="1548000"/>
            <a:ext cx="5317200" cy="39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0000" y="1440000"/>
            <a:ext cx="2487600" cy="720000"/>
          </a:xfrm>
          <a:prstGeom prst="rect">
            <a:avLst/>
          </a:prstGeom>
        </p:spPr>
        <p:txBody>
          <a:bodyPr/>
          <a:lstStyle>
            <a:lvl1pPr marL="144000" indent="-144000">
              <a:buFont typeface="Arial" pitchFamily="34" charset="0"/>
              <a:buChar char="•"/>
              <a:defRPr sz="1600" b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73600" y="982800"/>
            <a:ext cx="7560000" cy="448394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58585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273600" y="468000"/>
            <a:ext cx="7560000" cy="394642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8A9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581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73600" y="468000"/>
            <a:ext cx="7560000" cy="394642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8A9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192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Presenter not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B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0" y="0"/>
            <a:ext cx="9144000" cy="781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 Notes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440000"/>
            <a:ext cx="7560000" cy="4320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ct val="20000"/>
              </a:spcBef>
              <a:buClr>
                <a:srgbClr val="00838A"/>
              </a:buClr>
              <a:buSzPct val="25000"/>
              <a:buFont typeface="Webdings" pitchFamily="18" charset="2"/>
              <a:buNone/>
              <a:defRPr sz="1800" b="0">
                <a:solidFill>
                  <a:srgbClr val="58585A"/>
                </a:solidFill>
                <a:latin typeface="Arial" pitchFamily="34" charset="0"/>
                <a:cs typeface="Arial" pitchFamily="34" charset="0"/>
              </a:defRPr>
            </a:lvl1pPr>
            <a:lvl2pPr marL="628650" indent="-171450">
              <a:buFont typeface="Arial" pitchFamily="34" charset="0"/>
              <a:buChar char="•"/>
              <a:defRPr sz="1600" baseline="0">
                <a:latin typeface="Arial" pitchFamily="34" charset="0"/>
                <a:cs typeface="Arial" pitchFamily="34" charset="0"/>
              </a:defRPr>
            </a:lvl2pPr>
            <a:lvl3pPr marL="1085850" indent="-171450">
              <a:buFont typeface="Calibri" pitchFamily="34" charset="0"/>
              <a:buChar char="-"/>
              <a:defRPr sz="1600"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buClr>
                <a:srgbClr val="00838A"/>
              </a:buClr>
              <a:buSzPct val="25000"/>
              <a:buFont typeface="Webdings" pitchFamily="18" charset="2"/>
              <a:buNone/>
            </a:pPr>
            <a:r>
              <a:rPr lang="fr-FR" dirty="0"/>
              <a:t>This orange </a:t>
            </a:r>
            <a:r>
              <a:rPr lang="fr-FR" dirty="0" err="1"/>
              <a:t>slide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for the </a:t>
            </a:r>
            <a:r>
              <a:rPr lang="fr-FR" dirty="0" err="1"/>
              <a:t>presenter’s</a:t>
            </a:r>
            <a:r>
              <a:rPr lang="fr-FR" dirty="0"/>
              <a:t> use </a:t>
            </a:r>
            <a:r>
              <a:rPr lang="fr-FR" dirty="0" err="1"/>
              <a:t>only</a:t>
            </a:r>
            <a:r>
              <a:rPr lang="fr-FR" dirty="0"/>
              <a:t>.  It </a:t>
            </a:r>
            <a:r>
              <a:rPr lang="fr-FR" dirty="0" err="1"/>
              <a:t>enables</a:t>
            </a:r>
            <a:r>
              <a:rPr lang="fr-FR" dirty="0"/>
              <a:t> TECHNIDATA teams to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comments</a:t>
            </a:r>
            <a:r>
              <a:rPr lang="fr-FR" dirty="0"/>
              <a:t> to the </a:t>
            </a:r>
            <a:r>
              <a:rPr lang="fr-FR" dirty="0" err="1"/>
              <a:t>Distributors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detailed</a:t>
            </a:r>
            <a:r>
              <a:rPr lang="fr-FR" dirty="0"/>
              <a:t> if </a:t>
            </a:r>
            <a:r>
              <a:rPr lang="fr-FR" dirty="0" err="1"/>
              <a:t>included</a:t>
            </a:r>
            <a:r>
              <a:rPr lang="fr-FR" dirty="0"/>
              <a:t> on a </a:t>
            </a:r>
            <a:r>
              <a:rPr lang="fr-FR" dirty="0" err="1"/>
              <a:t>slide</a:t>
            </a:r>
            <a:r>
              <a:rPr lang="fr-FR" dirty="0"/>
              <a:t>, but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give</a:t>
            </a:r>
            <a:r>
              <a:rPr lang="fr-FR" dirty="0"/>
              <a:t> </a:t>
            </a:r>
            <a:r>
              <a:rPr lang="fr-FR" dirty="0" err="1"/>
              <a:t>additional</a:t>
            </a:r>
            <a:r>
              <a:rPr lang="fr-FR" dirty="0"/>
              <a:t> information, if </a:t>
            </a:r>
            <a:r>
              <a:rPr lang="fr-FR" dirty="0" err="1"/>
              <a:t>needed</a:t>
            </a:r>
            <a:r>
              <a:rPr lang="fr-FR" dirty="0"/>
              <a:t>,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presenting</a:t>
            </a:r>
            <a:r>
              <a:rPr lang="fr-FR" dirty="0"/>
              <a:t> to an end user.</a:t>
            </a:r>
          </a:p>
          <a:p>
            <a:pPr>
              <a:spcBef>
                <a:spcPct val="20000"/>
              </a:spcBef>
              <a:buClr>
                <a:srgbClr val="00838A"/>
              </a:buClr>
              <a:buSzPct val="25000"/>
              <a:buFont typeface="Webdings" pitchFamily="18" charset="2"/>
              <a:buNone/>
            </a:pPr>
            <a:endParaRPr lang="fr-FR" dirty="0"/>
          </a:p>
          <a:p>
            <a:pPr>
              <a:spcBef>
                <a:spcPct val="20000"/>
              </a:spcBef>
              <a:buClr>
                <a:srgbClr val="00838A"/>
              </a:buClr>
              <a:buSzPct val="25000"/>
              <a:buFont typeface="Webdings" pitchFamily="18" charset="2"/>
              <a:buNone/>
            </a:pPr>
            <a:r>
              <a:rPr lang="fr-FR" dirty="0"/>
              <a:t>This </a:t>
            </a:r>
            <a:r>
              <a:rPr lang="fr-FR" dirty="0" err="1"/>
              <a:t>slide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easily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hidden</a:t>
            </a:r>
            <a:r>
              <a:rPr lang="fr-FR" dirty="0"/>
              <a:t> for a </a:t>
            </a:r>
            <a:r>
              <a:rPr lang="fr-FR" dirty="0" err="1"/>
              <a:t>presentation</a:t>
            </a:r>
            <a:r>
              <a:rPr lang="fr-FR" dirty="0"/>
              <a:t> to the end user or </a:t>
            </a:r>
            <a:r>
              <a:rPr lang="fr-FR" dirty="0" err="1"/>
              <a:t>even</a:t>
            </a:r>
            <a:r>
              <a:rPr lang="fr-FR" dirty="0"/>
              <a:t> </a:t>
            </a:r>
            <a:r>
              <a:rPr lang="fr-FR" dirty="0" err="1"/>
              <a:t>deleted</a:t>
            </a:r>
            <a:r>
              <a:rPr lang="fr-FR" dirty="0"/>
              <a:t> </a:t>
            </a:r>
            <a:r>
              <a:rPr lang="fr-FR" dirty="0" err="1"/>
              <a:t>easily</a:t>
            </a:r>
            <a:r>
              <a:rPr lang="fr-FR" dirty="0"/>
              <a:t>, </a:t>
            </a:r>
            <a:r>
              <a:rPr lang="fr-FR" dirty="0" err="1"/>
              <a:t>thanks</a:t>
            </a:r>
            <a:r>
              <a:rPr lang="fr-FR" dirty="0"/>
              <a:t> to </a:t>
            </a:r>
            <a:r>
              <a:rPr lang="fr-FR" dirty="0" err="1"/>
              <a:t>its</a:t>
            </a:r>
            <a:r>
              <a:rPr lang="fr-FR" dirty="0"/>
              <a:t> orange </a:t>
            </a:r>
            <a:r>
              <a:rPr lang="fr-FR" dirty="0" err="1"/>
              <a:t>color</a:t>
            </a:r>
            <a:r>
              <a:rPr lang="fr-FR" dirty="0"/>
              <a:t>.</a:t>
            </a:r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372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rst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000" y="5400000"/>
            <a:ext cx="4045313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58585A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81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Green 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719999" y="1440000"/>
            <a:ext cx="7560000" cy="3960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273600" y="468000"/>
            <a:ext cx="7560000" cy="394642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376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een 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719999" y="1440000"/>
            <a:ext cx="7560000" cy="3960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273600" y="468000"/>
            <a:ext cx="7560000" cy="394642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484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reen Transition/que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4829173" y="1800000"/>
            <a:ext cx="3600000" cy="28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/>
          </p:nvPr>
        </p:nvSpPr>
        <p:spPr>
          <a:xfrm>
            <a:off x="273600" y="1800000"/>
            <a:ext cx="4320000" cy="360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273600" y="468000"/>
            <a:ext cx="7560000" cy="394642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392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reen_Key features &amp; benefits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273600" y="468000"/>
            <a:ext cx="7560000" cy="394642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4829175" y="1800000"/>
            <a:ext cx="3600000" cy="2880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 typeface="+mj-lt"/>
              <a:buAutoNum type="arabicPeriod"/>
              <a:defRPr sz="1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text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2"/>
          </p:nvPr>
        </p:nvSpPr>
        <p:spPr>
          <a:xfrm>
            <a:off x="273600" y="1800000"/>
            <a:ext cx="4320000" cy="360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7952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LOGO_pantone_334x182-15gris.gif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05750" y="214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285750" y="857250"/>
            <a:ext cx="8715375" cy="0"/>
          </a:xfrm>
          <a:prstGeom prst="line">
            <a:avLst/>
          </a:prstGeom>
          <a:ln>
            <a:solidFill>
              <a:srgbClr val="008A9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6611938"/>
            <a:ext cx="859948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8339138" algn="r"/>
              </a:tabLst>
              <a:defRPr/>
            </a:pPr>
            <a:r>
              <a:rPr lang="en-US" sz="700" dirty="0">
                <a:solidFill>
                  <a:srgbClr val="58585A"/>
                </a:solidFill>
                <a:latin typeface="Arial" pitchFamily="34" charset="0"/>
                <a:cs typeface="Arial" pitchFamily="34" charset="0"/>
              </a:rPr>
              <a:t>© copyright 2015 TECHNIDATA - Not to be reproduced without the written consent of TECHNIDATA SAS	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dirty="0">
              <a:solidFill>
                <a:srgbClr val="58585A"/>
              </a:solidFill>
              <a:latin typeface="+mn-lt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804275" y="6613525"/>
            <a:ext cx="3397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94BC07F6-8250-4844-A512-40C0FEC20D79}" type="slidenum">
              <a:rPr lang="en-US"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4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28" r:id="rId1"/>
    <p:sldLayoutId id="2147485400" r:id="rId2"/>
    <p:sldLayoutId id="2147485429" r:id="rId3"/>
    <p:sldLayoutId id="2147485415" r:id="rId4"/>
    <p:sldLayoutId id="2147485433" r:id="rId5"/>
    <p:sldLayoutId id="2147485434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b="1" kern="1200">
          <a:solidFill>
            <a:srgbClr val="008A9B"/>
          </a:solidFill>
          <a:latin typeface="Arial" charset="0"/>
          <a:ea typeface="+mn-ea"/>
          <a:cs typeface="+mn-cs"/>
        </a:defRPr>
      </a:lvl1pPr>
      <a:lvl2pPr marL="608013" indent="-150813" algn="l" rtl="0" eaLnBrk="1" fontAlgn="base" hangingPunct="1">
        <a:spcBef>
          <a:spcPct val="20000"/>
        </a:spcBef>
        <a:spcAft>
          <a:spcPct val="0"/>
        </a:spcAft>
        <a:buClr>
          <a:srgbClr val="58585A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6325" indent="-1539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85750" y="857250"/>
            <a:ext cx="87153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6611938"/>
            <a:ext cx="859948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8339138" algn="r"/>
              </a:tabLst>
              <a:defRPr/>
            </a:pPr>
            <a:r>
              <a:rPr 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© copyright 2015 TECHNIDATA - Not to be reproduced without the written consent of TECHNIDATA SAS	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dirty="0">
              <a:solidFill>
                <a:srgbClr val="58585A"/>
              </a:solidFill>
              <a:latin typeface="+mn-lt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804275" y="6613525"/>
            <a:ext cx="3397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94BC07F6-8250-4844-A512-40C0FEC20D79}" type="slidenum">
              <a:rPr lang="en-US" sz="10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825" y="5845629"/>
            <a:ext cx="1286882" cy="77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4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13" r:id="rId1"/>
    <p:sldLayoutId id="2147485426" r:id="rId2"/>
    <p:sldLayoutId id="2147485430" r:id="rId3"/>
    <p:sldLayoutId id="2147485435" r:id="rId4"/>
    <p:sldLayoutId id="2147485436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457200" indent="-4572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Font typeface="+mj-lt"/>
        <a:buAutoNum type="arabicPeriod"/>
        <a:defRPr sz="2400" b="0" kern="1200">
          <a:solidFill>
            <a:schemeClr val="bg1"/>
          </a:solidFill>
          <a:latin typeface="Arial" charset="0"/>
          <a:ea typeface="+mn-ea"/>
          <a:cs typeface="+mn-cs"/>
        </a:defRPr>
      </a:lvl1pPr>
      <a:lvl2pPr marL="608013" indent="-150813" algn="l" rtl="0" eaLnBrk="1" fontAlgn="base" hangingPunct="1">
        <a:spcBef>
          <a:spcPct val="20000"/>
        </a:spcBef>
        <a:spcAft>
          <a:spcPct val="0"/>
        </a:spcAft>
        <a:buClr>
          <a:srgbClr val="58585A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6325" indent="-1539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91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25" r:id="rId1"/>
    <p:sldLayoutId id="214748543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357"/>
            <a:ext cx="9144000" cy="6858000"/>
          </a:xfrm>
        </p:spPr>
      </p:pic>
      <p:sp>
        <p:nvSpPr>
          <p:cNvPr id="5" name="Subtitle 4"/>
          <p:cNvSpPr>
            <a:spLocks noGrp="1"/>
          </p:cNvSpPr>
          <p:nvPr>
            <p:ph type="body" sz="half" idx="2"/>
          </p:nvPr>
        </p:nvSpPr>
        <p:spPr>
          <a:xfrm>
            <a:off x="3959999" y="5399999"/>
            <a:ext cx="4571158" cy="1296891"/>
          </a:xfrm>
          <a:prstGeom prst="rect">
            <a:avLst/>
          </a:prstGeom>
        </p:spPr>
        <p:txBody>
          <a:bodyPr/>
          <a:lstStyle/>
          <a:p>
            <a:r>
              <a:rPr lang="fr-FR" sz="1800" dirty="0">
                <a:solidFill>
                  <a:schemeClr val="tx1"/>
                </a:solidFill>
              </a:rPr>
              <a:t>Architecture </a:t>
            </a:r>
            <a:r>
              <a:rPr lang="fr-FR" sz="1800" dirty="0" err="1">
                <a:solidFill>
                  <a:schemeClr val="tx1"/>
                </a:solidFill>
              </a:rPr>
              <a:t>Alteva</a:t>
            </a:r>
            <a:endParaRPr lang="fr-FR" sz="1800" dirty="0">
              <a:solidFill>
                <a:schemeClr val="tx1"/>
              </a:solidFill>
            </a:endParaRPr>
          </a:p>
          <a:p>
            <a:r>
              <a:rPr lang="fr-FR" sz="1600" b="0" dirty="0"/>
              <a:t>22/03/2024 - Anthony Coudène</a:t>
            </a:r>
          </a:p>
          <a:p>
            <a:endParaRPr lang="en-US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959999" y="2514599"/>
            <a:ext cx="4571158" cy="760850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nl-NL" sz="3100" b="1" dirty="0"/>
              <a:t>Object Calisthenics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Et </a:t>
            </a:r>
            <a:r>
              <a:rPr lang="en-US" sz="1400" dirty="0" err="1"/>
              <a:t>autres</a:t>
            </a:r>
            <a:r>
              <a:rPr lang="en-US" sz="1400" dirty="0"/>
              <a:t> principes SOLID, </a:t>
            </a:r>
            <a:r>
              <a:rPr lang="en-US" sz="1400" dirty="0" err="1"/>
              <a:t>Loi</a:t>
            </a:r>
            <a:r>
              <a:rPr lang="en-US" sz="1400" dirty="0"/>
              <a:t> de Demeter, …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352983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FB07E-151B-E113-AD43-3FD6AD62B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30739AA-470D-0B16-0F28-5105E2F5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I-nterface</a:t>
            </a:r>
            <a:r>
              <a:rPr lang="fr-FR" dirty="0"/>
              <a:t> </a:t>
            </a:r>
            <a:r>
              <a:rPr lang="fr-FR" dirty="0" err="1"/>
              <a:t>Segregation</a:t>
            </a:r>
            <a:r>
              <a:rPr lang="fr-FR" dirty="0"/>
              <a:t> </a:t>
            </a:r>
            <a:r>
              <a:rPr lang="fr-FR" dirty="0" err="1"/>
              <a:t>Principle</a:t>
            </a:r>
            <a:r>
              <a:rPr lang="fr-FR" dirty="0"/>
              <a:t> (ISP)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0B50B99-EEB3-8EAF-48E3-E816770CCF8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Interface </a:t>
            </a:r>
            <a:r>
              <a:rPr lang="fr-FR" dirty="0" err="1">
                <a:solidFill>
                  <a:schemeClr val="tx1"/>
                </a:solidFill>
              </a:rPr>
              <a:t>Segregation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Une classe implémentant une interface doit avoir l'utilité de toutes les éléments définis dans cette même interface.</a:t>
            </a:r>
            <a:endParaRPr lang="fr-FR" dirty="0"/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algn="just"/>
            <a:endParaRPr lang="fr-FR" dirty="0"/>
          </a:p>
          <a:p>
            <a:pPr marL="457200" lvl="1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1680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EAAA9-9B3B-98CA-ED93-28B2FE217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62C08C-C405-4601-7BDF-EAA60DD3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D-</a:t>
            </a:r>
            <a:r>
              <a:rPr lang="fr-FR" dirty="0" err="1"/>
              <a:t>ependency</a:t>
            </a:r>
            <a:r>
              <a:rPr lang="fr-FR" dirty="0"/>
              <a:t> Inversion </a:t>
            </a:r>
            <a:r>
              <a:rPr lang="fr-FR" dirty="0" err="1"/>
              <a:t>Principle</a:t>
            </a:r>
            <a:r>
              <a:rPr lang="fr-FR" dirty="0"/>
              <a:t> (DIP)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885CAA-DA80-B196-5633-104F1F05FB1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Inversion Of Control / </a:t>
            </a:r>
            <a:r>
              <a:rPr lang="fr-FR" dirty="0" err="1">
                <a:solidFill>
                  <a:schemeClr val="tx1"/>
                </a:solidFill>
              </a:rPr>
              <a:t>Dependency</a:t>
            </a:r>
            <a:r>
              <a:rPr lang="fr-FR" dirty="0">
                <a:solidFill>
                  <a:schemeClr val="tx1"/>
                </a:solidFill>
              </a:rPr>
              <a:t> Injection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Il s'agit d'assurer un couplage faible entre le contrat d'utilisation d'un objet agrégé avec l'implémentation de ce même objet agrégé afin de pouvoir l'injecter.</a:t>
            </a:r>
            <a:endParaRPr lang="fr-FR" dirty="0"/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algn="just"/>
            <a:endParaRPr lang="fr-FR" dirty="0"/>
          </a:p>
          <a:p>
            <a:pPr marL="457200" lvl="1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7304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F522D-4741-121A-DD90-F68AE5F55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D62941B-1549-5011-A5F5-8DEFD8CE24E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357"/>
            <a:ext cx="9144000" cy="6858000"/>
          </a:xfr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31303645-FF59-0714-2CD1-B713754E8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59999" y="5399999"/>
            <a:ext cx="4571158" cy="1296891"/>
          </a:xfrm>
          <a:prstGeom prst="rect">
            <a:avLst/>
          </a:prstGeom>
        </p:spPr>
        <p:txBody>
          <a:bodyPr/>
          <a:lstStyle/>
          <a:p>
            <a:endParaRPr 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A0E680-BC4E-5745-DC2F-15A9A5359CBF}"/>
              </a:ext>
            </a:extLst>
          </p:cNvPr>
          <p:cNvSpPr txBox="1"/>
          <p:nvPr/>
        </p:nvSpPr>
        <p:spPr>
          <a:xfrm>
            <a:off x="3959999" y="2514599"/>
            <a:ext cx="4571158" cy="1048621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spAutoFit/>
          </a:bodyPr>
          <a:lstStyle/>
          <a:p>
            <a:pPr>
              <a:lnSpc>
                <a:spcPct val="90000"/>
              </a:lnSpc>
            </a:pPr>
            <a:endParaRPr lang="nl-NL" sz="3100" b="1" dirty="0"/>
          </a:p>
          <a:p>
            <a:pPr>
              <a:lnSpc>
                <a:spcPct val="90000"/>
              </a:lnSpc>
            </a:pPr>
            <a:r>
              <a:rPr lang="nl-NL" sz="3100" b="1" dirty="0"/>
              <a:t>Object Calisthenics</a:t>
            </a:r>
          </a:p>
        </p:txBody>
      </p:sp>
    </p:spTree>
    <p:extLst>
      <p:ext uri="{BB962C8B-B14F-4D97-AF65-F5344CB8AC3E}">
        <p14:creationId xmlns:p14="http://schemas.microsoft.com/office/powerpoint/2010/main" val="460382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3BCFC-03E6-599B-ADB5-4DD18E224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5D5DC2-A0B8-5C5D-8481-C9D4DD4C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 </a:t>
            </a:r>
            <a:r>
              <a:rPr lang="fr-FR" dirty="0" err="1"/>
              <a:t>Calisthenics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97402CE-94E1-DF28-94D5-F5E9BBA927C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La callisthénie est un terme savant désignant un entraînement au poids du corps, ou des exercices effectués avec peu ou pas d'équipement.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9 règles définissent les Object </a:t>
            </a:r>
            <a:r>
              <a:rPr lang="fr-FR" dirty="0" err="1">
                <a:solidFill>
                  <a:schemeClr val="tx1"/>
                </a:solidFill>
              </a:rPr>
              <a:t>Calisthenics</a:t>
            </a:r>
            <a:r>
              <a:rPr lang="fr-FR" dirty="0">
                <a:solidFill>
                  <a:schemeClr val="tx1"/>
                </a:solidFill>
              </a:rPr>
              <a:t> : 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Un seul niveau d'indentation par méthode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Ne jamais utiliser le mot-clé "</a:t>
            </a:r>
            <a:r>
              <a:rPr lang="fr-FR" dirty="0" err="1">
                <a:solidFill>
                  <a:schemeClr val="tx1"/>
                </a:solidFill>
              </a:rPr>
              <a:t>else</a:t>
            </a:r>
            <a:r>
              <a:rPr lang="fr-FR" dirty="0">
                <a:solidFill>
                  <a:schemeClr val="tx1"/>
                </a:solidFill>
              </a:rPr>
              <a:t>" ou ses dérivés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Encapsuler les types primitifs dans des objets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First Class Collection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Un seul point par ligne (sauf écriture fluide) ou Loi de Demeter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Ne pas utiliser d'</a:t>
            </a:r>
            <a:r>
              <a:rPr lang="fr-FR" dirty="0" err="1">
                <a:solidFill>
                  <a:schemeClr val="tx1"/>
                </a:solidFill>
              </a:rPr>
              <a:t>abrévation</a:t>
            </a:r>
            <a:endParaRPr lang="fr-FR" dirty="0"/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Garder les modules ou les entités petites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Pas plus de 2 variables d'instances (attributs ou propriétés)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Aucun Getter/Setter ou pas de propriété (sauf DTO, VO, </a:t>
            </a:r>
            <a:r>
              <a:rPr lang="fr-FR" dirty="0" err="1">
                <a:solidFill>
                  <a:schemeClr val="tx1"/>
                </a:solidFill>
              </a:rPr>
              <a:t>Entity</a:t>
            </a:r>
            <a:r>
              <a:rPr lang="fr-FR" dirty="0">
                <a:solidFill>
                  <a:schemeClr val="tx1"/>
                </a:solidFill>
              </a:rPr>
              <a:t>) principe de "Tell </a:t>
            </a:r>
            <a:r>
              <a:rPr lang="fr-FR" dirty="0" err="1">
                <a:solidFill>
                  <a:schemeClr val="tx1"/>
                </a:solidFill>
              </a:rPr>
              <a:t>don't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ask</a:t>
            </a:r>
            <a:r>
              <a:rPr lang="fr-FR" dirty="0">
                <a:solidFill>
                  <a:schemeClr val="tx1"/>
                </a:solidFill>
              </a:rPr>
              <a:t>"</a:t>
            </a:r>
            <a:endParaRPr lang="fr-FR" dirty="0"/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algn="just"/>
            <a:endParaRPr lang="fr-FR" dirty="0"/>
          </a:p>
          <a:p>
            <a:pPr marL="457200" lvl="1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1310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BC34B-ED08-332B-1DB5-A889B7E8F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C35B93-6CAF-FF6C-C15C-93841DEE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seul niveau d'indentation par méthode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47C3722-9F1B-3A5A-3616-F726A9D870F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Ce principe améliore la lisibilité et permet d'avoir un code découpé et maintenable.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algn="just"/>
            <a:endParaRPr lang="fr-FR" dirty="0"/>
          </a:p>
          <a:p>
            <a:pPr marL="457200" lvl="1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681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17BE2-0443-D95F-DC57-8C946A02C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66B5169-070E-2435-DD3B-1A3C9B873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 jamais utiliser le mot-clé "</a:t>
            </a:r>
            <a:r>
              <a:rPr lang="fr-FR" dirty="0" err="1"/>
              <a:t>else</a:t>
            </a:r>
            <a:r>
              <a:rPr lang="fr-FR" dirty="0"/>
              <a:t>" ou ses dérivés</a:t>
            </a:r>
            <a:br>
              <a:rPr lang="fr-FR" dirty="0"/>
            </a:br>
            <a:endParaRPr lang="fr-FR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9DBCD36-D809-8677-D352-F8AC8947A74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Ce principe permet d'éviter les alternatives compliquées, tout en maintenant la lisibilité avec une code nominal explicite à la fin.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Quelques solutions pour ne plus avoir de "</a:t>
            </a:r>
            <a:r>
              <a:rPr lang="fr-FR" dirty="0" err="1">
                <a:solidFill>
                  <a:schemeClr val="tx1"/>
                </a:solidFill>
              </a:rPr>
              <a:t>else</a:t>
            </a:r>
            <a:r>
              <a:rPr lang="fr-FR" dirty="0">
                <a:solidFill>
                  <a:schemeClr val="tx1"/>
                </a:solidFill>
              </a:rPr>
              <a:t>" :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 err="1">
                <a:solidFill>
                  <a:schemeClr val="tx1"/>
                </a:solidFill>
              </a:rPr>
              <a:t>Early</a:t>
            </a:r>
            <a:r>
              <a:rPr lang="fr-FR" dirty="0">
                <a:solidFill>
                  <a:schemeClr val="tx1"/>
                </a:solidFill>
              </a:rPr>
              <a:t> Exit (cas métier ou respect des préconditions métier)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Fail fast (exceptions liées aux prérequis selon respect des préconditions)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Initialisation en amont</a:t>
            </a:r>
          </a:p>
        </p:txBody>
      </p:sp>
    </p:spTree>
    <p:extLst>
      <p:ext uri="{BB962C8B-B14F-4D97-AF65-F5344CB8AC3E}">
        <p14:creationId xmlns:p14="http://schemas.microsoft.com/office/powerpoint/2010/main" val="1386908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7EA61-58EE-48E9-7BBE-EE7A04E80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8299289-8AEA-C6DB-B52D-2158FF87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Encapsuler les types primitifs dans des objets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AC0212E-8DBE-A827-534D-2602E13F888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Il est toujours préférable d'utiliser un type personnalisé plutôt qu'une primitive trop ouverte.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algn="just"/>
            <a:endParaRPr lang="fr-FR" dirty="0"/>
          </a:p>
          <a:p>
            <a:pPr marL="457200" lvl="1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8378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1DD72-EA51-D597-7D20-B664D44FC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B77B6FE-9A95-F308-69B8-E72005CC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First Class Collection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7005155-5214-5EAD-A303-23184705838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Il est préférable d'utiliser une classe hôte pour héberger une collection plutôt que de la mélanger au milieu d'autres considérations métier d'un même objet.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222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604D8-96B2-3154-6C5C-14CC99689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9D1939-156A-B14B-8F1D-0DC3783F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seul point par ligne (sauf écriture fluide) ou Loi de Demeter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FADC21B-80B5-DA2F-1AB2-305EDAEDD0A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Il s'agit ici d'un lien avec la Loi de Demeter consistant à ne pas manipuler le contenu des objets ou désencapsuler depuis l'extérieur.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L'image souvent donnée lorsqu'on utilise plusieurs points par ligne : "Imaginons que pour payer le pain, on donne notre veste à la Boulangère en indiquant la marche à suivre pour trouver la monnaie : 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ouvrir la veste, 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chercher la poche de droite, 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récupérer le portefeuille, 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l'ouvrir 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prendre la pièce d'un euro pour payer", 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…au lieu de "Payer la boulangère".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/>
            <a:endParaRPr lang="fr-FR" dirty="0"/>
          </a:p>
          <a:p>
            <a:pPr marL="457200" lvl="1" indent="0" algn="just">
              <a:buNone/>
            </a:pPr>
            <a:endParaRPr lang="fr-FR" dirty="0"/>
          </a:p>
          <a:p>
            <a:pPr marL="457200" lvl="1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8071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C7BBB-940E-10D2-B35D-B574D9395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88CC22E-79BE-EADA-3660-E13378DF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 pas utiliser d'</a:t>
            </a:r>
            <a:r>
              <a:rPr lang="fr-FR" dirty="0" err="1"/>
              <a:t>abrévation</a:t>
            </a:r>
            <a:endParaRPr lang="fr-FR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D2EA012-1ACD-0BED-0421-469FDDD7508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Il ne faut pas utiliser d'</a:t>
            </a:r>
            <a:r>
              <a:rPr lang="fr-FR" dirty="0" err="1">
                <a:solidFill>
                  <a:schemeClr val="tx1"/>
                </a:solidFill>
              </a:rPr>
              <a:t>abrévation</a:t>
            </a:r>
            <a:r>
              <a:rPr lang="fr-FR" dirty="0">
                <a:solidFill>
                  <a:schemeClr val="tx1"/>
                </a:solidFill>
              </a:rPr>
              <a:t> pour la lisibilité.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Cependant, si on constate que les noms non abrégés de nos méthodes ou classes sont excessivement longs c'est sûrement parce qu'on ne respecte pas le principe SRP de SOLID...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69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45DF2-0351-5781-455E-5210F54C7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4C45B3C-522F-16B0-66AB-C8673906EF1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357"/>
            <a:ext cx="9144000" cy="6858000"/>
          </a:xfr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06C3E8F4-E9AF-5CFC-4049-D5B6FDDF8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59999" y="5399999"/>
            <a:ext cx="4571158" cy="1296891"/>
          </a:xfrm>
          <a:prstGeom prst="rect">
            <a:avLst/>
          </a:prstGeom>
        </p:spPr>
        <p:txBody>
          <a:bodyPr/>
          <a:lstStyle/>
          <a:p>
            <a:endParaRPr 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228CF-0C93-26DB-7A99-2F9630855CFE}"/>
              </a:ext>
            </a:extLst>
          </p:cNvPr>
          <p:cNvSpPr txBox="1"/>
          <p:nvPr/>
        </p:nvSpPr>
        <p:spPr>
          <a:xfrm>
            <a:off x="3959999" y="2514599"/>
            <a:ext cx="4571158" cy="953211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nl-NL" sz="3100" b="1" dirty="0" err="1"/>
              <a:t>Objectifs</a:t>
            </a:r>
            <a:r>
              <a:rPr lang="nl-NL" sz="3100" b="1" dirty="0"/>
              <a:t> et </a:t>
            </a:r>
            <a:r>
              <a:rPr lang="nl-NL" sz="3100" b="1" dirty="0" err="1"/>
              <a:t>thématiques</a:t>
            </a:r>
            <a:r>
              <a:rPr lang="nl-NL" sz="3100" b="1" dirty="0"/>
              <a:t> </a:t>
            </a:r>
            <a:r>
              <a:rPr lang="nl-NL" sz="3100" b="1" dirty="0" err="1"/>
              <a:t>visées</a:t>
            </a:r>
            <a:endParaRPr lang="nl-NL" sz="3100" b="1" dirty="0"/>
          </a:p>
        </p:txBody>
      </p:sp>
    </p:spTree>
    <p:extLst>
      <p:ext uri="{BB962C8B-B14F-4D97-AF65-F5344CB8AC3E}">
        <p14:creationId xmlns:p14="http://schemas.microsoft.com/office/powerpoint/2010/main" val="379167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690ED-61D7-7E1B-B561-D77F7A744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64BDD5-00F3-2027-D109-116B7CE1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Garder les modules ou les entités petites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57BFBD2-096B-E8FD-ED3C-686A58A1109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Les règles à respecter :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Maximum 10 méthodes par classe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Maximum 50 lignes par classe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Maximum 10 classes par </a:t>
            </a:r>
            <a:r>
              <a:rPr lang="fr-FR" dirty="0" err="1">
                <a:solidFill>
                  <a:schemeClr val="tx1"/>
                </a:solidFill>
              </a:rPr>
              <a:t>namespace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867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22515-9CEA-EF03-996A-33A3E9852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363578-45E4-3F0F-9253-29EAB5676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Pas plus de 2 variables d'instances (attributs ou propriétés)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4E74191-91FE-63CC-8EE9-2D6453B0923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Il ne faut pas avoir plus de 2 variables d'instances pour une même classe.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Si on dépasse, c’est que l'on a sûrement mal découpé ou qu'on n'a pas respecté le principe SRP de SOLID...</a:t>
            </a:r>
          </a:p>
        </p:txBody>
      </p:sp>
    </p:spTree>
    <p:extLst>
      <p:ext uri="{BB962C8B-B14F-4D97-AF65-F5344CB8AC3E}">
        <p14:creationId xmlns:p14="http://schemas.microsoft.com/office/powerpoint/2010/main" val="2118336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E19CB-6013-F0C2-7689-ABADCB092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B65462-CCD2-8D98-CEEB-6B7DF0663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Aucun Getter/Setter ou pas de propriété (sauf DTO, VO, </a:t>
            </a:r>
            <a:r>
              <a:rPr lang="fr-FR" dirty="0" err="1"/>
              <a:t>Entity</a:t>
            </a:r>
            <a:r>
              <a:rPr lang="fr-FR" dirty="0"/>
              <a:t>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DC3D135-0D2C-ED33-F38F-77358E9CDE0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>
                <a:solidFill>
                  <a:schemeClr val="tx1"/>
                </a:solidFill>
              </a:rPr>
              <a:t>rincipe </a:t>
            </a:r>
            <a:r>
              <a:rPr lang="en-US" dirty="0">
                <a:solidFill>
                  <a:schemeClr val="tx1"/>
                </a:solidFill>
              </a:rPr>
              <a:t>de "Tell </a:t>
            </a:r>
            <a:r>
              <a:rPr lang="en-US">
                <a:solidFill>
                  <a:schemeClr val="tx1"/>
                </a:solidFill>
              </a:rPr>
              <a:t>don't ask“ de Martin Fowler.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Ce point est très proche de la Loi de Demeter avec un seul point par ligne.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Il ne peut être pas toujours possible d'interdire les Getter mais il faut toujours limiter voir interdire les Setter afin d'utiliser des méthodes dédiées pour ne pas désencapsuler l'objet.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5188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9E064-246A-ADBC-AFE0-9B25867CA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ECC68D6-466B-B805-E358-EE344C1E924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357"/>
            <a:ext cx="9144000" cy="6858000"/>
          </a:xfr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57DFD86-83B5-F4F1-D3DB-C276E6B88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59999" y="5399999"/>
            <a:ext cx="4571158" cy="1296891"/>
          </a:xfrm>
          <a:prstGeom prst="rect">
            <a:avLst/>
          </a:prstGeom>
        </p:spPr>
        <p:txBody>
          <a:bodyPr/>
          <a:lstStyle/>
          <a:p>
            <a:endParaRPr 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65E00C-FC58-9E95-55DE-6BCFFC247405}"/>
              </a:ext>
            </a:extLst>
          </p:cNvPr>
          <p:cNvSpPr txBox="1"/>
          <p:nvPr/>
        </p:nvSpPr>
        <p:spPr>
          <a:xfrm>
            <a:off x="3959999" y="2514599"/>
            <a:ext cx="4571158" cy="953211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nl-NL" sz="3100" b="1" dirty="0" err="1"/>
              <a:t>Composition</a:t>
            </a:r>
            <a:r>
              <a:rPr lang="nl-NL" sz="3100" b="1" dirty="0"/>
              <a:t> over </a:t>
            </a:r>
            <a:r>
              <a:rPr lang="nl-NL" sz="3100" b="1" dirty="0" err="1"/>
              <a:t>Inheritance</a:t>
            </a:r>
            <a:endParaRPr lang="nl-NL" sz="3100" b="1" dirty="0"/>
          </a:p>
        </p:txBody>
      </p:sp>
    </p:spTree>
    <p:extLst>
      <p:ext uri="{BB962C8B-B14F-4D97-AF65-F5344CB8AC3E}">
        <p14:creationId xmlns:p14="http://schemas.microsoft.com/office/powerpoint/2010/main" val="4248356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3B0E5-8025-D7D1-C1F7-A6197AD8A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A7E752-3486-433B-B149-9027166D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Composition over </a:t>
            </a:r>
            <a:r>
              <a:rPr lang="fr-FR" dirty="0" err="1"/>
              <a:t>Inheritance</a:t>
            </a:r>
            <a:r>
              <a:rPr lang="fr-FR" dirty="0"/>
              <a:t> (sauf entité anémiée)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21F2F62-9A24-8202-F124-7F409A815C2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Il </a:t>
            </a:r>
            <a:r>
              <a:rPr lang="en-US" dirty="0" err="1">
                <a:solidFill>
                  <a:schemeClr val="tx1"/>
                </a:solidFill>
              </a:rPr>
              <a:t>s’agit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ici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d’éviter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l’héritage</a:t>
            </a:r>
            <a:r>
              <a:rPr lang="en-US" dirty="0">
                <a:solidFill>
                  <a:schemeClr val="tx1"/>
                </a:solidFill>
              </a:rPr>
              <a:t> au profit de la composition sans </a:t>
            </a:r>
            <a:r>
              <a:rPr lang="en-US" dirty="0" err="1">
                <a:solidFill>
                  <a:schemeClr val="tx1"/>
                </a:solidFill>
              </a:rPr>
              <a:t>perdre</a:t>
            </a:r>
            <a:r>
              <a:rPr lang="en-US" dirty="0">
                <a:solidFill>
                  <a:schemeClr val="tx1"/>
                </a:solidFill>
              </a:rPr>
              <a:t> le </a:t>
            </a:r>
            <a:r>
              <a:rPr lang="en-US" dirty="0" err="1">
                <a:solidFill>
                  <a:schemeClr val="tx1"/>
                </a:solidFill>
              </a:rPr>
              <a:t>polymorphisme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Ce point doit être pondéré aux comportements d’un objet et non à la définition des caractéristiques d’un objet : comportements VS caractéristiques.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En effet, le côté systématique de ce pattern est plus difficilement applicable à des caractéristiques ou du stockage de données via des entités dites anémiées (uniquement getter/setter) comme les </a:t>
            </a:r>
            <a:r>
              <a:rPr lang="fr-FR" dirty="0" err="1">
                <a:solidFill>
                  <a:schemeClr val="tx1"/>
                </a:solidFill>
              </a:rPr>
              <a:t>DTOs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ViewObjects</a:t>
            </a:r>
            <a:r>
              <a:rPr lang="fr-FR" dirty="0">
                <a:solidFill>
                  <a:schemeClr val="tx1"/>
                </a:solidFill>
              </a:rPr>
              <a:t>, Data </a:t>
            </a:r>
            <a:r>
              <a:rPr lang="fr-FR" dirty="0" err="1">
                <a:solidFill>
                  <a:schemeClr val="tx1"/>
                </a:solidFill>
              </a:rPr>
              <a:t>Entities</a:t>
            </a:r>
            <a:r>
              <a:rPr lang="fr-FR" dirty="0">
                <a:solidFill>
                  <a:schemeClr val="tx1"/>
                </a:solidFill>
              </a:rPr>
              <a:t>…</a:t>
            </a:r>
          </a:p>
          <a:p>
            <a:pPr lvl="1" indent="0" algn="just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5386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3E553-887E-6B88-766E-7883B53AE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A7CD0C-E789-DA85-61D3-561121D52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Composition over </a:t>
            </a:r>
            <a:r>
              <a:rPr lang="fr-FR" dirty="0" err="1"/>
              <a:t>Inheritance</a:t>
            </a:r>
            <a:r>
              <a:rPr lang="fr-FR" dirty="0"/>
              <a:t> (sauf entité anémiée)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C677D94-1403-43B3-427C-E5ABA5DAC80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Les éléments principaux et constitutifs de ce pattern :</a:t>
            </a:r>
          </a:p>
          <a:p>
            <a:pPr marL="914400" lvl="1" indent="-285750" algn="just"/>
            <a:endParaRPr lang="fr-FR" dirty="0"/>
          </a:p>
          <a:p>
            <a:pPr marL="914400" lvl="1" indent="-285750" algn="just"/>
            <a:r>
              <a:rPr lang="fr-FR" dirty="0"/>
              <a:t>Usage d’interfaces pour décrire le comportement à composer.</a:t>
            </a:r>
          </a:p>
          <a:p>
            <a:pPr marL="914400" lvl="1" indent="-285750" algn="just"/>
            <a:endParaRPr lang="fr-FR" dirty="0"/>
          </a:p>
          <a:p>
            <a:pPr marL="914400" lvl="1" indent="-285750" algn="just"/>
            <a:r>
              <a:rPr lang="fr-FR" dirty="0"/>
              <a:t>Autant de types d’implémentations que de comportements différents.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Usage d’</a:t>
            </a:r>
            <a:r>
              <a:rPr lang="fr-FR" dirty="0" err="1">
                <a:solidFill>
                  <a:schemeClr val="tx1"/>
                </a:solidFill>
              </a:rPr>
              <a:t>IoC</a:t>
            </a:r>
            <a:r>
              <a:rPr lang="fr-FR" dirty="0">
                <a:solidFill>
                  <a:schemeClr val="tx1"/>
                </a:solidFill>
              </a:rPr>
              <a:t>/DI (voi</a:t>
            </a:r>
            <a:r>
              <a:rPr lang="fr-FR" dirty="0"/>
              <a:t>r D de SOLID) pour injecter ces comportements.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Respect des principes de DRY (Don’t </a:t>
            </a:r>
            <a:r>
              <a:rPr lang="fr-FR" dirty="0" err="1">
                <a:solidFill>
                  <a:schemeClr val="tx1"/>
                </a:solidFill>
              </a:rPr>
              <a:t>Repeat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Yourself</a:t>
            </a:r>
            <a:r>
              <a:rPr lang="fr-FR" dirty="0">
                <a:solidFill>
                  <a:schemeClr val="tx1"/>
                </a:solidFill>
              </a:rPr>
              <a:t>) assuré par l’injection de la même implémentation.</a:t>
            </a:r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lvl="1" indent="0" algn="just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9538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7CB6A-9E21-9D44-33AC-B6B083832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D876885-1D33-C1BA-F908-14465266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Composition over </a:t>
            </a:r>
            <a:r>
              <a:rPr lang="fr-FR" dirty="0" err="1"/>
              <a:t>Inheritance</a:t>
            </a:r>
            <a:r>
              <a:rPr lang="fr-FR" dirty="0"/>
              <a:t> (sauf entité anémiée)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A7A4165-143D-5883-98F2-77E05BCA981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Pourquoi utiliser ce pattern et pourquoi considérer que l’héritage tend à devenir un anti-pattern ? Voici mon retour d’expérience…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En conception initiale d’un système de comportements hérité :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On va essayer de recouvrir tous les cas d’évolution possibles pour respecter le O de SOLID.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On va faire de l’</a:t>
            </a:r>
            <a:r>
              <a:rPr lang="fr-FR" dirty="0"/>
              <a:t>o</a:t>
            </a:r>
            <a:r>
              <a:rPr lang="fr-FR" dirty="0">
                <a:solidFill>
                  <a:schemeClr val="tx1"/>
                </a:solidFill>
              </a:rPr>
              <a:t>ver-engineering</a:t>
            </a:r>
          </a:p>
          <a:p>
            <a:pPr marL="914400" lvl="1" indent="-285750" algn="just"/>
            <a:r>
              <a:rPr lang="fr-FR" dirty="0"/>
              <a:t>On ne va pas respecter les </a:t>
            </a:r>
            <a:r>
              <a:rPr lang="fr-FR" dirty="0">
                <a:solidFill>
                  <a:schemeClr val="tx1"/>
                </a:solidFill>
              </a:rPr>
              <a:t>principes </a:t>
            </a:r>
            <a:r>
              <a:rPr lang="fr-FR" b="1" dirty="0">
                <a:solidFill>
                  <a:schemeClr val="tx1"/>
                </a:solidFill>
              </a:rPr>
              <a:t>YAGNI </a:t>
            </a:r>
            <a:r>
              <a:rPr lang="fr-FR" dirty="0">
                <a:solidFill>
                  <a:schemeClr val="tx1"/>
                </a:solidFill>
              </a:rPr>
              <a:t>(« You </a:t>
            </a:r>
            <a:r>
              <a:rPr lang="fr-FR" dirty="0" err="1">
                <a:solidFill>
                  <a:schemeClr val="tx1"/>
                </a:solidFill>
              </a:rPr>
              <a:t>aren't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gonna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need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» ou on fait ce qu’on nous demande et pas plus). </a:t>
            </a:r>
          </a:p>
          <a:p>
            <a:pPr marL="914400" lvl="1" indent="-285750" algn="just"/>
            <a:r>
              <a:rPr lang="fr-FR" dirty="0"/>
              <a:t>On ne va pas </a:t>
            </a:r>
            <a:r>
              <a:rPr lang="fr-FR"/>
              <a:t>respecter les principes</a:t>
            </a:r>
            <a:r>
              <a:rPr lang="fr-FR">
                <a:solidFill>
                  <a:schemeClr val="tx1"/>
                </a:solidFill>
              </a:rPr>
              <a:t> </a:t>
            </a:r>
            <a:r>
              <a:rPr lang="fr-FR" b="1" dirty="0">
                <a:solidFill>
                  <a:schemeClr val="tx1"/>
                </a:solidFill>
              </a:rPr>
              <a:t>KISS </a:t>
            </a:r>
            <a:r>
              <a:rPr lang="fr-FR" dirty="0">
                <a:solidFill>
                  <a:schemeClr val="tx1"/>
                </a:solidFill>
              </a:rPr>
              <a:t>(« </a:t>
            </a:r>
            <a:r>
              <a:rPr lang="fr-FR" dirty="0" err="1">
                <a:solidFill>
                  <a:schemeClr val="tx1"/>
                </a:solidFill>
              </a:rPr>
              <a:t>Keep</a:t>
            </a:r>
            <a:r>
              <a:rPr lang="fr-FR" dirty="0">
                <a:solidFill>
                  <a:schemeClr val="tx1"/>
                </a:solidFill>
              </a:rPr>
              <a:t> It Simple </a:t>
            </a:r>
            <a:r>
              <a:rPr lang="fr-FR" dirty="0" err="1">
                <a:solidFill>
                  <a:schemeClr val="tx1"/>
                </a:solidFill>
              </a:rPr>
              <a:t>Stupid</a:t>
            </a:r>
            <a:r>
              <a:rPr lang="fr-FR" dirty="0">
                <a:solidFill>
                  <a:schemeClr val="tx1"/>
                </a:solidFill>
              </a:rPr>
              <a:t>! »).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En évolution de code, à moyen terme voire court terme, on va être obliger de casser le C de SOLID… En effet, humainement, il aura été impossible de tout anticiper, il faudra casser ou adapter les classes de base à un moment donné.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lvl="1" indent="0" algn="just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4079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/>
          <p:cNvSpPr>
            <a:spLocks noGrp="1"/>
          </p:cNvSpPr>
          <p:nvPr>
            <p:ph type="body" sz="quarter" idx="11"/>
          </p:nvPr>
        </p:nvSpPr>
        <p:spPr>
          <a:xfrm>
            <a:off x="719999" y="2625968"/>
            <a:ext cx="7560000" cy="2774031"/>
          </a:xfrm>
        </p:spPr>
        <p:txBody>
          <a:bodyPr lIns="91440" tIns="45720" rIns="91440" bIns="45720" anchor="t"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tx1"/>
                </a:solidFill>
                <a:latin typeface="Arial"/>
                <a:cs typeface="Arial"/>
              </a:rPr>
              <a:t>QUESTIONS ?</a:t>
            </a:r>
          </a:p>
        </p:txBody>
      </p:sp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90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L'objectif de ce document est de vous présenter différentes approches pour coder selon des approches industrielles éprouvées.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Nous ne parlerons pas ici de Design-Patterns d'architecture mais bien de la pratique concrète du codage.</a:t>
            </a:r>
          </a:p>
          <a:p>
            <a:pPr marL="1371600" lvl="2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algn="just"/>
            <a:endParaRPr lang="fr-FR" dirty="0"/>
          </a:p>
          <a:p>
            <a:pPr marL="457200" lvl="1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603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Thématiques visées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Nous verrons les thématiques suivantes qui peuvent se recouper :</a:t>
            </a:r>
          </a:p>
          <a:p>
            <a:pPr marL="914400" lvl="1" indent="-285750" algn="just"/>
            <a:endParaRPr lang="fr-FR" dirty="0"/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Rappels SOLID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Object </a:t>
            </a:r>
            <a:r>
              <a:rPr lang="fr-FR" dirty="0" err="1">
                <a:solidFill>
                  <a:schemeClr val="tx1"/>
                </a:solidFill>
              </a:rPr>
              <a:t>Calisthenics</a:t>
            </a:r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Loi de Demeter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Approche "Tell </a:t>
            </a:r>
            <a:r>
              <a:rPr lang="fr-FR" dirty="0" err="1">
                <a:solidFill>
                  <a:schemeClr val="tx1"/>
                </a:solidFill>
              </a:rPr>
              <a:t>don't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ask</a:t>
            </a:r>
            <a:r>
              <a:rPr lang="fr-FR" dirty="0">
                <a:solidFill>
                  <a:schemeClr val="tx1"/>
                </a:solidFill>
              </a:rPr>
              <a:t>"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algn="just"/>
            <a:endParaRPr lang="fr-FR" dirty="0"/>
          </a:p>
          <a:p>
            <a:pPr marL="457200" lvl="1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4268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5FED5-6B88-440D-278A-227FC9256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B934591-D27E-459D-4021-EAA786AA773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357"/>
            <a:ext cx="9144000" cy="6858000"/>
          </a:xfr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9813073-8BD4-9F8B-D000-8081BD3EF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59999" y="5399999"/>
            <a:ext cx="4571158" cy="1296891"/>
          </a:xfrm>
          <a:prstGeom prst="rect">
            <a:avLst/>
          </a:prstGeom>
        </p:spPr>
        <p:txBody>
          <a:bodyPr/>
          <a:lstStyle/>
          <a:p>
            <a:endParaRPr 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D5CA6F-127A-E7D0-50B6-371BF4FED2DA}"/>
              </a:ext>
            </a:extLst>
          </p:cNvPr>
          <p:cNvSpPr txBox="1"/>
          <p:nvPr/>
        </p:nvSpPr>
        <p:spPr>
          <a:xfrm>
            <a:off x="3959999" y="2514599"/>
            <a:ext cx="4571158" cy="1048621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spAutoFit/>
          </a:bodyPr>
          <a:lstStyle/>
          <a:p>
            <a:pPr>
              <a:lnSpc>
                <a:spcPct val="90000"/>
              </a:lnSpc>
            </a:pPr>
            <a:endParaRPr lang="nl-NL" sz="3100" b="1" dirty="0"/>
          </a:p>
          <a:p>
            <a:pPr>
              <a:lnSpc>
                <a:spcPct val="90000"/>
              </a:lnSpc>
            </a:pPr>
            <a:r>
              <a:rPr lang="nl-NL" sz="3100" b="1" dirty="0"/>
              <a:t>Principes SOLID</a:t>
            </a:r>
          </a:p>
        </p:txBody>
      </p:sp>
    </p:spTree>
    <p:extLst>
      <p:ext uri="{BB962C8B-B14F-4D97-AF65-F5344CB8AC3E}">
        <p14:creationId xmlns:p14="http://schemas.microsoft.com/office/powerpoint/2010/main" val="364998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F7A77-343C-C170-9F3A-D8DBDF4A5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1303E82-52AF-1D39-13D0-10B183F2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Principes SOLID</a:t>
            </a:r>
            <a:br>
              <a:rPr lang="fr-FR" dirty="0"/>
            </a:br>
            <a:endParaRPr lang="fr-FR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6CC1031-EA3E-FC16-7B2A-1C246C3381E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Les objectifs des principes SOLID sont de se définir un cadre permettant d'assurer :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une pérennité, 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une maintenabilité 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avec un côté industriel au développement logiciel</a:t>
            </a:r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algn="just"/>
            <a:endParaRPr lang="fr-FR" dirty="0"/>
          </a:p>
          <a:p>
            <a:pPr marL="457200" lvl="1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180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S-ingle</a:t>
            </a:r>
            <a:r>
              <a:rPr lang="fr-FR" dirty="0"/>
              <a:t> </a:t>
            </a:r>
            <a:r>
              <a:rPr lang="fr-FR" dirty="0" err="1"/>
              <a:t>Responsibility</a:t>
            </a:r>
            <a:r>
              <a:rPr lang="fr-FR" dirty="0"/>
              <a:t> </a:t>
            </a:r>
            <a:r>
              <a:rPr lang="fr-FR" dirty="0" err="1"/>
              <a:t>Principle</a:t>
            </a:r>
            <a:r>
              <a:rPr lang="fr-FR" dirty="0"/>
              <a:t> (SRP)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Responsibility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Chaque module, chaque classe ou chaque structure ne doit avoir qu'une seule et unique responsabilité.</a:t>
            </a:r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algn="just"/>
            <a:endParaRPr lang="fr-FR" dirty="0"/>
          </a:p>
          <a:p>
            <a:pPr marL="457200" lvl="1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2913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45E6D-33C4-E9E2-1B5D-044BFA05E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4F28AD-233D-9696-4D2F-272585A2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O-pen</a:t>
            </a:r>
            <a:r>
              <a:rPr lang="fr-FR" dirty="0"/>
              <a:t> </a:t>
            </a:r>
            <a:r>
              <a:rPr lang="fr-FR" dirty="0" err="1"/>
              <a:t>Closed</a:t>
            </a:r>
            <a:r>
              <a:rPr lang="fr-FR" dirty="0"/>
              <a:t> </a:t>
            </a:r>
            <a:r>
              <a:rPr lang="fr-FR" dirty="0" err="1"/>
              <a:t>Principle</a:t>
            </a:r>
            <a:r>
              <a:rPr lang="fr-FR" dirty="0"/>
              <a:t> (OCP)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C8C3960-F113-A180-47B1-22127FA83F2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Open/</a:t>
            </a:r>
            <a:r>
              <a:rPr lang="fr-FR" dirty="0" err="1">
                <a:solidFill>
                  <a:schemeClr val="tx1"/>
                </a:solidFill>
              </a:rPr>
              <a:t>Closed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Tout code ou classe ne devrait jamais être modifié</a:t>
            </a:r>
            <a:r>
              <a:rPr lang="fr-FR">
                <a:solidFill>
                  <a:schemeClr val="tx1"/>
                </a:solidFill>
              </a:rPr>
              <a:t>(s) </a:t>
            </a:r>
            <a:r>
              <a:rPr lang="fr-FR" dirty="0">
                <a:solidFill>
                  <a:schemeClr val="tx1"/>
                </a:solidFill>
              </a:rPr>
              <a:t>pour une évolution (sauf bug), mais devrait être </a:t>
            </a:r>
            <a:r>
              <a:rPr lang="fr-FR">
                <a:solidFill>
                  <a:schemeClr val="tx1"/>
                </a:solidFill>
              </a:rPr>
              <a:t>suffisamment ouvert(s) </a:t>
            </a:r>
            <a:r>
              <a:rPr lang="fr-FR" dirty="0">
                <a:solidFill>
                  <a:schemeClr val="tx1"/>
                </a:solidFill>
              </a:rPr>
              <a:t>aux évolutions futures.</a:t>
            </a:r>
            <a:endParaRPr lang="fr-FR" dirty="0"/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algn="just"/>
            <a:endParaRPr lang="fr-FR" dirty="0"/>
          </a:p>
          <a:p>
            <a:pPr marL="457200" lvl="1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927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00220-68BF-368E-3ECC-DE478EDB5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A3A7C6E-E4D7-1AF5-5105-9DFC0931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L-</a:t>
            </a:r>
            <a:r>
              <a:rPr lang="fr-FR" dirty="0" err="1"/>
              <a:t>iskov</a:t>
            </a:r>
            <a:r>
              <a:rPr lang="fr-FR" dirty="0"/>
              <a:t> Substitution </a:t>
            </a:r>
            <a:r>
              <a:rPr lang="fr-FR" dirty="0" err="1"/>
              <a:t>Principle</a:t>
            </a:r>
            <a:r>
              <a:rPr lang="fr-FR" dirty="0"/>
              <a:t> (LSP)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7AE0D3C-73C5-29F4-9659-1DE57A8ECAC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Liskov</a:t>
            </a:r>
            <a:r>
              <a:rPr lang="fr-FR" dirty="0">
                <a:solidFill>
                  <a:schemeClr val="tx1"/>
                </a:solidFill>
              </a:rPr>
              <a:t> substitution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Toute nouvelle classe dérivée ne doit pas changer le comportement induit par sa classe de base et peut donc se substituer à sa classe de base.</a:t>
            </a:r>
            <a:endParaRPr lang="fr-FR" dirty="0"/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algn="just"/>
            <a:endParaRPr lang="fr-FR" dirty="0"/>
          </a:p>
          <a:p>
            <a:pPr marL="457200" lvl="1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7206"/>
      </p:ext>
    </p:extLst>
  </p:cSld>
  <p:clrMapOvr>
    <a:masterClrMapping/>
  </p:clrMapOvr>
</p:sld>
</file>

<file path=ppt/theme/theme1.xml><?xml version="1.0" encoding="utf-8"?>
<a:theme xmlns:a="http://schemas.openxmlformats.org/drawingml/2006/main" name="2.PowerPoint_template_2013">
  <a:themeElements>
    <a:clrScheme name="TECHNIDATA Colors">
      <a:dk1>
        <a:srgbClr val="58585A"/>
      </a:dk1>
      <a:lt1>
        <a:srgbClr val="FFFFFF"/>
      </a:lt1>
      <a:dk2>
        <a:srgbClr val="0095A1"/>
      </a:dk2>
      <a:lt2>
        <a:srgbClr val="7DB621"/>
      </a:lt2>
      <a:accent1>
        <a:srgbClr val="47AD66"/>
      </a:accent1>
      <a:accent2>
        <a:srgbClr val="FFFFFF"/>
      </a:accent2>
      <a:accent3>
        <a:srgbClr val="F8B12E"/>
      </a:accent3>
      <a:accent4>
        <a:srgbClr val="58585A"/>
      </a:accent4>
      <a:accent5>
        <a:srgbClr val="5F5BA0"/>
      </a:accent5>
      <a:accent6>
        <a:srgbClr val="E74A73"/>
      </a:accent6>
      <a:hlink>
        <a:srgbClr val="7DB621"/>
      </a:hlink>
      <a:folHlink>
        <a:srgbClr val="47AD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0000" tIns="46800" rIns="90000" bIns="46800" rtlCol="0" anchor="t" anchorCtr="0">
        <a:noAutofit/>
      </a:bodyPr>
      <a:lstStyle>
        <a:defPPr>
          <a:lnSpc>
            <a:spcPct val="90000"/>
          </a:lnSpc>
          <a:spcBef>
            <a:spcPct val="20000"/>
          </a:spcBef>
          <a:defRPr sz="12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020CBBF-0A17-4B53-9F05-574F709DE9B1}" vid="{E5B8C416-5251-4D8E-9194-D3808CAC3295}"/>
    </a:ext>
  </a:extLst>
</a:theme>
</file>

<file path=ppt/theme/theme2.xml><?xml version="1.0" encoding="utf-8"?>
<a:theme xmlns:a="http://schemas.openxmlformats.org/drawingml/2006/main" name="Green Agenda slide">
  <a:themeElements>
    <a:clrScheme name="TECHNIDATA Colors">
      <a:dk1>
        <a:srgbClr val="58585A"/>
      </a:dk1>
      <a:lt1>
        <a:srgbClr val="FFFFFF"/>
      </a:lt1>
      <a:dk2>
        <a:srgbClr val="0095A1"/>
      </a:dk2>
      <a:lt2>
        <a:srgbClr val="7DB621"/>
      </a:lt2>
      <a:accent1>
        <a:srgbClr val="47AD66"/>
      </a:accent1>
      <a:accent2>
        <a:srgbClr val="FFFFFF"/>
      </a:accent2>
      <a:accent3>
        <a:srgbClr val="F8B12E"/>
      </a:accent3>
      <a:accent4>
        <a:srgbClr val="58585A"/>
      </a:accent4>
      <a:accent5>
        <a:srgbClr val="5F5BA0"/>
      </a:accent5>
      <a:accent6>
        <a:srgbClr val="E74A73"/>
      </a:accent6>
      <a:hlink>
        <a:srgbClr val="7DB621"/>
      </a:hlink>
      <a:folHlink>
        <a:srgbClr val="47AD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0000" tIns="46800" rIns="90000" bIns="46800" rtlCol="0" anchor="t" anchorCtr="0">
        <a:noAutofit/>
      </a:bodyPr>
      <a:lstStyle>
        <a:defPPr>
          <a:lnSpc>
            <a:spcPct val="90000"/>
          </a:lnSpc>
          <a:spcBef>
            <a:spcPct val="20000"/>
          </a:spcBef>
          <a:defRPr sz="12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020CBBF-0A17-4B53-9F05-574F709DE9B1}" vid="{6D34B306-36F6-44D0-9E1E-CEBB1ED7AC85}"/>
    </a:ext>
  </a:extLst>
</a:theme>
</file>

<file path=ppt/theme/theme3.xml><?xml version="1.0" encoding="utf-8"?>
<a:theme xmlns:a="http://schemas.openxmlformats.org/drawingml/2006/main" name="First slide with picture">
  <a:themeElements>
    <a:clrScheme name="TECHNIDATA Colors">
      <a:dk1>
        <a:srgbClr val="58585A"/>
      </a:dk1>
      <a:lt1>
        <a:srgbClr val="FFFFFF"/>
      </a:lt1>
      <a:dk2>
        <a:srgbClr val="0095A1"/>
      </a:dk2>
      <a:lt2>
        <a:srgbClr val="7DB621"/>
      </a:lt2>
      <a:accent1>
        <a:srgbClr val="47AD66"/>
      </a:accent1>
      <a:accent2>
        <a:srgbClr val="FFFFFF"/>
      </a:accent2>
      <a:accent3>
        <a:srgbClr val="F8B12E"/>
      </a:accent3>
      <a:accent4>
        <a:srgbClr val="58585A"/>
      </a:accent4>
      <a:accent5>
        <a:srgbClr val="5F5BA0"/>
      </a:accent5>
      <a:accent6>
        <a:srgbClr val="E74A73"/>
      </a:accent6>
      <a:hlink>
        <a:srgbClr val="7DB621"/>
      </a:hlink>
      <a:folHlink>
        <a:srgbClr val="47AD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020CBBF-0A17-4B53-9F05-574F709DE9B1}" vid="{0F483D36-B4F7-43A6-86D9-96DBF0719FE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42BEE73716D74F813DF5C80B60F0B0" ma:contentTypeVersion="8" ma:contentTypeDescription="Crée un document." ma:contentTypeScope="" ma:versionID="264b3600e944d01ea98a462b8c028692">
  <xsd:schema xmlns:xsd="http://www.w3.org/2001/XMLSchema" xmlns:xs="http://www.w3.org/2001/XMLSchema" xmlns:p="http://schemas.microsoft.com/office/2006/metadata/properties" xmlns:ns2="a3b9b371-1c6a-41cd-a653-42d6abfd87b3" xmlns:ns3="44df9910-ab21-4010-a816-02cbe0b8aad6" targetNamespace="http://schemas.microsoft.com/office/2006/metadata/properties" ma:root="true" ma:fieldsID="858f0b061a4945091a3a4f01e2455272" ns2:_="" ns3:_="">
    <xsd:import namespace="a3b9b371-1c6a-41cd-a653-42d6abfd87b3"/>
    <xsd:import namespace="44df9910-ab21-4010-a816-02cbe0b8aa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b9b371-1c6a-41cd-a653-42d6abfd87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df9910-ab21-4010-a816-02cbe0b8aad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FD340B-4C2F-40B7-ACAC-8EC917B617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FE1518-1664-448F-8B7F-1375EECB5E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b9b371-1c6a-41cd-a653-42d6abfd87b3"/>
    <ds:schemaRef ds:uri="44df9910-ab21-4010-a816-02cbe0b8aa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EDCACA-F958-4F43-A59D-0E773A983348}">
  <ds:schemaRefs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1191</Words>
  <Application>Microsoft Office PowerPoint</Application>
  <PresentationFormat>On-screen Show (4:3)</PresentationFormat>
  <Paragraphs>304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Webdings</vt:lpstr>
      <vt:lpstr>2.PowerPoint_template_2013</vt:lpstr>
      <vt:lpstr>Green Agenda slide</vt:lpstr>
      <vt:lpstr>First slide with picture</vt:lpstr>
      <vt:lpstr>PowerPoint Presentation</vt:lpstr>
      <vt:lpstr>PowerPoint Presentation</vt:lpstr>
      <vt:lpstr>Objectifs  </vt:lpstr>
      <vt:lpstr>Thématiques visées  </vt:lpstr>
      <vt:lpstr>PowerPoint Presentation</vt:lpstr>
      <vt:lpstr>Principes SOLID </vt:lpstr>
      <vt:lpstr>S-ingle Responsibility Principle (SRP)  </vt:lpstr>
      <vt:lpstr>O-pen Closed Principle (OCP)  </vt:lpstr>
      <vt:lpstr>L-iskov Substitution Principle (LSP)  </vt:lpstr>
      <vt:lpstr>I-nterface Segregation Principle (ISP)  </vt:lpstr>
      <vt:lpstr>D-ependency Inversion Principle (DIP)  </vt:lpstr>
      <vt:lpstr>PowerPoint Presentation</vt:lpstr>
      <vt:lpstr>Object Calisthenics  </vt:lpstr>
      <vt:lpstr>Un seul niveau d'indentation par méthode  </vt:lpstr>
      <vt:lpstr>Ne jamais utiliser le mot-clé "else" ou ses dérivés </vt:lpstr>
      <vt:lpstr>Encapsuler les types primitifs dans des objets</vt:lpstr>
      <vt:lpstr>First Class Collection</vt:lpstr>
      <vt:lpstr>Un seul point par ligne (sauf écriture fluide) ou Loi de Demeter</vt:lpstr>
      <vt:lpstr>Ne pas utiliser d'abrévation</vt:lpstr>
      <vt:lpstr>Garder les modules ou les entités petites</vt:lpstr>
      <vt:lpstr>Pas plus de 2 variables d'instances (attributs ou propriétés)</vt:lpstr>
      <vt:lpstr>Aucun Getter/Setter ou pas de propriété (sauf DTO, VO, Entity)</vt:lpstr>
      <vt:lpstr>PowerPoint Presentation</vt:lpstr>
      <vt:lpstr>Composition over Inheritance (sauf entité anémiée)</vt:lpstr>
      <vt:lpstr>Composition over Inheritance (sauf entité anémiée)</vt:lpstr>
      <vt:lpstr>Composition over Inheritance (sauf entité anémiée)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 Sylvie</dc:creator>
  <cp:lastModifiedBy>COUDENE Anthony</cp:lastModifiedBy>
  <cp:revision>688</cp:revision>
  <dcterms:created xsi:type="dcterms:W3CDTF">2015-01-15T17:28:30Z</dcterms:created>
  <dcterms:modified xsi:type="dcterms:W3CDTF">2024-03-27T14:41:00Z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0x0101003B42BEE73716D74F813DF5C80B60F0B0</vt:lpwstr>
  </property>
</Properties>
</file>