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399" r:id="rId4"/>
    <p:sldMasterId id="2147485372" r:id="rId5"/>
    <p:sldMasterId id="2147485416" r:id="rId6"/>
  </p:sldMasterIdLst>
  <p:notesMasterIdLst>
    <p:notesMasterId r:id="rId30"/>
  </p:notesMasterIdLst>
  <p:sldIdLst>
    <p:sldId id="287" r:id="rId7"/>
    <p:sldId id="353" r:id="rId8"/>
    <p:sldId id="303" r:id="rId9"/>
    <p:sldId id="331" r:id="rId10"/>
    <p:sldId id="354" r:id="rId11"/>
    <p:sldId id="338" r:id="rId12"/>
    <p:sldId id="335" r:id="rId13"/>
    <p:sldId id="339" r:id="rId14"/>
    <p:sldId id="340" r:id="rId15"/>
    <p:sldId id="341" r:id="rId16"/>
    <p:sldId id="342" r:id="rId17"/>
    <p:sldId id="355" r:id="rId18"/>
    <p:sldId id="343" r:id="rId19"/>
    <p:sldId id="344" r:id="rId20"/>
    <p:sldId id="345" r:id="rId21"/>
    <p:sldId id="346" r:id="rId22"/>
    <p:sldId id="347" r:id="rId23"/>
    <p:sldId id="348" r:id="rId24"/>
    <p:sldId id="349" r:id="rId25"/>
    <p:sldId id="350" r:id="rId26"/>
    <p:sldId id="351" r:id="rId27"/>
    <p:sldId id="352" r:id="rId28"/>
    <p:sldId id="308" r:id="rId29"/>
  </p:sldIdLst>
  <p:sldSz cx="9144000" cy="6858000" type="screen4x3"/>
  <p:notesSz cx="6858000" cy="9144000"/>
  <p:defaultTextStyle>
    <a:defPPr>
      <a:defRPr lang="fr-FR"/>
    </a:defPPr>
    <a:lvl1pPr algn="l" rtl="0" eaLnBrk="0" fontAlgn="base" hangingPunct="0">
      <a:spcBef>
        <a:spcPct val="20000"/>
      </a:spcBef>
      <a:spcAft>
        <a:spcPct val="0"/>
      </a:spcAft>
      <a:defRPr kern="1200">
        <a:solidFill>
          <a:schemeClr val="tx1"/>
        </a:solidFill>
        <a:latin typeface="Arial" charset="0"/>
        <a:ea typeface="+mn-ea"/>
        <a:cs typeface="Arial" charset="0"/>
      </a:defRPr>
    </a:lvl1pPr>
    <a:lvl2pPr marL="457200" algn="l" rtl="0" eaLnBrk="0" fontAlgn="base" hangingPunct="0">
      <a:spcBef>
        <a:spcPct val="20000"/>
      </a:spcBef>
      <a:spcAft>
        <a:spcPct val="0"/>
      </a:spcAft>
      <a:defRPr kern="1200">
        <a:solidFill>
          <a:schemeClr val="tx1"/>
        </a:solidFill>
        <a:latin typeface="Arial" charset="0"/>
        <a:ea typeface="+mn-ea"/>
        <a:cs typeface="Arial" charset="0"/>
      </a:defRPr>
    </a:lvl2pPr>
    <a:lvl3pPr marL="914400" algn="l" rtl="0" eaLnBrk="0" fontAlgn="base" hangingPunct="0">
      <a:spcBef>
        <a:spcPct val="20000"/>
      </a:spcBef>
      <a:spcAft>
        <a:spcPct val="0"/>
      </a:spcAft>
      <a:defRPr kern="1200">
        <a:solidFill>
          <a:schemeClr val="tx1"/>
        </a:solidFill>
        <a:latin typeface="Arial" charset="0"/>
        <a:ea typeface="+mn-ea"/>
        <a:cs typeface="Arial" charset="0"/>
      </a:defRPr>
    </a:lvl3pPr>
    <a:lvl4pPr marL="1371600" algn="l" rtl="0" eaLnBrk="0" fontAlgn="base" hangingPunct="0">
      <a:spcBef>
        <a:spcPct val="20000"/>
      </a:spcBef>
      <a:spcAft>
        <a:spcPct val="0"/>
      </a:spcAft>
      <a:defRPr kern="1200">
        <a:solidFill>
          <a:schemeClr val="tx1"/>
        </a:solidFill>
        <a:latin typeface="Arial" charset="0"/>
        <a:ea typeface="+mn-ea"/>
        <a:cs typeface="Arial" charset="0"/>
      </a:defRPr>
    </a:lvl4pPr>
    <a:lvl5pPr marL="1828800" algn="l" rtl="0" eaLnBrk="0" fontAlgn="base" hangingPunct="0">
      <a:spcBef>
        <a:spcPct val="2000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70">
          <p15:clr>
            <a:srgbClr val="A4A3A4"/>
          </p15:clr>
        </p15:guide>
        <p15:guide id="2" pos="4467">
          <p15:clr>
            <a:srgbClr val="A4A3A4"/>
          </p15:clr>
        </p15:guide>
        <p15:guide id="3" pos="158">
          <p15:clr>
            <a:srgbClr val="A4A3A4"/>
          </p15:clr>
        </p15:guide>
        <p15:guide id="4" pos="6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a:srgbClr val="757575"/>
    <a:srgbClr val="737373"/>
    <a:srgbClr val="000000"/>
    <a:srgbClr val="000099"/>
    <a:srgbClr val="58585A"/>
    <a:srgbClr val="5F5BA0"/>
    <a:srgbClr val="F29305"/>
    <a:srgbClr val="FBD693"/>
    <a:srgbClr val="E74A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4BFFF5-05CE-4277-B260-F9EB5C1EBE0B}" v="15" dt="2024-03-22T07:58:20.9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095" autoAdjust="0"/>
  </p:normalViewPr>
  <p:slideViewPr>
    <p:cSldViewPr snapToGrid="0">
      <p:cViewPr varScale="1">
        <p:scale>
          <a:sx n="77" d="100"/>
          <a:sy n="77" d="100"/>
        </p:scale>
        <p:origin x="1646" y="72"/>
      </p:cViewPr>
      <p:guideLst>
        <p:guide orient="horz" pos="970"/>
        <p:guide pos="4467"/>
        <p:guide pos="158"/>
        <p:guide pos="61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5" d="100"/>
          <a:sy n="85" d="100"/>
        </p:scale>
        <p:origin x="-382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UDENE Anthony" userId="328e29f9-3765-4980-b428-58efb5193605" providerId="ADAL" clId="{9C7769F5-E937-4195-8537-9D83F865C9D8}"/>
    <pc:docChg chg="undo redo custSel addSld delSld modSld sldOrd">
      <pc:chgData name="COUDENE Anthony" userId="328e29f9-3765-4980-b428-58efb5193605" providerId="ADAL" clId="{9C7769F5-E937-4195-8537-9D83F865C9D8}" dt="2023-01-11T17:44:33.593" v="2855" actId="20577"/>
      <pc:docMkLst>
        <pc:docMk/>
      </pc:docMkLst>
      <pc:sldChg chg="modSp mod">
        <pc:chgData name="COUDENE Anthony" userId="328e29f9-3765-4980-b428-58efb5193605" providerId="ADAL" clId="{9C7769F5-E937-4195-8537-9D83F865C9D8}" dt="2023-01-11T13:35:25.258" v="36" actId="6549"/>
        <pc:sldMkLst>
          <pc:docMk/>
          <pc:sldMk cId="3352983731" sldId="287"/>
        </pc:sldMkLst>
        <pc:spChg chg="mod">
          <ac:chgData name="COUDENE Anthony" userId="328e29f9-3765-4980-b428-58efb5193605" providerId="ADAL" clId="{9C7769F5-E937-4195-8537-9D83F865C9D8}" dt="2023-01-11T13:35:25.258" v="36" actId="6549"/>
          <ac:spMkLst>
            <pc:docMk/>
            <pc:sldMk cId="3352983731" sldId="287"/>
            <ac:spMk id="2" creationId="{00000000-0000-0000-0000-000000000000}"/>
          </ac:spMkLst>
        </pc:spChg>
        <pc:spChg chg="mod">
          <ac:chgData name="COUDENE Anthony" userId="328e29f9-3765-4980-b428-58efb5193605" providerId="ADAL" clId="{9C7769F5-E937-4195-8537-9D83F865C9D8}" dt="2023-01-11T13:35:05.936" v="6" actId="20577"/>
          <ac:spMkLst>
            <pc:docMk/>
            <pc:sldMk cId="3352983731" sldId="287"/>
            <ac:spMk id="5" creationId="{00000000-0000-0000-0000-000000000000}"/>
          </ac:spMkLst>
        </pc:spChg>
      </pc:sldChg>
      <pc:sldChg chg="del">
        <pc:chgData name="COUDENE Anthony" userId="328e29f9-3765-4980-b428-58efb5193605" providerId="ADAL" clId="{9C7769F5-E937-4195-8537-9D83F865C9D8}" dt="2023-01-11T13:50:56.003" v="1359" actId="47"/>
        <pc:sldMkLst>
          <pc:docMk/>
          <pc:sldMk cId="2609788196" sldId="302"/>
        </pc:sldMkLst>
      </pc:sldChg>
      <pc:sldChg chg="modSp mod ord">
        <pc:chgData name="COUDENE Anthony" userId="328e29f9-3765-4980-b428-58efb5193605" providerId="ADAL" clId="{9C7769F5-E937-4195-8537-9D83F865C9D8}" dt="2023-01-11T13:49:43.418" v="1329" actId="113"/>
        <pc:sldMkLst>
          <pc:docMk/>
          <pc:sldMk cId="956034070" sldId="303"/>
        </pc:sldMkLst>
        <pc:spChg chg="mod">
          <ac:chgData name="COUDENE Anthony" userId="328e29f9-3765-4980-b428-58efb5193605" providerId="ADAL" clId="{9C7769F5-E937-4195-8537-9D83F865C9D8}" dt="2023-01-11T13:37:05.463" v="48" actId="20577"/>
          <ac:spMkLst>
            <pc:docMk/>
            <pc:sldMk cId="956034070" sldId="303"/>
            <ac:spMk id="6" creationId="{00000000-0000-0000-0000-000000000000}"/>
          </ac:spMkLst>
        </pc:spChg>
        <pc:spChg chg="mod">
          <ac:chgData name="COUDENE Anthony" userId="328e29f9-3765-4980-b428-58efb5193605" providerId="ADAL" clId="{9C7769F5-E937-4195-8537-9D83F865C9D8}" dt="2023-01-11T13:49:43.418" v="1329" actId="113"/>
          <ac:spMkLst>
            <pc:docMk/>
            <pc:sldMk cId="956034070" sldId="303"/>
            <ac:spMk id="7" creationId="{00000000-0000-0000-0000-000000000000}"/>
          </ac:spMkLst>
        </pc:spChg>
      </pc:sldChg>
      <pc:sldChg chg="del">
        <pc:chgData name="COUDENE Anthony" userId="328e29f9-3765-4980-b428-58efb5193605" providerId="ADAL" clId="{9C7769F5-E937-4195-8537-9D83F865C9D8}" dt="2023-01-11T13:50:56.003" v="1359" actId="47"/>
        <pc:sldMkLst>
          <pc:docMk/>
          <pc:sldMk cId="3194762268" sldId="310"/>
        </pc:sldMkLst>
      </pc:sldChg>
      <pc:sldChg chg="del">
        <pc:chgData name="COUDENE Anthony" userId="328e29f9-3765-4980-b428-58efb5193605" providerId="ADAL" clId="{9C7769F5-E937-4195-8537-9D83F865C9D8}" dt="2023-01-11T13:50:56.003" v="1359" actId="47"/>
        <pc:sldMkLst>
          <pc:docMk/>
          <pc:sldMk cId="1759487582" sldId="327"/>
        </pc:sldMkLst>
      </pc:sldChg>
      <pc:sldChg chg="del">
        <pc:chgData name="COUDENE Anthony" userId="328e29f9-3765-4980-b428-58efb5193605" providerId="ADAL" clId="{9C7769F5-E937-4195-8537-9D83F865C9D8}" dt="2023-01-11T13:50:56.003" v="1359" actId="47"/>
        <pc:sldMkLst>
          <pc:docMk/>
          <pc:sldMk cId="1446864085" sldId="329"/>
        </pc:sldMkLst>
      </pc:sldChg>
      <pc:sldChg chg="del">
        <pc:chgData name="COUDENE Anthony" userId="328e29f9-3765-4980-b428-58efb5193605" providerId="ADAL" clId="{9C7769F5-E937-4195-8537-9D83F865C9D8}" dt="2023-01-11T13:50:56.003" v="1359" actId="47"/>
        <pc:sldMkLst>
          <pc:docMk/>
          <pc:sldMk cId="435201604" sldId="330"/>
        </pc:sldMkLst>
      </pc:sldChg>
      <pc:sldChg chg="modSp add mod">
        <pc:chgData name="COUDENE Anthony" userId="328e29f9-3765-4980-b428-58efb5193605" providerId="ADAL" clId="{9C7769F5-E937-4195-8537-9D83F865C9D8}" dt="2023-01-11T13:50:31.154" v="1357" actId="113"/>
        <pc:sldMkLst>
          <pc:docMk/>
          <pc:sldMk cId="4294268300" sldId="331"/>
        </pc:sldMkLst>
        <pc:spChg chg="mod">
          <ac:chgData name="COUDENE Anthony" userId="328e29f9-3765-4980-b428-58efb5193605" providerId="ADAL" clId="{9C7769F5-E937-4195-8537-9D83F865C9D8}" dt="2023-01-11T13:37:22.900" v="58" actId="20577"/>
          <ac:spMkLst>
            <pc:docMk/>
            <pc:sldMk cId="4294268300" sldId="331"/>
            <ac:spMk id="6" creationId="{00000000-0000-0000-0000-000000000000}"/>
          </ac:spMkLst>
        </pc:spChg>
        <pc:spChg chg="mod">
          <ac:chgData name="COUDENE Anthony" userId="328e29f9-3765-4980-b428-58efb5193605" providerId="ADAL" clId="{9C7769F5-E937-4195-8537-9D83F865C9D8}" dt="2023-01-11T13:50:31.154" v="1357" actId="113"/>
          <ac:spMkLst>
            <pc:docMk/>
            <pc:sldMk cId="4294268300" sldId="331"/>
            <ac:spMk id="7" creationId="{00000000-0000-0000-0000-000000000000}"/>
          </ac:spMkLst>
        </pc:spChg>
      </pc:sldChg>
      <pc:sldChg chg="modSp add mod">
        <pc:chgData name="COUDENE Anthony" userId="328e29f9-3765-4980-b428-58efb5193605" providerId="ADAL" clId="{9C7769F5-E937-4195-8537-9D83F865C9D8}" dt="2023-01-11T17:44:33.593" v="2855" actId="20577"/>
        <pc:sldMkLst>
          <pc:docMk/>
          <pc:sldMk cId="3169926731" sldId="332"/>
        </pc:sldMkLst>
        <pc:spChg chg="mod">
          <ac:chgData name="COUDENE Anthony" userId="328e29f9-3765-4980-b428-58efb5193605" providerId="ADAL" clId="{9C7769F5-E937-4195-8537-9D83F865C9D8}" dt="2023-01-11T14:06:09.911" v="2717" actId="20577"/>
          <ac:spMkLst>
            <pc:docMk/>
            <pc:sldMk cId="3169926731" sldId="332"/>
            <ac:spMk id="6" creationId="{00000000-0000-0000-0000-000000000000}"/>
          </ac:spMkLst>
        </pc:spChg>
        <pc:spChg chg="mod">
          <ac:chgData name="COUDENE Anthony" userId="328e29f9-3765-4980-b428-58efb5193605" providerId="ADAL" clId="{9C7769F5-E937-4195-8537-9D83F865C9D8}" dt="2023-01-11T17:44:33.593" v="2855" actId="20577"/>
          <ac:spMkLst>
            <pc:docMk/>
            <pc:sldMk cId="3169926731" sldId="332"/>
            <ac:spMk id="7" creationId="{00000000-0000-0000-0000-000000000000}"/>
          </ac:spMkLst>
        </pc:spChg>
      </pc:sldChg>
      <pc:sldChg chg="add del">
        <pc:chgData name="COUDENE Anthony" userId="328e29f9-3765-4980-b428-58efb5193605" providerId="ADAL" clId="{9C7769F5-E937-4195-8537-9D83F865C9D8}" dt="2023-01-11T13:41:28.620" v="709"/>
        <pc:sldMkLst>
          <pc:docMk/>
          <pc:sldMk cId="1285114636" sldId="333"/>
        </pc:sldMkLst>
      </pc:sldChg>
      <pc:sldChg chg="add del">
        <pc:chgData name="COUDENE Anthony" userId="328e29f9-3765-4980-b428-58efb5193605" providerId="ADAL" clId="{9C7769F5-E937-4195-8537-9D83F865C9D8}" dt="2023-01-11T13:41:23.540" v="707"/>
        <pc:sldMkLst>
          <pc:docMk/>
          <pc:sldMk cId="1765880656" sldId="333"/>
        </pc:sldMkLst>
      </pc:sldChg>
      <pc:sldChg chg="modSp add mod">
        <pc:chgData name="COUDENE Anthony" userId="328e29f9-3765-4980-b428-58efb5193605" providerId="ADAL" clId="{9C7769F5-E937-4195-8537-9D83F865C9D8}" dt="2023-01-11T14:06:17.554" v="2723" actId="20577"/>
        <pc:sldMkLst>
          <pc:docMk/>
          <pc:sldMk cId="2890173439" sldId="333"/>
        </pc:sldMkLst>
        <pc:spChg chg="mod">
          <ac:chgData name="COUDENE Anthony" userId="328e29f9-3765-4980-b428-58efb5193605" providerId="ADAL" clId="{9C7769F5-E937-4195-8537-9D83F865C9D8}" dt="2023-01-11T14:06:17.554" v="2723" actId="20577"/>
          <ac:spMkLst>
            <pc:docMk/>
            <pc:sldMk cId="2890173439" sldId="333"/>
            <ac:spMk id="6" creationId="{00000000-0000-0000-0000-000000000000}"/>
          </ac:spMkLst>
        </pc:spChg>
        <pc:spChg chg="mod">
          <ac:chgData name="COUDENE Anthony" userId="328e29f9-3765-4980-b428-58efb5193605" providerId="ADAL" clId="{9C7769F5-E937-4195-8537-9D83F865C9D8}" dt="2023-01-11T14:01:20.503" v="2588" actId="113"/>
          <ac:spMkLst>
            <pc:docMk/>
            <pc:sldMk cId="2890173439" sldId="333"/>
            <ac:spMk id="7" creationId="{00000000-0000-0000-0000-000000000000}"/>
          </ac:spMkLst>
        </pc:spChg>
      </pc:sldChg>
      <pc:sldChg chg="modSp add mod ord">
        <pc:chgData name="COUDENE Anthony" userId="328e29f9-3765-4980-b428-58efb5193605" providerId="ADAL" clId="{9C7769F5-E937-4195-8537-9D83F865C9D8}" dt="2023-01-11T14:05:59.718" v="2703" actId="20577"/>
        <pc:sldMkLst>
          <pc:docMk/>
          <pc:sldMk cId="338967688" sldId="334"/>
        </pc:sldMkLst>
        <pc:spChg chg="mod">
          <ac:chgData name="COUDENE Anthony" userId="328e29f9-3765-4980-b428-58efb5193605" providerId="ADAL" clId="{9C7769F5-E937-4195-8537-9D83F865C9D8}" dt="2023-01-11T14:05:59.718" v="2703" actId="20577"/>
          <ac:spMkLst>
            <pc:docMk/>
            <pc:sldMk cId="338967688" sldId="334"/>
            <ac:spMk id="6" creationId="{00000000-0000-0000-0000-000000000000}"/>
          </ac:spMkLst>
        </pc:spChg>
        <pc:spChg chg="mod">
          <ac:chgData name="COUDENE Anthony" userId="328e29f9-3765-4980-b428-58efb5193605" providerId="ADAL" clId="{9C7769F5-E937-4195-8537-9D83F865C9D8}" dt="2023-01-11T13:59:43.896" v="2379"/>
          <ac:spMkLst>
            <pc:docMk/>
            <pc:sldMk cId="338967688" sldId="334"/>
            <ac:spMk id="7" creationId="{00000000-0000-0000-0000-000000000000}"/>
          </ac:spMkLst>
        </pc:spChg>
      </pc:sldChg>
      <pc:sldChg chg="modSp add mod">
        <pc:chgData name="COUDENE Anthony" userId="328e29f9-3765-4980-b428-58efb5193605" providerId="ADAL" clId="{9C7769F5-E937-4195-8537-9D83F865C9D8}" dt="2023-01-11T14:06:03.368" v="2709" actId="20577"/>
        <pc:sldMkLst>
          <pc:docMk/>
          <pc:sldMk cId="3972913692" sldId="335"/>
        </pc:sldMkLst>
        <pc:spChg chg="mod">
          <ac:chgData name="COUDENE Anthony" userId="328e29f9-3765-4980-b428-58efb5193605" providerId="ADAL" clId="{9C7769F5-E937-4195-8537-9D83F865C9D8}" dt="2023-01-11T14:06:03.368" v="2709" actId="20577"/>
          <ac:spMkLst>
            <pc:docMk/>
            <pc:sldMk cId="3972913692" sldId="335"/>
            <ac:spMk id="6" creationId="{00000000-0000-0000-0000-000000000000}"/>
          </ac:spMkLst>
        </pc:spChg>
        <pc:spChg chg="mod">
          <ac:chgData name="COUDENE Anthony" userId="328e29f9-3765-4980-b428-58efb5193605" providerId="ADAL" clId="{9C7769F5-E937-4195-8537-9D83F865C9D8}" dt="2023-01-11T14:05:31.454" v="2690" actId="113"/>
          <ac:spMkLst>
            <pc:docMk/>
            <pc:sldMk cId="3972913692" sldId="335"/>
            <ac:spMk id="7" creationId="{00000000-0000-0000-0000-000000000000}"/>
          </ac:spMkLst>
        </pc:spChg>
      </pc:sldChg>
      <pc:sldChg chg="addSp modSp add mod">
        <pc:chgData name="COUDENE Anthony" userId="328e29f9-3765-4980-b428-58efb5193605" providerId="ADAL" clId="{9C7769F5-E937-4195-8537-9D83F865C9D8}" dt="2023-01-11T14:06:22.241" v="2731" actId="20577"/>
        <pc:sldMkLst>
          <pc:docMk/>
          <pc:sldMk cId="2461535342" sldId="336"/>
        </pc:sldMkLst>
        <pc:spChg chg="mod">
          <ac:chgData name="COUDENE Anthony" userId="328e29f9-3765-4980-b428-58efb5193605" providerId="ADAL" clId="{9C7769F5-E937-4195-8537-9D83F865C9D8}" dt="2023-01-11T14:06:22.241" v="2731" actId="20577"/>
          <ac:spMkLst>
            <pc:docMk/>
            <pc:sldMk cId="2461535342" sldId="336"/>
            <ac:spMk id="6" creationId="{00000000-0000-0000-0000-000000000000}"/>
          </ac:spMkLst>
        </pc:spChg>
        <pc:spChg chg="mod">
          <ac:chgData name="COUDENE Anthony" userId="328e29f9-3765-4980-b428-58efb5193605" providerId="ADAL" clId="{9C7769F5-E937-4195-8537-9D83F865C9D8}" dt="2023-01-11T14:03:25.952" v="2672" actId="6549"/>
          <ac:spMkLst>
            <pc:docMk/>
            <pc:sldMk cId="2461535342" sldId="336"/>
            <ac:spMk id="7" creationId="{00000000-0000-0000-0000-000000000000}"/>
          </ac:spMkLst>
        </pc:spChg>
        <pc:picChg chg="add mod">
          <ac:chgData name="COUDENE Anthony" userId="328e29f9-3765-4980-b428-58efb5193605" providerId="ADAL" clId="{9C7769F5-E937-4195-8537-9D83F865C9D8}" dt="2023-01-11T14:03:50.492" v="2674" actId="1076"/>
          <ac:picMkLst>
            <pc:docMk/>
            <pc:sldMk cId="2461535342" sldId="336"/>
            <ac:picMk id="3" creationId="{86E9D0DD-1B7E-495B-8063-8C77F870948F}"/>
          </ac:picMkLst>
        </pc:picChg>
      </pc:sldChg>
      <pc:sldChg chg="delSp modSp add mod">
        <pc:chgData name="COUDENE Anthony" userId="328e29f9-3765-4980-b428-58efb5193605" providerId="ADAL" clId="{9C7769F5-E937-4195-8537-9D83F865C9D8}" dt="2023-01-11T14:09:32.105" v="2853" actId="20577"/>
        <pc:sldMkLst>
          <pc:docMk/>
          <pc:sldMk cId="4244838733" sldId="337"/>
        </pc:sldMkLst>
        <pc:spChg chg="mod">
          <ac:chgData name="COUDENE Anthony" userId="328e29f9-3765-4980-b428-58efb5193605" providerId="ADAL" clId="{9C7769F5-E937-4195-8537-9D83F865C9D8}" dt="2023-01-11T14:07:17.838" v="2742" actId="20577"/>
          <ac:spMkLst>
            <pc:docMk/>
            <pc:sldMk cId="4244838733" sldId="337"/>
            <ac:spMk id="6" creationId="{00000000-0000-0000-0000-000000000000}"/>
          </ac:spMkLst>
        </pc:spChg>
        <pc:spChg chg="mod">
          <ac:chgData name="COUDENE Anthony" userId="328e29f9-3765-4980-b428-58efb5193605" providerId="ADAL" clId="{9C7769F5-E937-4195-8537-9D83F865C9D8}" dt="2023-01-11T14:09:32.105" v="2853" actId="20577"/>
          <ac:spMkLst>
            <pc:docMk/>
            <pc:sldMk cId="4244838733" sldId="337"/>
            <ac:spMk id="7" creationId="{00000000-0000-0000-0000-000000000000}"/>
          </ac:spMkLst>
        </pc:spChg>
        <pc:picChg chg="del">
          <ac:chgData name="COUDENE Anthony" userId="328e29f9-3765-4980-b428-58efb5193605" providerId="ADAL" clId="{9C7769F5-E937-4195-8537-9D83F865C9D8}" dt="2023-01-11T14:07:23.377" v="2744" actId="478"/>
          <ac:picMkLst>
            <pc:docMk/>
            <pc:sldMk cId="4244838733" sldId="337"/>
            <ac:picMk id="3" creationId="{86E9D0DD-1B7E-495B-8063-8C77F870948F}"/>
          </ac:picMkLst>
        </pc:picChg>
      </pc:sldChg>
    </pc:docChg>
  </pc:docChgLst>
  <pc:docChgLst>
    <pc:chgData name="COUDENE Anthony" userId="S::anthony.coudene_technidata-web.com#ext#@salviadev.onmicrosoft.com::68c465fa-d648-4caa-847f-65ecd93bc2af" providerId="AD" clId="Web-{5493096A-E36A-4EE3-A3CA-EFF6F2B9B771}"/>
    <pc:docChg chg="modSld">
      <pc:chgData name="COUDENE Anthony" userId="S::anthony.coudene_technidata-web.com#ext#@salviadev.onmicrosoft.com::68c465fa-d648-4caa-847f-65ecd93bc2af" providerId="AD" clId="Web-{5493096A-E36A-4EE3-A3CA-EFF6F2B9B771}" dt="2022-04-06T08:22:33.804" v="7" actId="20577"/>
      <pc:docMkLst>
        <pc:docMk/>
      </pc:docMkLst>
      <pc:sldChg chg="modSp">
        <pc:chgData name="COUDENE Anthony" userId="S::anthony.coudene_technidata-web.com#ext#@salviadev.onmicrosoft.com::68c465fa-d648-4caa-847f-65ecd93bc2af" providerId="AD" clId="Web-{5493096A-E36A-4EE3-A3CA-EFF6F2B9B771}" dt="2022-04-06T08:20:49.864" v="1" actId="20577"/>
        <pc:sldMkLst>
          <pc:docMk/>
          <pc:sldMk cId="2746890920" sldId="308"/>
        </pc:sldMkLst>
        <pc:spChg chg="mod">
          <ac:chgData name="COUDENE Anthony" userId="S::anthony.coudene_technidata-web.com#ext#@salviadev.onmicrosoft.com::68c465fa-d648-4caa-847f-65ecd93bc2af" providerId="AD" clId="Web-{5493096A-E36A-4EE3-A3CA-EFF6F2B9B771}" dt="2022-04-06T08:20:49.864" v="1" actId="20577"/>
          <ac:spMkLst>
            <pc:docMk/>
            <pc:sldMk cId="2746890920" sldId="308"/>
            <ac:spMk id="10" creationId="{00000000-0000-0000-0000-000000000000}"/>
          </ac:spMkLst>
        </pc:spChg>
      </pc:sldChg>
      <pc:sldChg chg="modSp">
        <pc:chgData name="COUDENE Anthony" userId="S::anthony.coudene_technidata-web.com#ext#@salviadev.onmicrosoft.com::68c465fa-d648-4caa-847f-65ecd93bc2af" providerId="AD" clId="Web-{5493096A-E36A-4EE3-A3CA-EFF6F2B9B771}" dt="2022-04-06T08:22:33.804" v="7" actId="20577"/>
        <pc:sldMkLst>
          <pc:docMk/>
          <pc:sldMk cId="1227997827" sldId="319"/>
        </pc:sldMkLst>
        <pc:spChg chg="mod">
          <ac:chgData name="COUDENE Anthony" userId="S::anthony.coudene_technidata-web.com#ext#@salviadev.onmicrosoft.com::68c465fa-d648-4caa-847f-65ecd93bc2af" providerId="AD" clId="Web-{5493096A-E36A-4EE3-A3CA-EFF6F2B9B771}" dt="2022-04-06T08:22:33.804" v="7" actId="20577"/>
          <ac:spMkLst>
            <pc:docMk/>
            <pc:sldMk cId="1227997827" sldId="319"/>
            <ac:spMk id="7" creationId="{00000000-0000-0000-0000-000000000000}"/>
          </ac:spMkLst>
        </pc:spChg>
      </pc:sldChg>
      <pc:sldChg chg="modSp">
        <pc:chgData name="COUDENE Anthony" userId="S::anthony.coudene_technidata-web.com#ext#@salviadev.onmicrosoft.com::68c465fa-d648-4caa-847f-65ecd93bc2af" providerId="AD" clId="Web-{5493096A-E36A-4EE3-A3CA-EFF6F2B9B771}" dt="2022-04-06T08:22:12.132" v="3" actId="20577"/>
        <pc:sldMkLst>
          <pc:docMk/>
          <pc:sldMk cId="997204886" sldId="322"/>
        </pc:sldMkLst>
        <pc:spChg chg="mod">
          <ac:chgData name="COUDENE Anthony" userId="S::anthony.coudene_technidata-web.com#ext#@salviadev.onmicrosoft.com::68c465fa-d648-4caa-847f-65ecd93bc2af" providerId="AD" clId="Web-{5493096A-E36A-4EE3-A3CA-EFF6F2B9B771}" dt="2022-04-06T08:22:12.132" v="3" actId="20577"/>
          <ac:spMkLst>
            <pc:docMk/>
            <pc:sldMk cId="997204886" sldId="322"/>
            <ac:spMk id="7" creationId="{00000000-0000-0000-0000-000000000000}"/>
          </ac:spMkLst>
        </pc:spChg>
      </pc:sldChg>
    </pc:docChg>
  </pc:docChgLst>
  <pc:docChgLst>
    <pc:chgData name="COUDENE Anthony" userId="328e29f9-3765-4980-b428-58efb5193605" providerId="ADAL" clId="{654BFFF5-05CE-4277-B260-F9EB5C1EBE0B}"/>
    <pc:docChg chg="undo redo custSel addSld delSld modSld">
      <pc:chgData name="COUDENE Anthony" userId="328e29f9-3765-4980-b428-58efb5193605" providerId="ADAL" clId="{654BFFF5-05CE-4277-B260-F9EB5C1EBE0B}" dt="2024-03-22T07:59:12.046" v="457" actId="20577"/>
      <pc:docMkLst>
        <pc:docMk/>
      </pc:docMkLst>
      <pc:sldChg chg="modSp mod">
        <pc:chgData name="COUDENE Anthony" userId="328e29f9-3765-4980-b428-58efb5193605" providerId="ADAL" clId="{654BFFF5-05CE-4277-B260-F9EB5C1EBE0B}" dt="2024-03-22T07:08:41.793" v="100" actId="20577"/>
        <pc:sldMkLst>
          <pc:docMk/>
          <pc:sldMk cId="3352983731" sldId="287"/>
        </pc:sldMkLst>
        <pc:spChg chg="mod">
          <ac:chgData name="COUDENE Anthony" userId="328e29f9-3765-4980-b428-58efb5193605" providerId="ADAL" clId="{654BFFF5-05CE-4277-B260-F9EB5C1EBE0B}" dt="2024-03-22T07:08:33.212" v="92" actId="5793"/>
          <ac:spMkLst>
            <pc:docMk/>
            <pc:sldMk cId="3352983731" sldId="287"/>
            <ac:spMk id="2" creationId="{00000000-0000-0000-0000-000000000000}"/>
          </ac:spMkLst>
        </pc:spChg>
        <pc:spChg chg="mod">
          <ac:chgData name="COUDENE Anthony" userId="328e29f9-3765-4980-b428-58efb5193605" providerId="ADAL" clId="{654BFFF5-05CE-4277-B260-F9EB5C1EBE0B}" dt="2024-03-22T07:08:41.793" v="100" actId="20577"/>
          <ac:spMkLst>
            <pc:docMk/>
            <pc:sldMk cId="3352983731" sldId="287"/>
            <ac:spMk id="5" creationId="{00000000-0000-0000-0000-000000000000}"/>
          </ac:spMkLst>
        </pc:spChg>
      </pc:sldChg>
      <pc:sldChg chg="modSp mod">
        <pc:chgData name="COUDENE Anthony" userId="328e29f9-3765-4980-b428-58efb5193605" providerId="ADAL" clId="{654BFFF5-05CE-4277-B260-F9EB5C1EBE0B}" dt="2024-03-22T07:11:31.600" v="141" actId="20577"/>
        <pc:sldMkLst>
          <pc:docMk/>
          <pc:sldMk cId="956034070" sldId="303"/>
        </pc:sldMkLst>
        <pc:spChg chg="mod">
          <ac:chgData name="COUDENE Anthony" userId="328e29f9-3765-4980-b428-58efb5193605" providerId="ADAL" clId="{654BFFF5-05CE-4277-B260-F9EB5C1EBE0B}" dt="2024-03-22T07:11:31.600" v="141" actId="20577"/>
          <ac:spMkLst>
            <pc:docMk/>
            <pc:sldMk cId="956034070" sldId="303"/>
            <ac:spMk id="7" creationId="{00000000-0000-0000-0000-000000000000}"/>
          </ac:spMkLst>
        </pc:spChg>
      </pc:sldChg>
      <pc:sldChg chg="modSp mod">
        <pc:chgData name="COUDENE Anthony" userId="328e29f9-3765-4980-b428-58efb5193605" providerId="ADAL" clId="{654BFFF5-05CE-4277-B260-F9EB5C1EBE0B}" dt="2024-03-22T07:12:49.727" v="165"/>
        <pc:sldMkLst>
          <pc:docMk/>
          <pc:sldMk cId="4294268300" sldId="331"/>
        </pc:sldMkLst>
        <pc:spChg chg="mod">
          <ac:chgData name="COUDENE Anthony" userId="328e29f9-3765-4980-b428-58efb5193605" providerId="ADAL" clId="{654BFFF5-05CE-4277-B260-F9EB5C1EBE0B}" dt="2024-03-22T07:10:02.243" v="110"/>
          <ac:spMkLst>
            <pc:docMk/>
            <pc:sldMk cId="4294268300" sldId="331"/>
            <ac:spMk id="6" creationId="{00000000-0000-0000-0000-000000000000}"/>
          </ac:spMkLst>
        </pc:spChg>
        <pc:spChg chg="mod">
          <ac:chgData name="COUDENE Anthony" userId="328e29f9-3765-4980-b428-58efb5193605" providerId="ADAL" clId="{654BFFF5-05CE-4277-B260-F9EB5C1EBE0B}" dt="2024-03-22T07:12:49.727" v="165"/>
          <ac:spMkLst>
            <pc:docMk/>
            <pc:sldMk cId="4294268300" sldId="331"/>
            <ac:spMk id="7" creationId="{00000000-0000-0000-0000-000000000000}"/>
          </ac:spMkLst>
        </pc:spChg>
      </pc:sldChg>
      <pc:sldChg chg="del">
        <pc:chgData name="COUDENE Anthony" userId="328e29f9-3765-4980-b428-58efb5193605" providerId="ADAL" clId="{654BFFF5-05CE-4277-B260-F9EB5C1EBE0B}" dt="2024-03-22T07:14:02.678" v="182" actId="47"/>
        <pc:sldMkLst>
          <pc:docMk/>
          <pc:sldMk cId="3169926731" sldId="332"/>
        </pc:sldMkLst>
      </pc:sldChg>
      <pc:sldChg chg="del">
        <pc:chgData name="COUDENE Anthony" userId="328e29f9-3765-4980-b428-58efb5193605" providerId="ADAL" clId="{654BFFF5-05CE-4277-B260-F9EB5C1EBE0B}" dt="2024-03-22T07:14:06.473" v="183" actId="47"/>
        <pc:sldMkLst>
          <pc:docMk/>
          <pc:sldMk cId="2890173439" sldId="333"/>
        </pc:sldMkLst>
      </pc:sldChg>
      <pc:sldChg chg="modSp del mod">
        <pc:chgData name="COUDENE Anthony" userId="328e29f9-3765-4980-b428-58efb5193605" providerId="ADAL" clId="{654BFFF5-05CE-4277-B260-F9EB5C1EBE0B}" dt="2024-03-22T07:12:57.407" v="167" actId="47"/>
        <pc:sldMkLst>
          <pc:docMk/>
          <pc:sldMk cId="338967688" sldId="334"/>
        </pc:sldMkLst>
        <pc:spChg chg="mod">
          <ac:chgData name="COUDENE Anthony" userId="328e29f9-3765-4980-b428-58efb5193605" providerId="ADAL" clId="{654BFFF5-05CE-4277-B260-F9EB5C1EBE0B}" dt="2024-03-22T07:10:57.584" v="128"/>
          <ac:spMkLst>
            <pc:docMk/>
            <pc:sldMk cId="338967688" sldId="334"/>
            <ac:spMk id="6" creationId="{00000000-0000-0000-0000-000000000000}"/>
          </ac:spMkLst>
        </pc:spChg>
        <pc:spChg chg="mod">
          <ac:chgData name="COUDENE Anthony" userId="328e29f9-3765-4980-b428-58efb5193605" providerId="ADAL" clId="{654BFFF5-05CE-4277-B260-F9EB5C1EBE0B}" dt="2024-03-22T07:11:21.862" v="136" actId="6549"/>
          <ac:spMkLst>
            <pc:docMk/>
            <pc:sldMk cId="338967688" sldId="334"/>
            <ac:spMk id="7" creationId="{00000000-0000-0000-0000-000000000000}"/>
          </ac:spMkLst>
        </pc:spChg>
      </pc:sldChg>
      <pc:sldChg chg="modSp mod">
        <pc:chgData name="COUDENE Anthony" userId="328e29f9-3765-4980-b428-58efb5193605" providerId="ADAL" clId="{654BFFF5-05CE-4277-B260-F9EB5C1EBE0B}" dt="2024-03-22T07:13:53.015" v="180" actId="20577"/>
        <pc:sldMkLst>
          <pc:docMk/>
          <pc:sldMk cId="3972913692" sldId="335"/>
        </pc:sldMkLst>
        <pc:spChg chg="mod">
          <ac:chgData name="COUDENE Anthony" userId="328e29f9-3765-4980-b428-58efb5193605" providerId="ADAL" clId="{654BFFF5-05CE-4277-B260-F9EB5C1EBE0B}" dt="2024-03-22T07:13:53.015" v="180" actId="20577"/>
          <ac:spMkLst>
            <pc:docMk/>
            <pc:sldMk cId="3972913692" sldId="335"/>
            <ac:spMk id="6" creationId="{00000000-0000-0000-0000-000000000000}"/>
          </ac:spMkLst>
        </pc:spChg>
        <pc:spChg chg="mod">
          <ac:chgData name="COUDENE Anthony" userId="328e29f9-3765-4980-b428-58efb5193605" providerId="ADAL" clId="{654BFFF5-05CE-4277-B260-F9EB5C1EBE0B}" dt="2024-03-22T07:13:45.266" v="174" actId="20577"/>
          <ac:spMkLst>
            <pc:docMk/>
            <pc:sldMk cId="3972913692" sldId="335"/>
            <ac:spMk id="7" creationId="{00000000-0000-0000-0000-000000000000}"/>
          </ac:spMkLst>
        </pc:spChg>
      </pc:sldChg>
      <pc:sldChg chg="del">
        <pc:chgData name="COUDENE Anthony" userId="328e29f9-3765-4980-b428-58efb5193605" providerId="ADAL" clId="{654BFFF5-05CE-4277-B260-F9EB5C1EBE0B}" dt="2024-03-22T07:14:06.473" v="183" actId="47"/>
        <pc:sldMkLst>
          <pc:docMk/>
          <pc:sldMk cId="2461535342" sldId="336"/>
        </pc:sldMkLst>
      </pc:sldChg>
      <pc:sldChg chg="del">
        <pc:chgData name="COUDENE Anthony" userId="328e29f9-3765-4980-b428-58efb5193605" providerId="ADAL" clId="{654BFFF5-05CE-4277-B260-F9EB5C1EBE0B}" dt="2024-03-22T07:14:06.473" v="183" actId="47"/>
        <pc:sldMkLst>
          <pc:docMk/>
          <pc:sldMk cId="4244838733" sldId="337"/>
        </pc:sldMkLst>
      </pc:sldChg>
      <pc:sldChg chg="add">
        <pc:chgData name="COUDENE Anthony" userId="328e29f9-3765-4980-b428-58efb5193605" providerId="ADAL" clId="{654BFFF5-05CE-4277-B260-F9EB5C1EBE0B}" dt="2024-03-22T07:12:54.007" v="166"/>
        <pc:sldMkLst>
          <pc:docMk/>
          <pc:sldMk cId="2011801930" sldId="338"/>
        </pc:sldMkLst>
      </pc:sldChg>
      <pc:sldChg chg="modSp add mod">
        <pc:chgData name="COUDENE Anthony" userId="328e29f9-3765-4980-b428-58efb5193605" providerId="ADAL" clId="{654BFFF5-05CE-4277-B260-F9EB5C1EBE0B}" dt="2024-03-22T07:14:53.065" v="196"/>
        <pc:sldMkLst>
          <pc:docMk/>
          <pc:sldMk cId="4169279308" sldId="339"/>
        </pc:sldMkLst>
        <pc:spChg chg="mod">
          <ac:chgData name="COUDENE Anthony" userId="328e29f9-3765-4980-b428-58efb5193605" providerId="ADAL" clId="{654BFFF5-05CE-4277-B260-F9EB5C1EBE0B}" dt="2024-03-22T07:14:44.119" v="195" actId="20577"/>
          <ac:spMkLst>
            <pc:docMk/>
            <pc:sldMk cId="4169279308" sldId="339"/>
            <ac:spMk id="6" creationId="{104F28AD-233D-9696-4D2F-272585A23B6A}"/>
          </ac:spMkLst>
        </pc:spChg>
        <pc:spChg chg="mod">
          <ac:chgData name="COUDENE Anthony" userId="328e29f9-3765-4980-b428-58efb5193605" providerId="ADAL" clId="{654BFFF5-05CE-4277-B260-F9EB5C1EBE0B}" dt="2024-03-22T07:14:53.065" v="196"/>
          <ac:spMkLst>
            <pc:docMk/>
            <pc:sldMk cId="4169279308" sldId="339"/>
            <ac:spMk id="7" creationId="{8C8C3960-F113-A180-47B1-22127FA83F24}"/>
          </ac:spMkLst>
        </pc:spChg>
      </pc:sldChg>
      <pc:sldChg chg="modSp add mod">
        <pc:chgData name="COUDENE Anthony" userId="328e29f9-3765-4980-b428-58efb5193605" providerId="ADAL" clId="{654BFFF5-05CE-4277-B260-F9EB5C1EBE0B}" dt="2024-03-22T07:16:01.504" v="208" actId="20577"/>
        <pc:sldMkLst>
          <pc:docMk/>
          <pc:sldMk cId="4127206" sldId="340"/>
        </pc:sldMkLst>
        <pc:spChg chg="mod">
          <ac:chgData name="COUDENE Anthony" userId="328e29f9-3765-4980-b428-58efb5193605" providerId="ADAL" clId="{654BFFF5-05CE-4277-B260-F9EB5C1EBE0B}" dt="2024-03-22T07:16:01.504" v="208" actId="20577"/>
          <ac:spMkLst>
            <pc:docMk/>
            <pc:sldMk cId="4127206" sldId="340"/>
            <ac:spMk id="6" creationId="{2A3A7C6E-E4D7-1AF5-5105-9DFC093171ED}"/>
          </ac:spMkLst>
        </pc:spChg>
        <pc:spChg chg="mod">
          <ac:chgData name="COUDENE Anthony" userId="328e29f9-3765-4980-b428-58efb5193605" providerId="ADAL" clId="{654BFFF5-05CE-4277-B260-F9EB5C1EBE0B}" dt="2024-03-22T07:15:32.477" v="200"/>
          <ac:spMkLst>
            <pc:docMk/>
            <pc:sldMk cId="4127206" sldId="340"/>
            <ac:spMk id="7" creationId="{37AE0D3C-73C5-29F4-9659-1DE57A8ECACD}"/>
          </ac:spMkLst>
        </pc:spChg>
      </pc:sldChg>
      <pc:sldChg chg="modSp add mod">
        <pc:chgData name="COUDENE Anthony" userId="328e29f9-3765-4980-b428-58efb5193605" providerId="ADAL" clId="{654BFFF5-05CE-4277-B260-F9EB5C1EBE0B}" dt="2024-03-22T07:16:39.430" v="218"/>
        <pc:sldMkLst>
          <pc:docMk/>
          <pc:sldMk cId="981680145" sldId="341"/>
        </pc:sldMkLst>
        <pc:spChg chg="mod">
          <ac:chgData name="COUDENE Anthony" userId="328e29f9-3765-4980-b428-58efb5193605" providerId="ADAL" clId="{654BFFF5-05CE-4277-B260-F9EB5C1EBE0B}" dt="2024-03-22T07:16:27.759" v="217" actId="20577"/>
          <ac:spMkLst>
            <pc:docMk/>
            <pc:sldMk cId="981680145" sldId="341"/>
            <ac:spMk id="6" creationId="{130739AA-470D-0B16-0F28-5105E2F530E0}"/>
          </ac:spMkLst>
        </pc:spChg>
        <pc:spChg chg="mod">
          <ac:chgData name="COUDENE Anthony" userId="328e29f9-3765-4980-b428-58efb5193605" providerId="ADAL" clId="{654BFFF5-05CE-4277-B260-F9EB5C1EBE0B}" dt="2024-03-22T07:16:39.430" v="218"/>
          <ac:spMkLst>
            <pc:docMk/>
            <pc:sldMk cId="981680145" sldId="341"/>
            <ac:spMk id="7" creationId="{20B50B99-EEB3-8EAF-48E3-E816770CCF87}"/>
          </ac:spMkLst>
        </pc:spChg>
      </pc:sldChg>
      <pc:sldChg chg="modSp add mod">
        <pc:chgData name="COUDENE Anthony" userId="328e29f9-3765-4980-b428-58efb5193605" providerId="ADAL" clId="{654BFFF5-05CE-4277-B260-F9EB5C1EBE0B}" dt="2024-03-22T07:17:19.152" v="228"/>
        <pc:sldMkLst>
          <pc:docMk/>
          <pc:sldMk cId="4107304474" sldId="342"/>
        </pc:sldMkLst>
        <pc:spChg chg="mod">
          <ac:chgData name="COUDENE Anthony" userId="328e29f9-3765-4980-b428-58efb5193605" providerId="ADAL" clId="{654BFFF5-05CE-4277-B260-F9EB5C1EBE0B}" dt="2024-03-22T07:17:05.286" v="227" actId="20577"/>
          <ac:spMkLst>
            <pc:docMk/>
            <pc:sldMk cId="4107304474" sldId="342"/>
            <ac:spMk id="6" creationId="{A462C08C-C405-4601-7BDF-EAA60DD31DDA}"/>
          </ac:spMkLst>
        </pc:spChg>
        <pc:spChg chg="mod">
          <ac:chgData name="COUDENE Anthony" userId="328e29f9-3765-4980-b428-58efb5193605" providerId="ADAL" clId="{654BFFF5-05CE-4277-B260-F9EB5C1EBE0B}" dt="2024-03-22T07:17:19.152" v="228"/>
          <ac:spMkLst>
            <pc:docMk/>
            <pc:sldMk cId="4107304474" sldId="342"/>
            <ac:spMk id="7" creationId="{D1885CAA-DA80-B196-5633-104F1F05FB18}"/>
          </ac:spMkLst>
        </pc:spChg>
      </pc:sldChg>
      <pc:sldChg chg="modSp add mod">
        <pc:chgData name="COUDENE Anthony" userId="328e29f9-3765-4980-b428-58efb5193605" providerId="ADAL" clId="{654BFFF5-05CE-4277-B260-F9EB5C1EBE0B}" dt="2024-03-22T07:51:26.248" v="285" actId="20577"/>
        <pc:sldMkLst>
          <pc:docMk/>
          <pc:sldMk cId="461310453" sldId="343"/>
        </pc:sldMkLst>
        <pc:spChg chg="mod">
          <ac:chgData name="COUDENE Anthony" userId="328e29f9-3765-4980-b428-58efb5193605" providerId="ADAL" clId="{654BFFF5-05CE-4277-B260-F9EB5C1EBE0B}" dt="2024-03-22T07:49:46.226" v="231"/>
          <ac:spMkLst>
            <pc:docMk/>
            <pc:sldMk cId="461310453" sldId="343"/>
            <ac:spMk id="6" creationId="{F05D5DC2-A0B8-5C5D-8481-C9D4DD4C0FA7}"/>
          </ac:spMkLst>
        </pc:spChg>
        <pc:spChg chg="mod">
          <ac:chgData name="COUDENE Anthony" userId="328e29f9-3765-4980-b428-58efb5193605" providerId="ADAL" clId="{654BFFF5-05CE-4277-B260-F9EB5C1EBE0B}" dt="2024-03-22T07:51:26.248" v="285" actId="20577"/>
          <ac:spMkLst>
            <pc:docMk/>
            <pc:sldMk cId="461310453" sldId="343"/>
            <ac:spMk id="7" creationId="{897402CE-94E1-DF28-94D5-F5E9BBA927C9}"/>
          </ac:spMkLst>
        </pc:spChg>
      </pc:sldChg>
      <pc:sldChg chg="modSp add mod">
        <pc:chgData name="COUDENE Anthony" userId="328e29f9-3765-4980-b428-58efb5193605" providerId="ADAL" clId="{654BFFF5-05CE-4277-B260-F9EB5C1EBE0B}" dt="2024-03-22T07:53:08.413" v="323" actId="20577"/>
        <pc:sldMkLst>
          <pc:docMk/>
          <pc:sldMk cId="203681207" sldId="344"/>
        </pc:sldMkLst>
        <pc:spChg chg="mod">
          <ac:chgData name="COUDENE Anthony" userId="328e29f9-3765-4980-b428-58efb5193605" providerId="ADAL" clId="{654BFFF5-05CE-4277-B260-F9EB5C1EBE0B}" dt="2024-03-22T07:52:20.420" v="313"/>
          <ac:spMkLst>
            <pc:docMk/>
            <pc:sldMk cId="203681207" sldId="344"/>
            <ac:spMk id="6" creationId="{5AC35B93-6CAF-FF6C-C15C-93841DEE97E4}"/>
          </ac:spMkLst>
        </pc:spChg>
        <pc:spChg chg="mod">
          <ac:chgData name="COUDENE Anthony" userId="328e29f9-3765-4980-b428-58efb5193605" providerId="ADAL" clId="{654BFFF5-05CE-4277-B260-F9EB5C1EBE0B}" dt="2024-03-22T07:53:08.413" v="323" actId="20577"/>
          <ac:spMkLst>
            <pc:docMk/>
            <pc:sldMk cId="203681207" sldId="344"/>
            <ac:spMk id="7" creationId="{847C3722-9F1B-3A5A-3616-F726A9D870F3}"/>
          </ac:spMkLst>
        </pc:spChg>
      </pc:sldChg>
      <pc:sldChg chg="modSp add mod">
        <pc:chgData name="COUDENE Anthony" userId="328e29f9-3765-4980-b428-58efb5193605" providerId="ADAL" clId="{654BFFF5-05CE-4277-B260-F9EB5C1EBE0B}" dt="2024-03-22T07:54:52.569" v="348" actId="20577"/>
        <pc:sldMkLst>
          <pc:docMk/>
          <pc:sldMk cId="1386908107" sldId="345"/>
        </pc:sldMkLst>
        <pc:spChg chg="mod">
          <ac:chgData name="COUDENE Anthony" userId="328e29f9-3765-4980-b428-58efb5193605" providerId="ADAL" clId="{654BFFF5-05CE-4277-B260-F9EB5C1EBE0B}" dt="2024-03-22T07:53:18.914" v="327"/>
          <ac:spMkLst>
            <pc:docMk/>
            <pc:sldMk cId="1386908107" sldId="345"/>
            <ac:spMk id="6" creationId="{C66B5169-070E-2435-DD3B-1A3C9B873E08}"/>
          </ac:spMkLst>
        </pc:spChg>
        <pc:spChg chg="mod">
          <ac:chgData name="COUDENE Anthony" userId="328e29f9-3765-4980-b428-58efb5193605" providerId="ADAL" clId="{654BFFF5-05CE-4277-B260-F9EB5C1EBE0B}" dt="2024-03-22T07:54:52.569" v="348" actId="20577"/>
          <ac:spMkLst>
            <pc:docMk/>
            <pc:sldMk cId="1386908107" sldId="345"/>
            <ac:spMk id="7" creationId="{79DBCD36-D809-8677-D352-F8AC8947A74B}"/>
          </ac:spMkLst>
        </pc:spChg>
      </pc:sldChg>
      <pc:sldChg chg="modSp add mod">
        <pc:chgData name="COUDENE Anthony" userId="328e29f9-3765-4980-b428-58efb5193605" providerId="ADAL" clId="{654BFFF5-05CE-4277-B260-F9EB5C1EBE0B}" dt="2024-03-22T07:55:19.112" v="354" actId="21"/>
        <pc:sldMkLst>
          <pc:docMk/>
          <pc:sldMk cId="2358378902" sldId="346"/>
        </pc:sldMkLst>
        <pc:spChg chg="mod">
          <ac:chgData name="COUDENE Anthony" userId="328e29f9-3765-4980-b428-58efb5193605" providerId="ADAL" clId="{654BFFF5-05CE-4277-B260-F9EB5C1EBE0B}" dt="2024-03-22T07:55:08.189" v="351"/>
          <ac:spMkLst>
            <pc:docMk/>
            <pc:sldMk cId="2358378902" sldId="346"/>
            <ac:spMk id="6" creationId="{28299289-8AEA-C6DB-B52D-2158FF87BAEC}"/>
          </ac:spMkLst>
        </pc:spChg>
        <pc:spChg chg="mod">
          <ac:chgData name="COUDENE Anthony" userId="328e29f9-3765-4980-b428-58efb5193605" providerId="ADAL" clId="{654BFFF5-05CE-4277-B260-F9EB5C1EBE0B}" dt="2024-03-22T07:55:19.112" v="354" actId="21"/>
          <ac:spMkLst>
            <pc:docMk/>
            <pc:sldMk cId="2358378902" sldId="346"/>
            <ac:spMk id="7" creationId="{DAC0212E-8DBE-A827-534D-2602E13F8881}"/>
          </ac:spMkLst>
        </pc:spChg>
      </pc:sldChg>
      <pc:sldChg chg="modSp add mod">
        <pc:chgData name="COUDENE Anthony" userId="328e29f9-3765-4980-b428-58efb5193605" providerId="ADAL" clId="{654BFFF5-05CE-4277-B260-F9EB5C1EBE0B}" dt="2024-03-22T07:55:50.349" v="360" actId="21"/>
        <pc:sldMkLst>
          <pc:docMk/>
          <pc:sldMk cId="2166222067" sldId="347"/>
        </pc:sldMkLst>
        <pc:spChg chg="mod">
          <ac:chgData name="COUDENE Anthony" userId="328e29f9-3765-4980-b428-58efb5193605" providerId="ADAL" clId="{654BFFF5-05CE-4277-B260-F9EB5C1EBE0B}" dt="2024-03-22T07:55:37.861" v="358"/>
          <ac:spMkLst>
            <pc:docMk/>
            <pc:sldMk cId="2166222067" sldId="347"/>
            <ac:spMk id="6" creationId="{7B77B6FE-9A95-F308-69B8-E72005CC09E7}"/>
          </ac:spMkLst>
        </pc:spChg>
        <pc:spChg chg="mod">
          <ac:chgData name="COUDENE Anthony" userId="328e29f9-3765-4980-b428-58efb5193605" providerId="ADAL" clId="{654BFFF5-05CE-4277-B260-F9EB5C1EBE0B}" dt="2024-03-22T07:55:50.349" v="360" actId="21"/>
          <ac:spMkLst>
            <pc:docMk/>
            <pc:sldMk cId="2166222067" sldId="347"/>
            <ac:spMk id="7" creationId="{47005155-5214-5EAD-A303-231847058388}"/>
          </ac:spMkLst>
        </pc:spChg>
      </pc:sldChg>
      <pc:sldChg chg="modSp add mod">
        <pc:chgData name="COUDENE Anthony" userId="328e29f9-3765-4980-b428-58efb5193605" providerId="ADAL" clId="{654BFFF5-05CE-4277-B260-F9EB5C1EBE0B}" dt="2024-03-22T07:57:09.511" v="387" actId="21"/>
        <pc:sldMkLst>
          <pc:docMk/>
          <pc:sldMk cId="818071037" sldId="348"/>
        </pc:sldMkLst>
        <pc:spChg chg="mod">
          <ac:chgData name="COUDENE Anthony" userId="328e29f9-3765-4980-b428-58efb5193605" providerId="ADAL" clId="{654BFFF5-05CE-4277-B260-F9EB5C1EBE0B}" dt="2024-03-22T07:56:04.891" v="365"/>
          <ac:spMkLst>
            <pc:docMk/>
            <pc:sldMk cId="818071037" sldId="348"/>
            <ac:spMk id="6" creationId="{5F9D1939-156A-B14B-8F1D-0DC3783F302F}"/>
          </ac:spMkLst>
        </pc:spChg>
        <pc:spChg chg="mod">
          <ac:chgData name="COUDENE Anthony" userId="328e29f9-3765-4980-b428-58efb5193605" providerId="ADAL" clId="{654BFFF5-05CE-4277-B260-F9EB5C1EBE0B}" dt="2024-03-22T07:57:09.511" v="387" actId="21"/>
          <ac:spMkLst>
            <pc:docMk/>
            <pc:sldMk cId="818071037" sldId="348"/>
            <ac:spMk id="7" creationId="{4FADC21B-80B5-DA2F-1AB2-305EDAEDD0A6}"/>
          </ac:spMkLst>
        </pc:spChg>
      </pc:sldChg>
      <pc:sldChg chg="modSp add mod">
        <pc:chgData name="COUDENE Anthony" userId="328e29f9-3765-4980-b428-58efb5193605" providerId="ADAL" clId="{654BFFF5-05CE-4277-B260-F9EB5C1EBE0B}" dt="2024-03-22T07:57:32.906" v="394" actId="21"/>
        <pc:sldMkLst>
          <pc:docMk/>
          <pc:sldMk cId="2451699192" sldId="349"/>
        </pc:sldMkLst>
        <pc:spChg chg="mod">
          <ac:chgData name="COUDENE Anthony" userId="328e29f9-3765-4980-b428-58efb5193605" providerId="ADAL" clId="{654BFFF5-05CE-4277-B260-F9EB5C1EBE0B}" dt="2024-03-22T07:57:24.623" v="391"/>
          <ac:spMkLst>
            <pc:docMk/>
            <pc:sldMk cId="2451699192" sldId="349"/>
            <ac:spMk id="6" creationId="{E88CC22E-79BE-EADA-3660-E13378DF7A7E}"/>
          </ac:spMkLst>
        </pc:spChg>
        <pc:spChg chg="mod">
          <ac:chgData name="COUDENE Anthony" userId="328e29f9-3765-4980-b428-58efb5193605" providerId="ADAL" clId="{654BFFF5-05CE-4277-B260-F9EB5C1EBE0B}" dt="2024-03-22T07:57:32.906" v="394" actId="21"/>
          <ac:spMkLst>
            <pc:docMk/>
            <pc:sldMk cId="2451699192" sldId="349"/>
            <ac:spMk id="7" creationId="{4D2EA012-1ACD-0BED-0421-469FDDD75089}"/>
          </ac:spMkLst>
        </pc:spChg>
      </pc:sldChg>
      <pc:sldChg chg="modSp add mod">
        <pc:chgData name="COUDENE Anthony" userId="328e29f9-3765-4980-b428-58efb5193605" providerId="ADAL" clId="{654BFFF5-05CE-4277-B260-F9EB5C1EBE0B}" dt="2024-03-22T07:58:25.328" v="422" actId="21"/>
        <pc:sldMkLst>
          <pc:docMk/>
          <pc:sldMk cId="902867184" sldId="350"/>
        </pc:sldMkLst>
        <pc:spChg chg="mod">
          <ac:chgData name="COUDENE Anthony" userId="328e29f9-3765-4980-b428-58efb5193605" providerId="ADAL" clId="{654BFFF5-05CE-4277-B260-F9EB5C1EBE0B}" dt="2024-03-22T07:57:47.135" v="403"/>
          <ac:spMkLst>
            <pc:docMk/>
            <pc:sldMk cId="902867184" sldId="350"/>
            <ac:spMk id="6" creationId="{7364BDD5-00F3-2027-D109-116B7CE1160C}"/>
          </ac:spMkLst>
        </pc:spChg>
        <pc:spChg chg="mod">
          <ac:chgData name="COUDENE Anthony" userId="328e29f9-3765-4980-b428-58efb5193605" providerId="ADAL" clId="{654BFFF5-05CE-4277-B260-F9EB5C1EBE0B}" dt="2024-03-22T07:58:25.328" v="422" actId="21"/>
          <ac:spMkLst>
            <pc:docMk/>
            <pc:sldMk cId="902867184" sldId="350"/>
            <ac:spMk id="7" creationId="{D57BFBD2-096B-E8FD-ED3C-686A58A11097}"/>
          </ac:spMkLst>
        </pc:spChg>
      </pc:sldChg>
      <pc:sldChg chg="modSp add mod">
        <pc:chgData name="COUDENE Anthony" userId="328e29f9-3765-4980-b428-58efb5193605" providerId="ADAL" clId="{654BFFF5-05CE-4277-B260-F9EB5C1EBE0B}" dt="2024-03-22T07:58:38.652" v="426" actId="21"/>
        <pc:sldMkLst>
          <pc:docMk/>
          <pc:sldMk cId="2118336695" sldId="351"/>
        </pc:sldMkLst>
        <pc:spChg chg="mod">
          <ac:chgData name="COUDENE Anthony" userId="328e29f9-3765-4980-b428-58efb5193605" providerId="ADAL" clId="{654BFFF5-05CE-4277-B260-F9EB5C1EBE0B}" dt="2024-03-22T07:58:34.529" v="425"/>
          <ac:spMkLst>
            <pc:docMk/>
            <pc:sldMk cId="2118336695" sldId="351"/>
            <ac:spMk id="6" creationId="{65363578-45E4-3F0F-9253-29EAB56760F5}"/>
          </ac:spMkLst>
        </pc:spChg>
        <pc:spChg chg="mod">
          <ac:chgData name="COUDENE Anthony" userId="328e29f9-3765-4980-b428-58efb5193605" providerId="ADAL" clId="{654BFFF5-05CE-4277-B260-F9EB5C1EBE0B}" dt="2024-03-22T07:58:38.652" v="426" actId="21"/>
          <ac:spMkLst>
            <pc:docMk/>
            <pc:sldMk cId="2118336695" sldId="351"/>
            <ac:spMk id="7" creationId="{F4E74191-91FE-63CC-8EE9-2D6453B0923A}"/>
          </ac:spMkLst>
        </pc:spChg>
      </pc:sldChg>
      <pc:sldChg chg="modSp add mod">
        <pc:chgData name="COUDENE Anthony" userId="328e29f9-3765-4980-b428-58efb5193605" providerId="ADAL" clId="{654BFFF5-05CE-4277-B260-F9EB5C1EBE0B}" dt="2024-03-22T07:59:12.046" v="457" actId="20577"/>
        <pc:sldMkLst>
          <pc:docMk/>
          <pc:sldMk cId="995188748" sldId="352"/>
        </pc:sldMkLst>
        <pc:spChg chg="mod">
          <ac:chgData name="COUDENE Anthony" userId="328e29f9-3765-4980-b428-58efb5193605" providerId="ADAL" clId="{654BFFF5-05CE-4277-B260-F9EB5C1EBE0B}" dt="2024-03-22T07:58:56.726" v="431" actId="21"/>
          <ac:spMkLst>
            <pc:docMk/>
            <pc:sldMk cId="995188748" sldId="352"/>
            <ac:spMk id="6" creationId="{82B65462-CCD2-8D98-CEEB-6B7DF0663F0F}"/>
          </ac:spMkLst>
        </pc:spChg>
        <pc:spChg chg="mod">
          <ac:chgData name="COUDENE Anthony" userId="328e29f9-3765-4980-b428-58efb5193605" providerId="ADAL" clId="{654BFFF5-05CE-4277-B260-F9EB5C1EBE0B}" dt="2024-03-22T07:59:12.046" v="457" actId="20577"/>
          <ac:spMkLst>
            <pc:docMk/>
            <pc:sldMk cId="995188748" sldId="352"/>
            <ac:spMk id="7" creationId="{7DC3D135-0D2C-ED33-F38F-77358E9CDE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spcBef>
                <a:spcPct val="0"/>
              </a:spcBef>
              <a:defRPr sz="1200">
                <a:latin typeface="Arial" charset="0"/>
                <a:cs typeface="Arial" charset="0"/>
              </a:defRPr>
            </a:lvl1pPr>
          </a:lstStyle>
          <a:p>
            <a:pPr>
              <a:defRPr/>
            </a:pPr>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spcBef>
                <a:spcPct val="0"/>
              </a:spcBef>
              <a:defRPr sz="1200">
                <a:latin typeface="Arial" charset="0"/>
                <a:cs typeface="Arial" charset="0"/>
              </a:defRPr>
            </a:lvl1pPr>
          </a:lstStyle>
          <a:p>
            <a:pPr>
              <a:defRPr/>
            </a:pPr>
            <a:fld id="{9E8BDABA-688C-4015-BC56-853172E0555A}" type="datetimeFigureOut">
              <a:rPr lang="fr-FR"/>
              <a:pPr>
                <a:defRPr/>
              </a:pPr>
              <a:t>22/03/2024</a:t>
            </a:fld>
            <a:endParaRPr lang="fr-F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spcBef>
                <a:spcPct val="0"/>
              </a:spcBef>
              <a:defRPr sz="1200">
                <a:latin typeface="Arial" charset="0"/>
                <a:cs typeface="Arial" charset="0"/>
              </a:defRPr>
            </a:lvl1pPr>
          </a:lstStyle>
          <a:p>
            <a:pPr>
              <a:defRPr/>
            </a:pPr>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spcBef>
                <a:spcPct val="0"/>
              </a:spcBef>
              <a:defRPr sz="1200">
                <a:latin typeface="Arial" charset="0"/>
                <a:cs typeface="Arial" charset="0"/>
              </a:defRPr>
            </a:lvl1pPr>
          </a:lstStyle>
          <a:p>
            <a:pPr>
              <a:defRPr/>
            </a:pPr>
            <a:fld id="{FBCC3686-6725-4AFD-ADDC-6473F9C2C89C}" type="slidenum">
              <a:rPr lang="fr-FR"/>
              <a:pPr>
                <a:defRPr/>
              </a:pPr>
              <a:t>‹#›</a:t>
            </a:fld>
            <a:endParaRPr lang="fr-FR" dirty="0"/>
          </a:p>
        </p:txBody>
      </p:sp>
    </p:spTree>
    <p:extLst>
      <p:ext uri="{BB962C8B-B14F-4D97-AF65-F5344CB8AC3E}">
        <p14:creationId xmlns:p14="http://schemas.microsoft.com/office/powerpoint/2010/main" val="1982874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FBCC3686-6725-4AFD-ADDC-6473F9C2C89C}" type="slidenum">
              <a:rPr lang="fr-FR" smtClean="0"/>
              <a:pPr>
                <a:defRPr/>
              </a:pPr>
              <a:t>1</a:t>
            </a:fld>
            <a:endParaRPr lang="fr-FR" dirty="0"/>
          </a:p>
        </p:txBody>
      </p:sp>
    </p:spTree>
    <p:extLst>
      <p:ext uri="{BB962C8B-B14F-4D97-AF65-F5344CB8AC3E}">
        <p14:creationId xmlns:p14="http://schemas.microsoft.com/office/powerpoint/2010/main" val="80615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6F00F-37DE-6B24-EE19-4B410D25CDF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0A2156B-1D63-5A0C-AEEC-C2654EFDD4F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29C2335-EF69-4510-C418-3C1C4D7E72A0}"/>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2EB8AA3F-CCF8-C399-B0B9-55E839C6D743}"/>
              </a:ext>
            </a:extLst>
          </p:cNvPr>
          <p:cNvSpPr>
            <a:spLocks noGrp="1"/>
          </p:cNvSpPr>
          <p:nvPr>
            <p:ph type="sldNum" sz="quarter" idx="10"/>
          </p:nvPr>
        </p:nvSpPr>
        <p:spPr/>
        <p:txBody>
          <a:bodyPr/>
          <a:lstStyle/>
          <a:p>
            <a:pPr>
              <a:defRPr/>
            </a:pPr>
            <a:fld id="{FBCC3686-6725-4AFD-ADDC-6473F9C2C89C}" type="slidenum">
              <a:rPr lang="fr-FR" smtClean="0"/>
              <a:pPr>
                <a:defRPr/>
              </a:pPr>
              <a:t>10</a:t>
            </a:fld>
            <a:endParaRPr lang="fr-FR" dirty="0"/>
          </a:p>
        </p:txBody>
      </p:sp>
    </p:spTree>
    <p:extLst>
      <p:ext uri="{BB962C8B-B14F-4D97-AF65-F5344CB8AC3E}">
        <p14:creationId xmlns:p14="http://schemas.microsoft.com/office/powerpoint/2010/main" val="327798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D710E-3EB3-9F9C-8877-37ED8464C3A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81CEA2C-07CE-A211-1616-1B0BFF4CB62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0E3EC90-895B-247D-2DB5-972BAE6D50C6}"/>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A51D2995-59E4-4C17-C7F8-D58AA096387A}"/>
              </a:ext>
            </a:extLst>
          </p:cNvPr>
          <p:cNvSpPr>
            <a:spLocks noGrp="1"/>
          </p:cNvSpPr>
          <p:nvPr>
            <p:ph type="sldNum" sz="quarter" idx="10"/>
          </p:nvPr>
        </p:nvSpPr>
        <p:spPr/>
        <p:txBody>
          <a:bodyPr/>
          <a:lstStyle/>
          <a:p>
            <a:pPr>
              <a:defRPr/>
            </a:pPr>
            <a:fld id="{FBCC3686-6725-4AFD-ADDC-6473F9C2C89C}" type="slidenum">
              <a:rPr lang="fr-FR" smtClean="0"/>
              <a:pPr>
                <a:defRPr/>
              </a:pPr>
              <a:t>11</a:t>
            </a:fld>
            <a:endParaRPr lang="fr-FR" dirty="0"/>
          </a:p>
        </p:txBody>
      </p:sp>
    </p:spTree>
    <p:extLst>
      <p:ext uri="{BB962C8B-B14F-4D97-AF65-F5344CB8AC3E}">
        <p14:creationId xmlns:p14="http://schemas.microsoft.com/office/powerpoint/2010/main" val="147115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118E0-0BB8-6083-BBA8-6BD6F5E14E2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D286BE1-5F39-855E-6119-7E1A5174F75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8586A7B-878D-0F8B-143A-E68ADFC57931}"/>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A9A00DF8-9E49-1998-A8E2-5F5C8A5CFCBD}"/>
              </a:ext>
            </a:extLst>
          </p:cNvPr>
          <p:cNvSpPr>
            <a:spLocks noGrp="1"/>
          </p:cNvSpPr>
          <p:nvPr>
            <p:ph type="sldNum" sz="quarter" idx="10"/>
          </p:nvPr>
        </p:nvSpPr>
        <p:spPr/>
        <p:txBody>
          <a:bodyPr/>
          <a:lstStyle/>
          <a:p>
            <a:pPr>
              <a:defRPr/>
            </a:pPr>
            <a:fld id="{FBCC3686-6725-4AFD-ADDC-6473F9C2C89C}" type="slidenum">
              <a:rPr lang="fr-FR" smtClean="0"/>
              <a:pPr>
                <a:defRPr/>
              </a:pPr>
              <a:t>12</a:t>
            </a:fld>
            <a:endParaRPr lang="fr-FR" dirty="0"/>
          </a:p>
        </p:txBody>
      </p:sp>
    </p:spTree>
    <p:extLst>
      <p:ext uri="{BB962C8B-B14F-4D97-AF65-F5344CB8AC3E}">
        <p14:creationId xmlns:p14="http://schemas.microsoft.com/office/powerpoint/2010/main" val="988006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BAB64-DD47-697B-7C86-56FEC4B24D6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3F9B50B-BC6D-1EA8-A0BB-B8580E6347F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24E78B9-563F-7EF5-E982-A3A5D7FC3B3A}"/>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D3F224C-A292-1C83-4F9F-8AC59A2083DB}"/>
              </a:ext>
            </a:extLst>
          </p:cNvPr>
          <p:cNvSpPr>
            <a:spLocks noGrp="1"/>
          </p:cNvSpPr>
          <p:nvPr>
            <p:ph type="sldNum" sz="quarter" idx="10"/>
          </p:nvPr>
        </p:nvSpPr>
        <p:spPr/>
        <p:txBody>
          <a:bodyPr/>
          <a:lstStyle/>
          <a:p>
            <a:pPr>
              <a:defRPr/>
            </a:pPr>
            <a:fld id="{FBCC3686-6725-4AFD-ADDC-6473F9C2C89C}" type="slidenum">
              <a:rPr lang="fr-FR" smtClean="0"/>
              <a:pPr>
                <a:defRPr/>
              </a:pPr>
              <a:t>13</a:t>
            </a:fld>
            <a:endParaRPr lang="fr-FR" dirty="0"/>
          </a:p>
        </p:txBody>
      </p:sp>
    </p:spTree>
    <p:extLst>
      <p:ext uri="{BB962C8B-B14F-4D97-AF65-F5344CB8AC3E}">
        <p14:creationId xmlns:p14="http://schemas.microsoft.com/office/powerpoint/2010/main" val="1177501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CAC61-A9BC-BA19-32C3-3939D0348DD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226D8C0-40C4-BE21-3370-D4AAD485920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4A76FE4-B616-8400-A215-BA13E72E11E5}"/>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79AA2F56-8477-22CA-0110-622562F9DBBB}"/>
              </a:ext>
            </a:extLst>
          </p:cNvPr>
          <p:cNvSpPr>
            <a:spLocks noGrp="1"/>
          </p:cNvSpPr>
          <p:nvPr>
            <p:ph type="sldNum" sz="quarter" idx="10"/>
          </p:nvPr>
        </p:nvSpPr>
        <p:spPr/>
        <p:txBody>
          <a:bodyPr/>
          <a:lstStyle/>
          <a:p>
            <a:pPr>
              <a:defRPr/>
            </a:pPr>
            <a:fld id="{FBCC3686-6725-4AFD-ADDC-6473F9C2C89C}" type="slidenum">
              <a:rPr lang="fr-FR" smtClean="0"/>
              <a:pPr>
                <a:defRPr/>
              </a:pPr>
              <a:t>14</a:t>
            </a:fld>
            <a:endParaRPr lang="fr-FR" dirty="0"/>
          </a:p>
        </p:txBody>
      </p:sp>
    </p:spTree>
    <p:extLst>
      <p:ext uri="{BB962C8B-B14F-4D97-AF65-F5344CB8AC3E}">
        <p14:creationId xmlns:p14="http://schemas.microsoft.com/office/powerpoint/2010/main" val="281113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1EB8B-4284-B07E-33E8-DC823978225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9A25291-9BC2-67E6-0F0C-C5230B96701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6B535C8-2F5A-65AB-B302-87FD4479F988}"/>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CC69D425-C5AF-91D4-5469-EBC384CE79D6}"/>
              </a:ext>
            </a:extLst>
          </p:cNvPr>
          <p:cNvSpPr>
            <a:spLocks noGrp="1"/>
          </p:cNvSpPr>
          <p:nvPr>
            <p:ph type="sldNum" sz="quarter" idx="10"/>
          </p:nvPr>
        </p:nvSpPr>
        <p:spPr/>
        <p:txBody>
          <a:bodyPr/>
          <a:lstStyle/>
          <a:p>
            <a:pPr>
              <a:defRPr/>
            </a:pPr>
            <a:fld id="{FBCC3686-6725-4AFD-ADDC-6473F9C2C89C}" type="slidenum">
              <a:rPr lang="fr-FR" smtClean="0"/>
              <a:pPr>
                <a:defRPr/>
              </a:pPr>
              <a:t>15</a:t>
            </a:fld>
            <a:endParaRPr lang="fr-FR" dirty="0"/>
          </a:p>
        </p:txBody>
      </p:sp>
    </p:spTree>
    <p:extLst>
      <p:ext uri="{BB962C8B-B14F-4D97-AF65-F5344CB8AC3E}">
        <p14:creationId xmlns:p14="http://schemas.microsoft.com/office/powerpoint/2010/main" val="1339415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88278-BA5C-3B30-AA0C-51604AE6F87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E358CE0-814B-43B9-7B44-C8FABB2EF4A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A348C65-4DC5-5481-F2F2-4B9DB5FF93A0}"/>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F94565DA-EA03-06A0-C868-2C25D64114EC}"/>
              </a:ext>
            </a:extLst>
          </p:cNvPr>
          <p:cNvSpPr>
            <a:spLocks noGrp="1"/>
          </p:cNvSpPr>
          <p:nvPr>
            <p:ph type="sldNum" sz="quarter" idx="10"/>
          </p:nvPr>
        </p:nvSpPr>
        <p:spPr/>
        <p:txBody>
          <a:bodyPr/>
          <a:lstStyle/>
          <a:p>
            <a:pPr>
              <a:defRPr/>
            </a:pPr>
            <a:fld id="{FBCC3686-6725-4AFD-ADDC-6473F9C2C89C}" type="slidenum">
              <a:rPr lang="fr-FR" smtClean="0"/>
              <a:pPr>
                <a:defRPr/>
              </a:pPr>
              <a:t>16</a:t>
            </a:fld>
            <a:endParaRPr lang="fr-FR" dirty="0"/>
          </a:p>
        </p:txBody>
      </p:sp>
    </p:spTree>
    <p:extLst>
      <p:ext uri="{BB962C8B-B14F-4D97-AF65-F5344CB8AC3E}">
        <p14:creationId xmlns:p14="http://schemas.microsoft.com/office/powerpoint/2010/main" val="1625813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EEE18-6A1A-3D47-A206-A2AB94A22AB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B7B9A7E-C3B8-777A-28ED-218CC7ED5BB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FCF4EF9-C040-B8E3-8731-03008FE22D52}"/>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F250EB4C-6920-A236-88E2-3D79E0362085}"/>
              </a:ext>
            </a:extLst>
          </p:cNvPr>
          <p:cNvSpPr>
            <a:spLocks noGrp="1"/>
          </p:cNvSpPr>
          <p:nvPr>
            <p:ph type="sldNum" sz="quarter" idx="10"/>
          </p:nvPr>
        </p:nvSpPr>
        <p:spPr/>
        <p:txBody>
          <a:bodyPr/>
          <a:lstStyle/>
          <a:p>
            <a:pPr>
              <a:defRPr/>
            </a:pPr>
            <a:fld id="{FBCC3686-6725-4AFD-ADDC-6473F9C2C89C}" type="slidenum">
              <a:rPr lang="fr-FR" smtClean="0"/>
              <a:pPr>
                <a:defRPr/>
              </a:pPr>
              <a:t>17</a:t>
            </a:fld>
            <a:endParaRPr lang="fr-FR" dirty="0"/>
          </a:p>
        </p:txBody>
      </p:sp>
    </p:spTree>
    <p:extLst>
      <p:ext uri="{BB962C8B-B14F-4D97-AF65-F5344CB8AC3E}">
        <p14:creationId xmlns:p14="http://schemas.microsoft.com/office/powerpoint/2010/main" val="4217935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574CE-92E9-299F-C569-B1B2D8873AC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4275082-1926-C0D1-1BD4-95EC1C0D273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17CA4D6-4C5B-6CC6-0D16-59C9663B208F}"/>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59A920BE-B891-1108-A0E4-0B60DDD7A298}"/>
              </a:ext>
            </a:extLst>
          </p:cNvPr>
          <p:cNvSpPr>
            <a:spLocks noGrp="1"/>
          </p:cNvSpPr>
          <p:nvPr>
            <p:ph type="sldNum" sz="quarter" idx="10"/>
          </p:nvPr>
        </p:nvSpPr>
        <p:spPr/>
        <p:txBody>
          <a:bodyPr/>
          <a:lstStyle/>
          <a:p>
            <a:pPr>
              <a:defRPr/>
            </a:pPr>
            <a:fld id="{FBCC3686-6725-4AFD-ADDC-6473F9C2C89C}" type="slidenum">
              <a:rPr lang="fr-FR" smtClean="0"/>
              <a:pPr>
                <a:defRPr/>
              </a:pPr>
              <a:t>18</a:t>
            </a:fld>
            <a:endParaRPr lang="fr-FR" dirty="0"/>
          </a:p>
        </p:txBody>
      </p:sp>
    </p:spTree>
    <p:extLst>
      <p:ext uri="{BB962C8B-B14F-4D97-AF65-F5344CB8AC3E}">
        <p14:creationId xmlns:p14="http://schemas.microsoft.com/office/powerpoint/2010/main" val="2704248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5E972-1334-F422-2B0E-720978F870C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9553E9C-8EC8-AA81-87F1-8E7CAF8842A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1F59FE2-B026-B180-E037-821FE47AB308}"/>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C750C1F0-F90C-982F-101F-56F2929FB4C3}"/>
              </a:ext>
            </a:extLst>
          </p:cNvPr>
          <p:cNvSpPr>
            <a:spLocks noGrp="1"/>
          </p:cNvSpPr>
          <p:nvPr>
            <p:ph type="sldNum" sz="quarter" idx="10"/>
          </p:nvPr>
        </p:nvSpPr>
        <p:spPr/>
        <p:txBody>
          <a:bodyPr/>
          <a:lstStyle/>
          <a:p>
            <a:pPr>
              <a:defRPr/>
            </a:pPr>
            <a:fld id="{FBCC3686-6725-4AFD-ADDC-6473F9C2C89C}" type="slidenum">
              <a:rPr lang="fr-FR" smtClean="0"/>
              <a:pPr>
                <a:defRPr/>
              </a:pPr>
              <a:t>19</a:t>
            </a:fld>
            <a:endParaRPr lang="fr-FR" dirty="0"/>
          </a:p>
        </p:txBody>
      </p:sp>
    </p:spTree>
    <p:extLst>
      <p:ext uri="{BB962C8B-B14F-4D97-AF65-F5344CB8AC3E}">
        <p14:creationId xmlns:p14="http://schemas.microsoft.com/office/powerpoint/2010/main" val="266751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919BE-9866-9DC2-5776-39EDB8D5E7E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328D52E-5EF5-29FE-06A0-BCBBB210249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2DE9FC9-1E45-783C-2898-670A7DEA5132}"/>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3DBE950D-C3FB-16D0-573B-8B1C4104AA3A}"/>
              </a:ext>
            </a:extLst>
          </p:cNvPr>
          <p:cNvSpPr>
            <a:spLocks noGrp="1"/>
          </p:cNvSpPr>
          <p:nvPr>
            <p:ph type="sldNum" sz="quarter" idx="10"/>
          </p:nvPr>
        </p:nvSpPr>
        <p:spPr/>
        <p:txBody>
          <a:bodyPr/>
          <a:lstStyle/>
          <a:p>
            <a:pPr>
              <a:defRPr/>
            </a:pPr>
            <a:fld id="{FBCC3686-6725-4AFD-ADDC-6473F9C2C89C}" type="slidenum">
              <a:rPr lang="fr-FR" smtClean="0"/>
              <a:pPr>
                <a:defRPr/>
              </a:pPr>
              <a:t>2</a:t>
            </a:fld>
            <a:endParaRPr lang="fr-FR" dirty="0"/>
          </a:p>
        </p:txBody>
      </p:sp>
    </p:spTree>
    <p:extLst>
      <p:ext uri="{BB962C8B-B14F-4D97-AF65-F5344CB8AC3E}">
        <p14:creationId xmlns:p14="http://schemas.microsoft.com/office/powerpoint/2010/main" val="1337482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06B6F-A57C-DF5C-A39E-216DC079A44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270054D-6C9C-F4AA-63CC-DD0B48A6E56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FE5DD79-3E4C-7E77-D0BE-18801D62888F}"/>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73E2A00A-2119-772E-B776-DEDEFF9C0806}"/>
              </a:ext>
            </a:extLst>
          </p:cNvPr>
          <p:cNvSpPr>
            <a:spLocks noGrp="1"/>
          </p:cNvSpPr>
          <p:nvPr>
            <p:ph type="sldNum" sz="quarter" idx="10"/>
          </p:nvPr>
        </p:nvSpPr>
        <p:spPr/>
        <p:txBody>
          <a:bodyPr/>
          <a:lstStyle/>
          <a:p>
            <a:pPr>
              <a:defRPr/>
            </a:pPr>
            <a:fld id="{FBCC3686-6725-4AFD-ADDC-6473F9C2C89C}" type="slidenum">
              <a:rPr lang="fr-FR" smtClean="0"/>
              <a:pPr>
                <a:defRPr/>
              </a:pPr>
              <a:t>20</a:t>
            </a:fld>
            <a:endParaRPr lang="fr-FR" dirty="0"/>
          </a:p>
        </p:txBody>
      </p:sp>
    </p:spTree>
    <p:extLst>
      <p:ext uri="{BB962C8B-B14F-4D97-AF65-F5344CB8AC3E}">
        <p14:creationId xmlns:p14="http://schemas.microsoft.com/office/powerpoint/2010/main" val="3681240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2F6FA-85E1-328E-38E8-A525A00DA09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DC99A8A-D01D-81FF-C6AB-F581EB36321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6FEE692-FC29-7952-A2CE-70EAC48661BA}"/>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4D761B49-52D6-4689-B944-3BDA13FFB6D0}"/>
              </a:ext>
            </a:extLst>
          </p:cNvPr>
          <p:cNvSpPr>
            <a:spLocks noGrp="1"/>
          </p:cNvSpPr>
          <p:nvPr>
            <p:ph type="sldNum" sz="quarter" idx="10"/>
          </p:nvPr>
        </p:nvSpPr>
        <p:spPr/>
        <p:txBody>
          <a:bodyPr/>
          <a:lstStyle/>
          <a:p>
            <a:pPr>
              <a:defRPr/>
            </a:pPr>
            <a:fld id="{FBCC3686-6725-4AFD-ADDC-6473F9C2C89C}" type="slidenum">
              <a:rPr lang="fr-FR" smtClean="0"/>
              <a:pPr>
                <a:defRPr/>
              </a:pPr>
              <a:t>21</a:t>
            </a:fld>
            <a:endParaRPr lang="fr-FR" dirty="0"/>
          </a:p>
        </p:txBody>
      </p:sp>
    </p:spTree>
    <p:extLst>
      <p:ext uri="{BB962C8B-B14F-4D97-AF65-F5344CB8AC3E}">
        <p14:creationId xmlns:p14="http://schemas.microsoft.com/office/powerpoint/2010/main" val="4059683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0AF72-8AE9-E722-590A-BBA4A67FED1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527F350-DAE8-C37E-7328-8C4B80E3EED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3D83381-6D7E-8B2F-78E3-7D0BFF986B01}"/>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27AEF4A7-1C0E-1FAC-3651-80E88D6EE526}"/>
              </a:ext>
            </a:extLst>
          </p:cNvPr>
          <p:cNvSpPr>
            <a:spLocks noGrp="1"/>
          </p:cNvSpPr>
          <p:nvPr>
            <p:ph type="sldNum" sz="quarter" idx="10"/>
          </p:nvPr>
        </p:nvSpPr>
        <p:spPr/>
        <p:txBody>
          <a:bodyPr/>
          <a:lstStyle/>
          <a:p>
            <a:pPr>
              <a:defRPr/>
            </a:pPr>
            <a:fld id="{FBCC3686-6725-4AFD-ADDC-6473F9C2C89C}" type="slidenum">
              <a:rPr lang="fr-FR" smtClean="0"/>
              <a:pPr>
                <a:defRPr/>
              </a:pPr>
              <a:t>22</a:t>
            </a:fld>
            <a:endParaRPr lang="fr-FR" dirty="0"/>
          </a:p>
        </p:txBody>
      </p:sp>
    </p:spTree>
    <p:extLst>
      <p:ext uri="{BB962C8B-B14F-4D97-AF65-F5344CB8AC3E}">
        <p14:creationId xmlns:p14="http://schemas.microsoft.com/office/powerpoint/2010/main" val="3442753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FBCC3686-6725-4AFD-ADDC-6473F9C2C89C}" type="slidenum">
              <a:rPr lang="fr-FR" smtClean="0"/>
              <a:pPr>
                <a:defRPr/>
              </a:pPr>
              <a:t>3</a:t>
            </a:fld>
            <a:endParaRPr lang="fr-FR" dirty="0"/>
          </a:p>
        </p:txBody>
      </p:sp>
    </p:spTree>
    <p:extLst>
      <p:ext uri="{BB962C8B-B14F-4D97-AF65-F5344CB8AC3E}">
        <p14:creationId xmlns:p14="http://schemas.microsoft.com/office/powerpoint/2010/main" val="313167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FBCC3686-6725-4AFD-ADDC-6473F9C2C89C}" type="slidenum">
              <a:rPr lang="fr-FR" smtClean="0"/>
              <a:pPr>
                <a:defRPr/>
              </a:pPr>
              <a:t>4</a:t>
            </a:fld>
            <a:endParaRPr lang="fr-FR" dirty="0"/>
          </a:p>
        </p:txBody>
      </p:sp>
    </p:spTree>
    <p:extLst>
      <p:ext uri="{BB962C8B-B14F-4D97-AF65-F5344CB8AC3E}">
        <p14:creationId xmlns:p14="http://schemas.microsoft.com/office/powerpoint/2010/main" val="4289980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2F820-C0FC-9B8E-8CCC-A71B8B1C36E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0024B4D-E257-0340-D6F6-391EAE951FB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0965AC1-561C-3CF4-5EEB-B396BD9D8695}"/>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85F2E8D3-6848-6A24-F8C1-84799CFA8E39}"/>
              </a:ext>
            </a:extLst>
          </p:cNvPr>
          <p:cNvSpPr>
            <a:spLocks noGrp="1"/>
          </p:cNvSpPr>
          <p:nvPr>
            <p:ph type="sldNum" sz="quarter" idx="10"/>
          </p:nvPr>
        </p:nvSpPr>
        <p:spPr/>
        <p:txBody>
          <a:bodyPr/>
          <a:lstStyle/>
          <a:p>
            <a:pPr>
              <a:defRPr/>
            </a:pPr>
            <a:fld id="{FBCC3686-6725-4AFD-ADDC-6473F9C2C89C}" type="slidenum">
              <a:rPr lang="fr-FR" smtClean="0"/>
              <a:pPr>
                <a:defRPr/>
              </a:pPr>
              <a:t>5</a:t>
            </a:fld>
            <a:endParaRPr lang="fr-FR" dirty="0"/>
          </a:p>
        </p:txBody>
      </p:sp>
    </p:spTree>
    <p:extLst>
      <p:ext uri="{BB962C8B-B14F-4D97-AF65-F5344CB8AC3E}">
        <p14:creationId xmlns:p14="http://schemas.microsoft.com/office/powerpoint/2010/main" val="222948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7C5A7-6A1E-0CE2-99A8-584B52536FD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624DBBE-3943-9546-C5A5-B31A570E8B4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094640D-ACCA-09DF-E57B-6AD67E52EEAD}"/>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ECDD0B2B-0096-E974-0B96-4D881D79F5AC}"/>
              </a:ext>
            </a:extLst>
          </p:cNvPr>
          <p:cNvSpPr>
            <a:spLocks noGrp="1"/>
          </p:cNvSpPr>
          <p:nvPr>
            <p:ph type="sldNum" sz="quarter" idx="10"/>
          </p:nvPr>
        </p:nvSpPr>
        <p:spPr/>
        <p:txBody>
          <a:bodyPr/>
          <a:lstStyle/>
          <a:p>
            <a:pPr>
              <a:defRPr/>
            </a:pPr>
            <a:fld id="{FBCC3686-6725-4AFD-ADDC-6473F9C2C89C}" type="slidenum">
              <a:rPr lang="fr-FR" smtClean="0"/>
              <a:pPr>
                <a:defRPr/>
              </a:pPr>
              <a:t>6</a:t>
            </a:fld>
            <a:endParaRPr lang="fr-FR" dirty="0"/>
          </a:p>
        </p:txBody>
      </p:sp>
    </p:spTree>
    <p:extLst>
      <p:ext uri="{BB962C8B-B14F-4D97-AF65-F5344CB8AC3E}">
        <p14:creationId xmlns:p14="http://schemas.microsoft.com/office/powerpoint/2010/main" val="3955796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FBCC3686-6725-4AFD-ADDC-6473F9C2C89C}" type="slidenum">
              <a:rPr lang="fr-FR" smtClean="0"/>
              <a:pPr>
                <a:defRPr/>
              </a:pPr>
              <a:t>7</a:t>
            </a:fld>
            <a:endParaRPr lang="fr-FR" dirty="0"/>
          </a:p>
        </p:txBody>
      </p:sp>
    </p:spTree>
    <p:extLst>
      <p:ext uri="{BB962C8B-B14F-4D97-AF65-F5344CB8AC3E}">
        <p14:creationId xmlns:p14="http://schemas.microsoft.com/office/powerpoint/2010/main" val="4195748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A3ED4-C2BF-3634-98F8-01B20E4AA37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EB26EBC-CAE9-F378-C9BE-DA1F979E38C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B88BAF1-1812-B584-7077-F9DA383FC3CC}"/>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AAA11872-A0F1-3162-A9C1-39FA597C33D7}"/>
              </a:ext>
            </a:extLst>
          </p:cNvPr>
          <p:cNvSpPr>
            <a:spLocks noGrp="1"/>
          </p:cNvSpPr>
          <p:nvPr>
            <p:ph type="sldNum" sz="quarter" idx="10"/>
          </p:nvPr>
        </p:nvSpPr>
        <p:spPr/>
        <p:txBody>
          <a:bodyPr/>
          <a:lstStyle/>
          <a:p>
            <a:pPr>
              <a:defRPr/>
            </a:pPr>
            <a:fld id="{FBCC3686-6725-4AFD-ADDC-6473F9C2C89C}" type="slidenum">
              <a:rPr lang="fr-FR" smtClean="0"/>
              <a:pPr>
                <a:defRPr/>
              </a:pPr>
              <a:t>8</a:t>
            </a:fld>
            <a:endParaRPr lang="fr-FR" dirty="0"/>
          </a:p>
        </p:txBody>
      </p:sp>
    </p:spTree>
    <p:extLst>
      <p:ext uri="{BB962C8B-B14F-4D97-AF65-F5344CB8AC3E}">
        <p14:creationId xmlns:p14="http://schemas.microsoft.com/office/powerpoint/2010/main" val="398805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E997A-F687-E9C5-AA05-195069FCA03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5842546-858A-D95D-E317-F8A3DA1ABA5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3F11F92-338F-0A9D-75FC-F902AB118901}"/>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612AEA58-8836-14CD-6B9F-4FDB389C9C88}"/>
              </a:ext>
            </a:extLst>
          </p:cNvPr>
          <p:cNvSpPr>
            <a:spLocks noGrp="1"/>
          </p:cNvSpPr>
          <p:nvPr>
            <p:ph type="sldNum" sz="quarter" idx="10"/>
          </p:nvPr>
        </p:nvSpPr>
        <p:spPr/>
        <p:txBody>
          <a:bodyPr/>
          <a:lstStyle/>
          <a:p>
            <a:pPr>
              <a:defRPr/>
            </a:pPr>
            <a:fld id="{FBCC3686-6725-4AFD-ADDC-6473F9C2C89C}" type="slidenum">
              <a:rPr lang="fr-FR" smtClean="0"/>
              <a:pPr>
                <a:defRPr/>
              </a:pPr>
              <a:t>9</a:t>
            </a:fld>
            <a:endParaRPr lang="fr-FR" dirty="0"/>
          </a:p>
        </p:txBody>
      </p:sp>
    </p:spTree>
    <p:extLst>
      <p:ext uri="{BB962C8B-B14F-4D97-AF65-F5344CB8AC3E}">
        <p14:creationId xmlns:p14="http://schemas.microsoft.com/office/powerpoint/2010/main" val="210035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 text slide">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20000" y="1440000"/>
            <a:ext cx="7560000" cy="4320000"/>
          </a:xfrm>
          <a:prstGeom prst="rect">
            <a:avLst/>
          </a:prstGeom>
        </p:spPr>
        <p:txBody>
          <a:bodyPr/>
          <a:lstStyle>
            <a:lvl1pPr marL="0" indent="0">
              <a:buFont typeface="Arial" pitchFamily="34" charset="0"/>
              <a:buNone/>
              <a:defRPr sz="1800" b="0">
                <a:solidFill>
                  <a:srgbClr val="008A9B"/>
                </a:solidFill>
                <a:latin typeface="Arial" pitchFamily="34" charset="0"/>
                <a:cs typeface="Arial" pitchFamily="34" charset="0"/>
              </a:defRPr>
            </a:lvl1pPr>
            <a:lvl2pPr marL="628650" indent="-171450">
              <a:buFont typeface="Arial" pitchFamily="34" charset="0"/>
              <a:buChar char="•"/>
              <a:defRPr sz="1600" baseline="0">
                <a:latin typeface="Arial" pitchFamily="34" charset="0"/>
                <a:cs typeface="Arial" pitchFamily="34" charset="0"/>
              </a:defRPr>
            </a:lvl2pPr>
            <a:lvl3pPr marL="1085850" indent="-171450">
              <a:buFont typeface="Calibri" pitchFamily="34" charset="0"/>
              <a:buChar char="-"/>
              <a:defRPr sz="1600">
                <a:latin typeface="Arial" pitchFamily="34" charset="0"/>
                <a:cs typeface="Arial" pitchFamily="34" charset="0"/>
              </a:defRPr>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a:p>
            <a:pPr lvl="1"/>
            <a:r>
              <a:rPr lang="en-US" noProof="0"/>
              <a:t>Second level</a:t>
            </a:r>
          </a:p>
          <a:p>
            <a:pPr lvl="2"/>
            <a:r>
              <a:rPr lang="en-US" noProof="0"/>
              <a:t>Third level</a:t>
            </a:r>
          </a:p>
        </p:txBody>
      </p:sp>
      <p:sp>
        <p:nvSpPr>
          <p:cNvPr id="7" name="Title 6"/>
          <p:cNvSpPr>
            <a:spLocks noGrp="1"/>
          </p:cNvSpPr>
          <p:nvPr>
            <p:ph type="title"/>
          </p:nvPr>
        </p:nvSpPr>
        <p:spPr>
          <a:xfrm>
            <a:off x="273600" y="468000"/>
            <a:ext cx="7560000" cy="394642"/>
          </a:xfrm>
          <a:prstGeom prst="rect">
            <a:avLst/>
          </a:prstGeom>
        </p:spPr>
        <p:txBody>
          <a:bodyPr/>
          <a:lstStyle>
            <a:lvl1pPr algn="l">
              <a:defRPr sz="1800">
                <a:solidFill>
                  <a:srgbClr val="008A9B"/>
                </a:solidFill>
                <a:latin typeface="Arial" pitchFamily="34" charset="0"/>
                <a:cs typeface="Arial" pitchFamily="34" charset="0"/>
              </a:defRPr>
            </a:lvl1pPr>
          </a:lstStyle>
          <a:p>
            <a:r>
              <a:rPr lang="en-US"/>
              <a:t>Click to edit Master title style</a:t>
            </a:r>
            <a:endParaRPr lang="fr-FR" dirty="0"/>
          </a:p>
        </p:txBody>
      </p:sp>
      <p:sp>
        <p:nvSpPr>
          <p:cNvPr id="10" name="Text Placeholder 9"/>
          <p:cNvSpPr>
            <a:spLocks noGrp="1"/>
          </p:cNvSpPr>
          <p:nvPr>
            <p:ph type="body" sz="quarter" idx="10"/>
          </p:nvPr>
        </p:nvSpPr>
        <p:spPr>
          <a:xfrm>
            <a:off x="273600" y="982800"/>
            <a:ext cx="7560000" cy="448394"/>
          </a:xfrm>
          <a:prstGeom prst="rect">
            <a:avLst/>
          </a:prstGeom>
        </p:spPr>
        <p:txBody>
          <a:bodyPr/>
          <a:lstStyle>
            <a:lvl1pPr>
              <a:defRPr b="0">
                <a:solidFill>
                  <a:srgbClr val="58585A"/>
                </a:solidFill>
              </a:defRPr>
            </a:lvl1pPr>
          </a:lstStyle>
          <a:p>
            <a:pPr lvl="0"/>
            <a:r>
              <a:rPr lang="en-US"/>
              <a:t>Click to edit Master text styles</a:t>
            </a:r>
          </a:p>
        </p:txBody>
      </p:sp>
    </p:spTree>
    <p:extLst>
      <p:ext uri="{BB962C8B-B14F-4D97-AF65-F5344CB8AC3E}">
        <p14:creationId xmlns:p14="http://schemas.microsoft.com/office/powerpoint/2010/main" val="395505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a:xfrm>
            <a:off x="273600" y="468000"/>
            <a:ext cx="7560000" cy="394642"/>
          </a:xfrm>
          <a:prstGeom prst="rect">
            <a:avLst/>
          </a:prstGeom>
        </p:spPr>
        <p:txBody>
          <a:bodyPr/>
          <a:lstStyle>
            <a:lvl1pPr algn="l">
              <a:defRPr sz="1800">
                <a:solidFill>
                  <a:srgbClr val="008A9B"/>
                </a:solidFill>
                <a:latin typeface="Arial" pitchFamily="34" charset="0"/>
                <a:cs typeface="Arial" pitchFamily="34" charset="0"/>
              </a:defRPr>
            </a:lvl1pPr>
          </a:lstStyle>
          <a:p>
            <a:r>
              <a:rPr lang="en-US"/>
              <a:t>Click to edit Master title style</a:t>
            </a:r>
            <a:endParaRPr lang="fr-FR" dirty="0"/>
          </a:p>
        </p:txBody>
      </p:sp>
    </p:spTree>
    <p:extLst>
      <p:ext uri="{BB962C8B-B14F-4D97-AF65-F5344CB8AC3E}">
        <p14:creationId xmlns:p14="http://schemas.microsoft.com/office/powerpoint/2010/main" val="359775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asic text slide">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20000" y="1440000"/>
            <a:ext cx="7560000" cy="4320000"/>
          </a:xfrm>
          <a:prstGeom prst="rect">
            <a:avLst/>
          </a:prstGeom>
        </p:spPr>
        <p:txBody>
          <a:bodyPr/>
          <a:lstStyle>
            <a:lvl1pPr marL="0" indent="0">
              <a:buFont typeface="Arial" pitchFamily="34" charset="0"/>
              <a:buNone/>
              <a:defRPr sz="1800" b="0">
                <a:solidFill>
                  <a:srgbClr val="008A9B"/>
                </a:solidFill>
                <a:latin typeface="Arial" pitchFamily="34" charset="0"/>
                <a:cs typeface="Arial" pitchFamily="34" charset="0"/>
              </a:defRPr>
            </a:lvl1pPr>
            <a:lvl2pPr marL="628650" indent="-171450">
              <a:buFont typeface="Arial" pitchFamily="34" charset="0"/>
              <a:buChar char="•"/>
              <a:defRPr sz="1600" baseline="0">
                <a:latin typeface="Arial" pitchFamily="34" charset="0"/>
                <a:cs typeface="Arial" pitchFamily="34" charset="0"/>
              </a:defRPr>
            </a:lvl2pPr>
            <a:lvl3pPr marL="1085850" indent="-171450">
              <a:buFont typeface="Calibri" pitchFamily="34" charset="0"/>
              <a:buChar char="-"/>
              <a:defRPr sz="1600">
                <a:latin typeface="Arial" pitchFamily="34" charset="0"/>
                <a:cs typeface="Arial" pitchFamily="34" charset="0"/>
              </a:defRPr>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a:p>
            <a:pPr lvl="1"/>
            <a:r>
              <a:rPr lang="en-US" noProof="0"/>
              <a:t>Second level</a:t>
            </a:r>
          </a:p>
          <a:p>
            <a:pPr lvl="2"/>
            <a:r>
              <a:rPr lang="en-US" noProof="0"/>
              <a:t>Third level</a:t>
            </a:r>
          </a:p>
        </p:txBody>
      </p:sp>
      <p:sp>
        <p:nvSpPr>
          <p:cNvPr id="7" name="Title 6"/>
          <p:cNvSpPr>
            <a:spLocks noGrp="1"/>
          </p:cNvSpPr>
          <p:nvPr>
            <p:ph type="title"/>
          </p:nvPr>
        </p:nvSpPr>
        <p:spPr>
          <a:xfrm>
            <a:off x="273600" y="468000"/>
            <a:ext cx="7560000" cy="394642"/>
          </a:xfrm>
          <a:prstGeom prst="rect">
            <a:avLst/>
          </a:prstGeom>
        </p:spPr>
        <p:txBody>
          <a:bodyPr/>
          <a:lstStyle>
            <a:lvl1pPr algn="l">
              <a:defRPr sz="1800">
                <a:solidFill>
                  <a:srgbClr val="008A9B"/>
                </a:solidFill>
                <a:latin typeface="Arial" pitchFamily="34" charset="0"/>
                <a:cs typeface="Arial" pitchFamily="34" charset="0"/>
              </a:defRPr>
            </a:lvl1pPr>
          </a:lstStyle>
          <a:p>
            <a:r>
              <a:rPr lang="en-US"/>
              <a:t>Click to edit Master title style</a:t>
            </a:r>
            <a:endParaRPr lang="fr-FR" dirty="0"/>
          </a:p>
        </p:txBody>
      </p:sp>
      <p:sp>
        <p:nvSpPr>
          <p:cNvPr id="10" name="Text Placeholder 9"/>
          <p:cNvSpPr>
            <a:spLocks noGrp="1"/>
          </p:cNvSpPr>
          <p:nvPr>
            <p:ph type="body" sz="quarter" idx="10"/>
          </p:nvPr>
        </p:nvSpPr>
        <p:spPr>
          <a:xfrm>
            <a:off x="273600" y="982800"/>
            <a:ext cx="7560000" cy="448394"/>
          </a:xfrm>
          <a:prstGeom prst="rect">
            <a:avLst/>
          </a:prstGeom>
        </p:spPr>
        <p:txBody>
          <a:bodyPr/>
          <a:lstStyle>
            <a:lvl1pPr>
              <a:defRPr b="0">
                <a:solidFill>
                  <a:srgbClr val="58585A"/>
                </a:solidFill>
              </a:defRPr>
            </a:lvl1pPr>
          </a:lstStyle>
          <a:p>
            <a:pPr lvl="0"/>
            <a:r>
              <a:rPr lang="en-US"/>
              <a:t>Click to edit Master text styles</a:t>
            </a:r>
          </a:p>
        </p:txBody>
      </p:sp>
    </p:spTree>
    <p:extLst>
      <p:ext uri="{BB962C8B-B14F-4D97-AF65-F5344CB8AC3E}">
        <p14:creationId xmlns:p14="http://schemas.microsoft.com/office/powerpoint/2010/main" val="352768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rst slide with pic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4368" y="4566423"/>
            <a:ext cx="4394199" cy="207675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58665" y="6062133"/>
            <a:ext cx="926042" cy="555625"/>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722280" y="577236"/>
            <a:ext cx="3399802" cy="952326"/>
          </a:xfrm>
          <a:prstGeom prst="rect">
            <a:avLst/>
          </a:prstGeom>
        </p:spPr>
      </p:pic>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28419" y="1997605"/>
            <a:ext cx="4324350" cy="2419350"/>
          </a:xfrm>
          <a:prstGeom prst="rect">
            <a:avLst/>
          </a:prstGeom>
        </p:spPr>
      </p:pic>
      <p:sp>
        <p:nvSpPr>
          <p:cNvPr id="12" name="Text Placeholder 9"/>
          <p:cNvSpPr>
            <a:spLocks noGrp="1"/>
          </p:cNvSpPr>
          <p:nvPr>
            <p:ph type="body" sz="quarter" idx="10" hasCustomPrompt="1"/>
          </p:nvPr>
        </p:nvSpPr>
        <p:spPr>
          <a:xfrm>
            <a:off x="3722280" y="4543221"/>
            <a:ext cx="3173521" cy="448394"/>
          </a:xfrm>
          <a:prstGeom prst="rect">
            <a:avLst/>
          </a:prstGeom>
        </p:spPr>
        <p:txBody>
          <a:bodyPr/>
          <a:lstStyle>
            <a:lvl1pPr marL="0" indent="0" algn="r">
              <a:buNone/>
              <a:defRPr sz="3000" b="0">
                <a:solidFill>
                  <a:schemeClr val="tx2"/>
                </a:solidFill>
                <a:latin typeface="Arial" panose="020B0604020202020204" pitchFamily="34" charset="0"/>
                <a:cs typeface="Arial" panose="020B0604020202020204" pitchFamily="34" charset="0"/>
              </a:defRPr>
            </a:lvl1pPr>
          </a:lstStyle>
          <a:p>
            <a:pPr lvl="0"/>
            <a:r>
              <a:rPr lang="en-US" dirty="0"/>
              <a:t>&lt;Title&gt;</a:t>
            </a:r>
          </a:p>
        </p:txBody>
      </p:sp>
      <p:pic>
        <p:nvPicPr>
          <p:cNvPr id="10" name="Picture 9"/>
          <p:cNvPicPr>
            <a:picLocks noChangeAspect="1"/>
          </p:cNvPicPr>
          <p:nvPr userDrawn="1"/>
        </p:nvPicPr>
        <p:blipFill rotWithShape="1">
          <a:blip r:embed="rId6" cstate="print">
            <a:extLst>
              <a:ext uri="{28A0092B-C50C-407E-A947-70E740481C1C}">
                <a14:useLocalDpi xmlns:a14="http://schemas.microsoft.com/office/drawing/2010/main" val="0"/>
              </a:ext>
            </a:extLst>
          </a:blip>
          <a:srcRect t="77027"/>
          <a:stretch/>
        </p:blipFill>
        <p:spPr>
          <a:xfrm>
            <a:off x="3873321" y="1617894"/>
            <a:ext cx="3168046" cy="274779"/>
          </a:xfrm>
          <a:prstGeom prst="rect">
            <a:avLst/>
          </a:prstGeom>
        </p:spPr>
      </p:pic>
    </p:spTree>
    <p:extLst>
      <p:ext uri="{BB962C8B-B14F-4D97-AF65-F5344CB8AC3E}">
        <p14:creationId xmlns:p14="http://schemas.microsoft.com/office/powerpoint/2010/main" val="2411671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4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Screenshot sli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72000" y="1548000"/>
            <a:ext cx="5317200" cy="3960000"/>
          </a:xfrm>
          <a:prstGeom prst="rect">
            <a:avLst/>
          </a:prstGeom>
        </p:spPr>
        <p:txBody>
          <a:bodyPr/>
          <a:lstStyle>
            <a:lvl1pPr marL="0" indent="0">
              <a:buNone/>
              <a:defRPr sz="3200">
                <a:solidFill>
                  <a:schemeClr val="accent4"/>
                </a:solidFill>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660000" y="1440000"/>
            <a:ext cx="2487600" cy="720000"/>
          </a:xfrm>
          <a:prstGeom prst="rect">
            <a:avLst/>
          </a:prstGeom>
        </p:spPr>
        <p:txBody>
          <a:bodyPr/>
          <a:lstStyle>
            <a:lvl1pPr marL="144000" indent="-144000">
              <a:buFont typeface="Arial" pitchFamily="34" charset="0"/>
              <a:buChar char="•"/>
              <a:defRPr sz="1600" b="0">
                <a:solidFill>
                  <a:schemeClr val="accent4"/>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8" name="Text Placeholder 9"/>
          <p:cNvSpPr>
            <a:spLocks noGrp="1"/>
          </p:cNvSpPr>
          <p:nvPr>
            <p:ph type="body" sz="quarter" idx="10"/>
          </p:nvPr>
        </p:nvSpPr>
        <p:spPr>
          <a:xfrm>
            <a:off x="273600" y="982800"/>
            <a:ext cx="7560000" cy="448394"/>
          </a:xfrm>
          <a:prstGeom prst="rect">
            <a:avLst/>
          </a:prstGeom>
        </p:spPr>
        <p:txBody>
          <a:bodyPr/>
          <a:lstStyle>
            <a:lvl1pPr>
              <a:defRPr b="0">
                <a:solidFill>
                  <a:srgbClr val="58585A"/>
                </a:solidFill>
              </a:defRPr>
            </a:lvl1pPr>
          </a:lstStyle>
          <a:p>
            <a:pPr lvl="0"/>
            <a:r>
              <a:rPr lang="en-US"/>
              <a:t>Click to edit Master text styles</a:t>
            </a:r>
          </a:p>
        </p:txBody>
      </p:sp>
      <p:sp>
        <p:nvSpPr>
          <p:cNvPr id="6" name="Title 6"/>
          <p:cNvSpPr>
            <a:spLocks noGrp="1"/>
          </p:cNvSpPr>
          <p:nvPr>
            <p:ph type="title"/>
          </p:nvPr>
        </p:nvSpPr>
        <p:spPr>
          <a:xfrm>
            <a:off x="273600" y="468000"/>
            <a:ext cx="7560000" cy="394642"/>
          </a:xfrm>
          <a:prstGeom prst="rect">
            <a:avLst/>
          </a:prstGeom>
        </p:spPr>
        <p:txBody>
          <a:bodyPr/>
          <a:lstStyle>
            <a:lvl1pPr algn="l">
              <a:defRPr sz="1800">
                <a:solidFill>
                  <a:srgbClr val="008A9B"/>
                </a:solidFill>
                <a:latin typeface="Arial" pitchFamily="34" charset="0"/>
                <a:cs typeface="Arial" pitchFamily="34" charset="0"/>
              </a:defRPr>
            </a:lvl1pPr>
          </a:lstStyle>
          <a:p>
            <a:r>
              <a:rPr lang="en-US"/>
              <a:t>Click to edit Master title style</a:t>
            </a:r>
            <a:endParaRPr lang="fr-FR" dirty="0"/>
          </a:p>
        </p:txBody>
      </p:sp>
    </p:spTree>
    <p:extLst>
      <p:ext uri="{BB962C8B-B14F-4D97-AF65-F5344CB8AC3E}">
        <p14:creationId xmlns:p14="http://schemas.microsoft.com/office/powerpoint/2010/main" val="3745816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Title 6"/>
          <p:cNvSpPr>
            <a:spLocks noGrp="1"/>
          </p:cNvSpPr>
          <p:nvPr>
            <p:ph type="title"/>
          </p:nvPr>
        </p:nvSpPr>
        <p:spPr>
          <a:xfrm>
            <a:off x="273600" y="468000"/>
            <a:ext cx="7560000" cy="394642"/>
          </a:xfrm>
          <a:prstGeom prst="rect">
            <a:avLst/>
          </a:prstGeom>
        </p:spPr>
        <p:txBody>
          <a:bodyPr/>
          <a:lstStyle>
            <a:lvl1pPr algn="l">
              <a:defRPr sz="1800">
                <a:solidFill>
                  <a:srgbClr val="008A9B"/>
                </a:solidFill>
                <a:latin typeface="Arial" pitchFamily="34" charset="0"/>
                <a:cs typeface="Arial" pitchFamily="34" charset="0"/>
              </a:defRPr>
            </a:lvl1pPr>
          </a:lstStyle>
          <a:p>
            <a:r>
              <a:rPr lang="en-US"/>
              <a:t>Click to edit Master title style</a:t>
            </a:r>
            <a:endParaRPr lang="fr-FR" dirty="0"/>
          </a:p>
        </p:txBody>
      </p:sp>
    </p:spTree>
    <p:extLst>
      <p:ext uri="{BB962C8B-B14F-4D97-AF65-F5344CB8AC3E}">
        <p14:creationId xmlns:p14="http://schemas.microsoft.com/office/powerpoint/2010/main" val="290192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Presenter notes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FBD6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2"/>
          <p:cNvSpPr>
            <a:spLocks noGrp="1" noChangeArrowheads="1"/>
          </p:cNvSpPr>
          <p:nvPr>
            <p:ph type="title" hasCustomPrompt="1"/>
          </p:nvPr>
        </p:nvSpPr>
        <p:spPr bwMode="auto">
          <a:xfrm>
            <a:off x="0" y="0"/>
            <a:ext cx="9144000" cy="781050"/>
          </a:xfrm>
          <a:prstGeom prst="rect">
            <a:avLst/>
          </a:prstGeom>
          <a:noFill/>
          <a:ln>
            <a:noFill/>
          </a:ln>
          <a:effectLst/>
        </p:spPr>
        <p:txBody>
          <a:bodyPr vert="horz" wrap="square" lIns="91440" tIns="45720" rIns="91440" bIns="45720" numCol="1" anchor="ctr" anchorCtr="0" compatLnSpc="1">
            <a:prstTxWarp prst="textNoShape">
              <a:avLst/>
            </a:prstTxWarp>
          </a:bodyPr>
          <a:lstStyle>
            <a:lvl1pPr>
              <a:defRPr/>
            </a:lvl1pPr>
          </a:lstStyle>
          <a:p>
            <a:pPr lvl="0"/>
            <a:r>
              <a:rPr lang="en-US" dirty="0"/>
              <a:t>Presenter Notes</a:t>
            </a:r>
          </a:p>
        </p:txBody>
      </p:sp>
      <p:sp>
        <p:nvSpPr>
          <p:cNvPr id="9" name="Text Placeholder 3"/>
          <p:cNvSpPr>
            <a:spLocks noGrp="1"/>
          </p:cNvSpPr>
          <p:nvPr>
            <p:ph type="body" sz="half" idx="2" hasCustomPrompt="1"/>
          </p:nvPr>
        </p:nvSpPr>
        <p:spPr>
          <a:xfrm>
            <a:off x="720000" y="1440000"/>
            <a:ext cx="7560000" cy="4320000"/>
          </a:xfrm>
          <a:prstGeom prst="rect">
            <a:avLst/>
          </a:prstGeom>
        </p:spPr>
        <p:txBody>
          <a:bodyPr/>
          <a:lstStyle>
            <a:lvl1pPr marL="0" indent="0">
              <a:spcBef>
                <a:spcPct val="20000"/>
              </a:spcBef>
              <a:buClr>
                <a:srgbClr val="00838A"/>
              </a:buClr>
              <a:buSzPct val="25000"/>
              <a:buFont typeface="Webdings" pitchFamily="18" charset="2"/>
              <a:buNone/>
              <a:defRPr sz="1800" b="0">
                <a:solidFill>
                  <a:srgbClr val="58585A"/>
                </a:solidFill>
                <a:latin typeface="Arial" pitchFamily="34" charset="0"/>
                <a:cs typeface="Arial" pitchFamily="34" charset="0"/>
              </a:defRPr>
            </a:lvl1pPr>
            <a:lvl2pPr marL="628650" indent="-171450">
              <a:buFont typeface="Arial" pitchFamily="34" charset="0"/>
              <a:buChar char="•"/>
              <a:defRPr sz="1600" baseline="0">
                <a:latin typeface="Arial" pitchFamily="34" charset="0"/>
                <a:cs typeface="Arial" pitchFamily="34" charset="0"/>
              </a:defRPr>
            </a:lvl2pPr>
            <a:lvl3pPr marL="1085850" indent="-171450">
              <a:buFont typeface="Calibri" pitchFamily="34" charset="0"/>
              <a:buChar char="-"/>
              <a:defRPr sz="1600">
                <a:latin typeface="Arial" pitchFamily="34" charset="0"/>
                <a:cs typeface="Arial" pitchFamily="34" charset="0"/>
              </a:defRPr>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Clr>
                <a:srgbClr val="00838A"/>
              </a:buClr>
              <a:buSzPct val="25000"/>
              <a:buFont typeface="Webdings" pitchFamily="18" charset="2"/>
              <a:buNone/>
            </a:pPr>
            <a:r>
              <a:rPr lang="fr-FR" dirty="0"/>
              <a:t>This orange </a:t>
            </a:r>
            <a:r>
              <a:rPr lang="fr-FR" dirty="0" err="1"/>
              <a:t>slide</a:t>
            </a:r>
            <a:r>
              <a:rPr lang="fr-FR" dirty="0"/>
              <a:t> </a:t>
            </a:r>
            <a:r>
              <a:rPr lang="fr-FR" dirty="0" err="1"/>
              <a:t>is</a:t>
            </a:r>
            <a:r>
              <a:rPr lang="fr-FR" dirty="0"/>
              <a:t> for the </a:t>
            </a:r>
            <a:r>
              <a:rPr lang="fr-FR" dirty="0" err="1"/>
              <a:t>presenter’s</a:t>
            </a:r>
            <a:r>
              <a:rPr lang="fr-FR" dirty="0"/>
              <a:t> use </a:t>
            </a:r>
            <a:r>
              <a:rPr lang="fr-FR" dirty="0" err="1"/>
              <a:t>only</a:t>
            </a:r>
            <a:r>
              <a:rPr lang="fr-FR" dirty="0"/>
              <a:t>.  It </a:t>
            </a:r>
            <a:r>
              <a:rPr lang="fr-FR" dirty="0" err="1"/>
              <a:t>enables</a:t>
            </a:r>
            <a:r>
              <a:rPr lang="fr-FR" dirty="0"/>
              <a:t> TECHNIDATA teams to </a:t>
            </a:r>
            <a:r>
              <a:rPr lang="fr-FR" dirty="0" err="1"/>
              <a:t>make</a:t>
            </a:r>
            <a:r>
              <a:rPr lang="fr-FR" dirty="0"/>
              <a:t> </a:t>
            </a:r>
            <a:r>
              <a:rPr lang="fr-FR" dirty="0" err="1"/>
              <a:t>comments</a:t>
            </a:r>
            <a:r>
              <a:rPr lang="fr-FR" dirty="0"/>
              <a:t> to the </a:t>
            </a:r>
            <a:r>
              <a:rPr lang="fr-FR" dirty="0" err="1"/>
              <a:t>Distributors</a:t>
            </a:r>
            <a:r>
              <a:rPr lang="fr-FR" dirty="0"/>
              <a:t> </a:t>
            </a:r>
            <a:r>
              <a:rPr lang="fr-FR" dirty="0" err="1"/>
              <a:t>that</a:t>
            </a:r>
            <a:r>
              <a:rPr lang="fr-FR" dirty="0"/>
              <a:t> </a:t>
            </a:r>
            <a:r>
              <a:rPr lang="fr-FR" dirty="0" err="1"/>
              <a:t>would</a:t>
            </a:r>
            <a:r>
              <a:rPr lang="fr-FR" dirty="0"/>
              <a:t> </a:t>
            </a:r>
            <a:r>
              <a:rPr lang="fr-FR" dirty="0" err="1"/>
              <a:t>be</a:t>
            </a:r>
            <a:r>
              <a:rPr lang="fr-FR" dirty="0"/>
              <a:t> </a:t>
            </a:r>
            <a:r>
              <a:rPr lang="fr-FR" dirty="0" err="1"/>
              <a:t>too</a:t>
            </a:r>
            <a:r>
              <a:rPr lang="fr-FR" dirty="0"/>
              <a:t> </a:t>
            </a:r>
            <a:r>
              <a:rPr lang="fr-FR" dirty="0" err="1"/>
              <a:t>detailed</a:t>
            </a:r>
            <a:r>
              <a:rPr lang="fr-FR" dirty="0"/>
              <a:t> if </a:t>
            </a:r>
            <a:r>
              <a:rPr lang="fr-FR" dirty="0" err="1"/>
              <a:t>included</a:t>
            </a:r>
            <a:r>
              <a:rPr lang="fr-FR" dirty="0"/>
              <a:t> on a </a:t>
            </a:r>
            <a:r>
              <a:rPr lang="fr-FR" dirty="0" err="1"/>
              <a:t>slide</a:t>
            </a:r>
            <a:r>
              <a:rPr lang="fr-FR" dirty="0"/>
              <a:t>, but </a:t>
            </a:r>
            <a:r>
              <a:rPr lang="fr-FR" dirty="0" err="1"/>
              <a:t>that</a:t>
            </a:r>
            <a:r>
              <a:rPr lang="fr-FR" dirty="0"/>
              <a:t> </a:t>
            </a:r>
            <a:r>
              <a:rPr lang="fr-FR" dirty="0" err="1"/>
              <a:t>may</a:t>
            </a:r>
            <a:r>
              <a:rPr lang="fr-FR" dirty="0"/>
              <a:t> </a:t>
            </a:r>
            <a:r>
              <a:rPr lang="fr-FR" dirty="0" err="1"/>
              <a:t>give</a:t>
            </a:r>
            <a:r>
              <a:rPr lang="fr-FR" dirty="0"/>
              <a:t> </a:t>
            </a:r>
            <a:r>
              <a:rPr lang="fr-FR" dirty="0" err="1"/>
              <a:t>additional</a:t>
            </a:r>
            <a:r>
              <a:rPr lang="fr-FR" dirty="0"/>
              <a:t> information, if </a:t>
            </a:r>
            <a:r>
              <a:rPr lang="fr-FR" dirty="0" err="1"/>
              <a:t>needed</a:t>
            </a:r>
            <a:r>
              <a:rPr lang="fr-FR" dirty="0"/>
              <a:t>, </a:t>
            </a:r>
            <a:r>
              <a:rPr lang="fr-FR" dirty="0" err="1"/>
              <a:t>when</a:t>
            </a:r>
            <a:r>
              <a:rPr lang="fr-FR" dirty="0"/>
              <a:t> </a:t>
            </a:r>
            <a:r>
              <a:rPr lang="fr-FR" dirty="0" err="1"/>
              <a:t>presenting</a:t>
            </a:r>
            <a:r>
              <a:rPr lang="fr-FR" dirty="0"/>
              <a:t> to an end user.</a:t>
            </a:r>
          </a:p>
          <a:p>
            <a:pPr>
              <a:spcBef>
                <a:spcPct val="20000"/>
              </a:spcBef>
              <a:buClr>
                <a:srgbClr val="00838A"/>
              </a:buClr>
              <a:buSzPct val="25000"/>
              <a:buFont typeface="Webdings" pitchFamily="18" charset="2"/>
              <a:buNone/>
            </a:pPr>
            <a:endParaRPr lang="fr-FR" dirty="0"/>
          </a:p>
          <a:p>
            <a:pPr>
              <a:spcBef>
                <a:spcPct val="20000"/>
              </a:spcBef>
              <a:buClr>
                <a:srgbClr val="00838A"/>
              </a:buClr>
              <a:buSzPct val="25000"/>
              <a:buFont typeface="Webdings" pitchFamily="18" charset="2"/>
              <a:buNone/>
            </a:pPr>
            <a:r>
              <a:rPr lang="fr-FR" dirty="0"/>
              <a:t>This </a:t>
            </a:r>
            <a:r>
              <a:rPr lang="fr-FR" dirty="0" err="1"/>
              <a:t>slide</a:t>
            </a:r>
            <a:r>
              <a:rPr lang="fr-FR" dirty="0"/>
              <a:t> </a:t>
            </a:r>
            <a:r>
              <a:rPr lang="fr-FR" dirty="0" err="1"/>
              <a:t>can</a:t>
            </a:r>
            <a:r>
              <a:rPr lang="fr-FR" dirty="0"/>
              <a:t> </a:t>
            </a:r>
            <a:r>
              <a:rPr lang="fr-FR" dirty="0" err="1"/>
              <a:t>easily</a:t>
            </a:r>
            <a:r>
              <a:rPr lang="fr-FR" dirty="0"/>
              <a:t> </a:t>
            </a:r>
            <a:r>
              <a:rPr lang="fr-FR" dirty="0" err="1"/>
              <a:t>be</a:t>
            </a:r>
            <a:r>
              <a:rPr lang="fr-FR" dirty="0"/>
              <a:t> </a:t>
            </a:r>
            <a:r>
              <a:rPr lang="fr-FR" dirty="0" err="1"/>
              <a:t>hidden</a:t>
            </a:r>
            <a:r>
              <a:rPr lang="fr-FR" dirty="0"/>
              <a:t> for a </a:t>
            </a:r>
            <a:r>
              <a:rPr lang="fr-FR" dirty="0" err="1"/>
              <a:t>presentation</a:t>
            </a:r>
            <a:r>
              <a:rPr lang="fr-FR" dirty="0"/>
              <a:t> to the end user or </a:t>
            </a:r>
            <a:r>
              <a:rPr lang="fr-FR" dirty="0" err="1"/>
              <a:t>even</a:t>
            </a:r>
            <a:r>
              <a:rPr lang="fr-FR" dirty="0"/>
              <a:t> </a:t>
            </a:r>
            <a:r>
              <a:rPr lang="fr-FR" dirty="0" err="1"/>
              <a:t>deleted</a:t>
            </a:r>
            <a:r>
              <a:rPr lang="fr-FR" dirty="0"/>
              <a:t> </a:t>
            </a:r>
            <a:r>
              <a:rPr lang="fr-FR" dirty="0" err="1"/>
              <a:t>easily</a:t>
            </a:r>
            <a:r>
              <a:rPr lang="fr-FR" dirty="0"/>
              <a:t>, </a:t>
            </a:r>
            <a:r>
              <a:rPr lang="fr-FR" dirty="0" err="1"/>
              <a:t>thanks</a:t>
            </a:r>
            <a:r>
              <a:rPr lang="fr-FR" dirty="0"/>
              <a:t> to </a:t>
            </a:r>
            <a:r>
              <a:rPr lang="fr-FR" dirty="0" err="1"/>
              <a:t>its</a:t>
            </a:r>
            <a:r>
              <a:rPr lang="fr-FR" dirty="0"/>
              <a:t> orange </a:t>
            </a:r>
            <a:r>
              <a:rPr lang="fr-FR" dirty="0" err="1"/>
              <a:t>color</a:t>
            </a:r>
            <a:r>
              <a:rPr lang="fr-FR" dirty="0"/>
              <a:t>.</a:t>
            </a:r>
          </a:p>
          <a:p>
            <a:pPr lvl="1"/>
            <a:endParaRPr lang="en-US" noProof="0" dirty="0"/>
          </a:p>
        </p:txBody>
      </p:sp>
    </p:spTree>
    <p:extLst>
      <p:ext uri="{BB962C8B-B14F-4D97-AF65-F5344CB8AC3E}">
        <p14:creationId xmlns:p14="http://schemas.microsoft.com/office/powerpoint/2010/main" val="393372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First slide with 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3960000" y="5400000"/>
            <a:ext cx="4045313" cy="804862"/>
          </a:xfrm>
          <a:prstGeom prst="rect">
            <a:avLst/>
          </a:prstGeom>
        </p:spPr>
        <p:txBody>
          <a:bodyPr/>
          <a:lstStyle>
            <a:lvl1pPr marL="0" indent="0">
              <a:buNone/>
              <a:defRPr sz="2400">
                <a:solidFill>
                  <a:srgbClr val="58585A"/>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76481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Green agenda slide">
    <p:spTree>
      <p:nvGrpSpPr>
        <p:cNvPr id="1" name=""/>
        <p:cNvGrpSpPr/>
        <p:nvPr/>
      </p:nvGrpSpPr>
      <p:grpSpPr>
        <a:xfrm>
          <a:off x="0" y="0"/>
          <a:ext cx="0" cy="0"/>
          <a:chOff x="0" y="0"/>
          <a:chExt cx="0" cy="0"/>
        </a:xfrm>
      </p:grpSpPr>
      <p:sp>
        <p:nvSpPr>
          <p:cNvPr id="4" name="Text Placeholder 20"/>
          <p:cNvSpPr>
            <a:spLocks noGrp="1"/>
          </p:cNvSpPr>
          <p:nvPr>
            <p:ph type="body" sz="quarter" idx="11"/>
          </p:nvPr>
        </p:nvSpPr>
        <p:spPr>
          <a:xfrm>
            <a:off x="719999" y="1440000"/>
            <a:ext cx="7560000" cy="3960000"/>
          </a:xfrm>
          <a:prstGeom prst="rect">
            <a:avLst/>
          </a:prstGeom>
        </p:spPr>
        <p:txBody>
          <a:bodyPr/>
          <a:lstStyle>
            <a:lvl1pPr marL="457200" indent="-457200">
              <a:buFont typeface="+mj-lt"/>
              <a:buAutoNum type="arabicPeriod"/>
              <a:defRPr sz="2400">
                <a:solidFill>
                  <a:schemeClr val="bg1"/>
                </a:solidFill>
                <a:latin typeface="Arial" pitchFamily="34" charset="0"/>
                <a:cs typeface="Arial" pitchFamily="34" charset="0"/>
              </a:defRPr>
            </a:lvl1pPr>
          </a:lstStyle>
          <a:p>
            <a:pPr lvl="0"/>
            <a:r>
              <a:rPr lang="en-US"/>
              <a:t>Click to edit Master text styles</a:t>
            </a:r>
          </a:p>
          <a:p>
            <a:pPr lvl="1"/>
            <a:r>
              <a:rPr lang="en-US"/>
              <a:t>Second level</a:t>
            </a:r>
          </a:p>
        </p:txBody>
      </p:sp>
      <p:sp>
        <p:nvSpPr>
          <p:cNvPr id="5" name="Title 6"/>
          <p:cNvSpPr>
            <a:spLocks noGrp="1"/>
          </p:cNvSpPr>
          <p:nvPr>
            <p:ph type="title"/>
          </p:nvPr>
        </p:nvSpPr>
        <p:spPr>
          <a:xfrm>
            <a:off x="273600" y="468000"/>
            <a:ext cx="7560000" cy="394642"/>
          </a:xfrm>
          <a:prstGeom prst="rect">
            <a:avLst/>
          </a:prstGeom>
        </p:spPr>
        <p:txBody>
          <a:bodyPr/>
          <a:lstStyle>
            <a:lvl1pPr algn="l">
              <a:defRPr sz="1800">
                <a:solidFill>
                  <a:schemeClr val="bg1"/>
                </a:solidFill>
                <a:latin typeface="Arial" pitchFamily="34" charset="0"/>
                <a:cs typeface="Arial" pitchFamily="34" charset="0"/>
              </a:defRPr>
            </a:lvl1pPr>
          </a:lstStyle>
          <a:p>
            <a:r>
              <a:rPr lang="en-US"/>
              <a:t>Click to edit Master title style</a:t>
            </a:r>
            <a:endParaRPr lang="fr-FR" dirty="0"/>
          </a:p>
        </p:txBody>
      </p:sp>
    </p:spTree>
    <p:extLst>
      <p:ext uri="{BB962C8B-B14F-4D97-AF65-F5344CB8AC3E}">
        <p14:creationId xmlns:p14="http://schemas.microsoft.com/office/powerpoint/2010/main" val="366376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Green agenda slide">
    <p:spTree>
      <p:nvGrpSpPr>
        <p:cNvPr id="1" name=""/>
        <p:cNvGrpSpPr/>
        <p:nvPr/>
      </p:nvGrpSpPr>
      <p:grpSpPr>
        <a:xfrm>
          <a:off x="0" y="0"/>
          <a:ext cx="0" cy="0"/>
          <a:chOff x="0" y="0"/>
          <a:chExt cx="0" cy="0"/>
        </a:xfrm>
      </p:grpSpPr>
      <p:sp>
        <p:nvSpPr>
          <p:cNvPr id="4" name="Text Placeholder 20"/>
          <p:cNvSpPr>
            <a:spLocks noGrp="1"/>
          </p:cNvSpPr>
          <p:nvPr>
            <p:ph type="body" sz="quarter" idx="11"/>
          </p:nvPr>
        </p:nvSpPr>
        <p:spPr>
          <a:xfrm>
            <a:off x="719999" y="1440000"/>
            <a:ext cx="7560000" cy="3960000"/>
          </a:xfrm>
          <a:prstGeom prst="rect">
            <a:avLst/>
          </a:prstGeom>
        </p:spPr>
        <p:txBody>
          <a:bodyPr/>
          <a:lstStyle>
            <a:lvl1pPr marL="457200" indent="-457200">
              <a:buFont typeface="+mj-lt"/>
              <a:buAutoNum type="arabicPeriod"/>
              <a:defRPr sz="2400">
                <a:solidFill>
                  <a:schemeClr val="bg1"/>
                </a:solidFill>
                <a:latin typeface="Arial" pitchFamily="34" charset="0"/>
                <a:cs typeface="Arial" pitchFamily="34" charset="0"/>
              </a:defRPr>
            </a:lvl1pPr>
          </a:lstStyle>
          <a:p>
            <a:pPr lvl="0"/>
            <a:r>
              <a:rPr lang="en-US" dirty="0"/>
              <a:t>Click to edit Master text styles</a:t>
            </a:r>
          </a:p>
          <a:p>
            <a:pPr lvl="0"/>
            <a:endParaRPr lang="en-US" dirty="0"/>
          </a:p>
        </p:txBody>
      </p:sp>
      <p:sp>
        <p:nvSpPr>
          <p:cNvPr id="5" name="Title 6"/>
          <p:cNvSpPr>
            <a:spLocks noGrp="1"/>
          </p:cNvSpPr>
          <p:nvPr>
            <p:ph type="title"/>
          </p:nvPr>
        </p:nvSpPr>
        <p:spPr>
          <a:xfrm>
            <a:off x="273600" y="468000"/>
            <a:ext cx="7560000" cy="394642"/>
          </a:xfrm>
          <a:prstGeom prst="rect">
            <a:avLst/>
          </a:prstGeom>
        </p:spPr>
        <p:txBody>
          <a:bodyPr/>
          <a:lstStyle>
            <a:lvl1pPr algn="l">
              <a:defRPr sz="1800">
                <a:solidFill>
                  <a:schemeClr val="bg1"/>
                </a:solidFill>
                <a:latin typeface="Arial" pitchFamily="34" charset="0"/>
                <a:cs typeface="Arial" pitchFamily="34" charset="0"/>
              </a:defRPr>
            </a:lvl1pPr>
          </a:lstStyle>
          <a:p>
            <a:r>
              <a:rPr lang="en-US" dirty="0"/>
              <a:t>Click to edit Master title style</a:t>
            </a:r>
            <a:endParaRPr lang="fr-FR" dirty="0"/>
          </a:p>
        </p:txBody>
      </p:sp>
    </p:spTree>
    <p:extLst>
      <p:ext uri="{BB962C8B-B14F-4D97-AF65-F5344CB8AC3E}">
        <p14:creationId xmlns:p14="http://schemas.microsoft.com/office/powerpoint/2010/main" val="814846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Green Transition/question slide">
    <p:spTree>
      <p:nvGrpSpPr>
        <p:cNvPr id="1" name=""/>
        <p:cNvGrpSpPr/>
        <p:nvPr/>
      </p:nvGrpSpPr>
      <p:grpSpPr>
        <a:xfrm>
          <a:off x="0" y="0"/>
          <a:ext cx="0" cy="0"/>
          <a:chOff x="0" y="0"/>
          <a:chExt cx="0" cy="0"/>
        </a:xfrm>
      </p:grpSpPr>
      <p:sp>
        <p:nvSpPr>
          <p:cNvPr id="4" name="Text Placeholder 20"/>
          <p:cNvSpPr>
            <a:spLocks noGrp="1"/>
          </p:cNvSpPr>
          <p:nvPr>
            <p:ph type="body" sz="quarter" idx="11"/>
          </p:nvPr>
        </p:nvSpPr>
        <p:spPr>
          <a:xfrm>
            <a:off x="4829173" y="1800000"/>
            <a:ext cx="3600000" cy="2880000"/>
          </a:xfrm>
          <a:prstGeom prst="rect">
            <a:avLst/>
          </a:prstGeom>
        </p:spPr>
        <p:txBody>
          <a:bodyPr/>
          <a:lstStyle>
            <a:lvl1pPr marL="0" indent="0">
              <a:lnSpc>
                <a:spcPct val="100000"/>
              </a:lnSpc>
              <a:buFontTx/>
              <a:buNone/>
              <a:defRPr sz="4400">
                <a:solidFill>
                  <a:schemeClr val="bg1"/>
                </a:solidFill>
                <a:latin typeface="Arial" pitchFamily="34" charset="0"/>
                <a:cs typeface="Arial" pitchFamily="34" charset="0"/>
              </a:defRPr>
            </a:lvl1pPr>
          </a:lstStyle>
          <a:p>
            <a:pPr lvl="0"/>
            <a:r>
              <a:rPr lang="en-US" dirty="0"/>
              <a:t>Click to edit Master text styles</a:t>
            </a:r>
          </a:p>
        </p:txBody>
      </p:sp>
      <p:sp>
        <p:nvSpPr>
          <p:cNvPr id="5" name="Picture Placeholder 2"/>
          <p:cNvSpPr>
            <a:spLocks noGrp="1"/>
          </p:cNvSpPr>
          <p:nvPr>
            <p:ph type="pic" idx="12"/>
          </p:nvPr>
        </p:nvSpPr>
        <p:spPr>
          <a:xfrm>
            <a:off x="273600" y="1800000"/>
            <a:ext cx="4320000" cy="3600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6" name="Title 6"/>
          <p:cNvSpPr>
            <a:spLocks noGrp="1"/>
          </p:cNvSpPr>
          <p:nvPr>
            <p:ph type="title"/>
          </p:nvPr>
        </p:nvSpPr>
        <p:spPr>
          <a:xfrm>
            <a:off x="273600" y="468000"/>
            <a:ext cx="7560000" cy="394642"/>
          </a:xfrm>
          <a:prstGeom prst="rect">
            <a:avLst/>
          </a:prstGeom>
        </p:spPr>
        <p:txBody>
          <a:bodyPr/>
          <a:lstStyle>
            <a:lvl1pPr algn="l">
              <a:defRPr sz="1800">
                <a:solidFill>
                  <a:schemeClr val="bg1"/>
                </a:solidFill>
                <a:latin typeface="Arial" pitchFamily="34" charset="0"/>
                <a:cs typeface="Arial" pitchFamily="34" charset="0"/>
              </a:defRPr>
            </a:lvl1pPr>
          </a:lstStyle>
          <a:p>
            <a:r>
              <a:rPr lang="en-US" dirty="0"/>
              <a:t>Click to edit Master title style</a:t>
            </a:r>
            <a:endParaRPr lang="fr-FR" dirty="0"/>
          </a:p>
        </p:txBody>
      </p:sp>
    </p:spTree>
    <p:extLst>
      <p:ext uri="{BB962C8B-B14F-4D97-AF65-F5344CB8AC3E}">
        <p14:creationId xmlns:p14="http://schemas.microsoft.com/office/powerpoint/2010/main" val="283392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Green_Key features &amp; benefits layout slide">
    <p:spTree>
      <p:nvGrpSpPr>
        <p:cNvPr id="1" name=""/>
        <p:cNvGrpSpPr/>
        <p:nvPr/>
      </p:nvGrpSpPr>
      <p:grpSpPr>
        <a:xfrm>
          <a:off x="0" y="0"/>
          <a:ext cx="0" cy="0"/>
          <a:chOff x="0" y="0"/>
          <a:chExt cx="0" cy="0"/>
        </a:xfrm>
      </p:grpSpPr>
      <p:sp>
        <p:nvSpPr>
          <p:cNvPr id="6" name="Title 6"/>
          <p:cNvSpPr>
            <a:spLocks noGrp="1"/>
          </p:cNvSpPr>
          <p:nvPr>
            <p:ph type="title"/>
          </p:nvPr>
        </p:nvSpPr>
        <p:spPr>
          <a:xfrm>
            <a:off x="273600" y="468000"/>
            <a:ext cx="7560000" cy="394642"/>
          </a:xfrm>
          <a:prstGeom prst="rect">
            <a:avLst/>
          </a:prstGeom>
        </p:spPr>
        <p:txBody>
          <a:bodyPr/>
          <a:lstStyle>
            <a:lvl1pPr algn="l">
              <a:defRPr sz="1800">
                <a:solidFill>
                  <a:schemeClr val="bg1"/>
                </a:solidFill>
                <a:latin typeface="Arial" pitchFamily="34" charset="0"/>
                <a:cs typeface="Arial" pitchFamily="34" charset="0"/>
              </a:defRPr>
            </a:lvl1pPr>
          </a:lstStyle>
          <a:p>
            <a:r>
              <a:rPr lang="en-US" dirty="0"/>
              <a:t>Click to edit Master title style</a:t>
            </a:r>
            <a:endParaRPr lang="fr-FR" dirty="0"/>
          </a:p>
        </p:txBody>
      </p:sp>
      <p:sp>
        <p:nvSpPr>
          <p:cNvPr id="7" name="Text Placeholder 20"/>
          <p:cNvSpPr>
            <a:spLocks noGrp="1"/>
          </p:cNvSpPr>
          <p:nvPr>
            <p:ph type="body" sz="quarter" idx="11" hasCustomPrompt="1"/>
          </p:nvPr>
        </p:nvSpPr>
        <p:spPr>
          <a:xfrm>
            <a:off x="4829175" y="1800000"/>
            <a:ext cx="3600000" cy="2880000"/>
          </a:xfrm>
          <a:prstGeom prst="rect">
            <a:avLst/>
          </a:prstGeom>
        </p:spPr>
        <p:txBody>
          <a:bodyPr/>
          <a:lstStyle>
            <a:lvl1pPr marL="342900" indent="-342900">
              <a:lnSpc>
                <a:spcPct val="150000"/>
              </a:lnSpc>
              <a:buFont typeface="+mj-lt"/>
              <a:buAutoNum type="arabicPeriod"/>
              <a:defRPr sz="1800" b="0">
                <a:solidFill>
                  <a:schemeClr val="bg1"/>
                </a:solidFill>
                <a:latin typeface="Arial" pitchFamily="34" charset="0"/>
                <a:cs typeface="Arial" pitchFamily="34" charset="0"/>
              </a:defRPr>
            </a:lvl1pPr>
          </a:lstStyle>
          <a:p>
            <a:pPr lvl="0"/>
            <a:r>
              <a:rPr lang="en-US" dirty="0"/>
              <a:t>Click here to add text</a:t>
            </a:r>
          </a:p>
        </p:txBody>
      </p:sp>
      <p:sp>
        <p:nvSpPr>
          <p:cNvPr id="8" name="Picture Placeholder 2"/>
          <p:cNvSpPr>
            <a:spLocks noGrp="1"/>
          </p:cNvSpPr>
          <p:nvPr>
            <p:ph type="pic" idx="12"/>
          </p:nvPr>
        </p:nvSpPr>
        <p:spPr>
          <a:xfrm>
            <a:off x="273600" y="1800000"/>
            <a:ext cx="4320000" cy="3600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FR" noProof="0"/>
          </a:p>
        </p:txBody>
      </p:sp>
    </p:spTree>
    <p:extLst>
      <p:ext uri="{BB962C8B-B14F-4D97-AF65-F5344CB8AC3E}">
        <p14:creationId xmlns:p14="http://schemas.microsoft.com/office/powerpoint/2010/main" val="3479526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image" Target="../media/image2.jp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6" descr="LOGO_pantone_334x182-15gris.gif"/>
          <p:cNvPicPr>
            <a:picLocks noChangeAspect="1"/>
          </p:cNvPicPr>
          <p:nvPr/>
        </p:nvPicPr>
        <p:blipFill>
          <a:blip r:embed="rId8" cstate="print"/>
          <a:srcRect/>
          <a:stretch>
            <a:fillRect/>
          </a:stretch>
        </p:blipFill>
        <p:spPr bwMode="auto">
          <a:xfrm>
            <a:off x="7905750" y="214313"/>
            <a:ext cx="1071563" cy="584200"/>
          </a:xfrm>
          <a:prstGeom prst="rect">
            <a:avLst/>
          </a:prstGeom>
          <a:noFill/>
          <a:ln w="9525">
            <a:noFill/>
            <a:miter lim="800000"/>
            <a:headEnd/>
            <a:tailEnd/>
          </a:ln>
        </p:spPr>
      </p:pic>
      <p:cxnSp>
        <p:nvCxnSpPr>
          <p:cNvPr id="8" name="Straight Connector 7"/>
          <p:cNvCxnSpPr/>
          <p:nvPr/>
        </p:nvCxnSpPr>
        <p:spPr>
          <a:xfrm>
            <a:off x="285750" y="857250"/>
            <a:ext cx="8715375" cy="0"/>
          </a:xfrm>
          <a:prstGeom prst="line">
            <a:avLst/>
          </a:prstGeom>
          <a:ln>
            <a:solidFill>
              <a:srgbClr val="008A9B"/>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0" y="6611938"/>
            <a:ext cx="8599488" cy="307975"/>
          </a:xfrm>
          <a:prstGeom prst="rect">
            <a:avLst/>
          </a:prstGeom>
          <a:noFill/>
        </p:spPr>
        <p:txBody>
          <a:bodyPr>
            <a:spAutoFit/>
          </a:bodyPr>
          <a:lstStyle/>
          <a:p>
            <a:pPr eaLnBrk="1" fontAlgn="auto" hangingPunct="1">
              <a:spcBef>
                <a:spcPts val="0"/>
              </a:spcBef>
              <a:spcAft>
                <a:spcPts val="0"/>
              </a:spcAft>
              <a:tabLst>
                <a:tab pos="8339138" algn="r"/>
              </a:tabLst>
              <a:defRPr/>
            </a:pPr>
            <a:r>
              <a:rPr lang="en-US" sz="700" dirty="0">
                <a:solidFill>
                  <a:srgbClr val="58585A"/>
                </a:solidFill>
                <a:latin typeface="Arial" pitchFamily="34" charset="0"/>
                <a:cs typeface="Arial" pitchFamily="34" charset="0"/>
              </a:rPr>
              <a:t>© copyright 2015 TECHNIDATA - Not to be reproduced without the written consent of TECHNIDATA SAS	</a:t>
            </a:r>
          </a:p>
          <a:p>
            <a:pPr eaLnBrk="1" fontAlgn="auto" hangingPunct="1">
              <a:spcBef>
                <a:spcPts val="0"/>
              </a:spcBef>
              <a:spcAft>
                <a:spcPts val="0"/>
              </a:spcAft>
              <a:defRPr/>
            </a:pPr>
            <a:endParaRPr lang="en-US" sz="700" dirty="0">
              <a:solidFill>
                <a:srgbClr val="58585A"/>
              </a:solidFill>
              <a:latin typeface="+mn-lt"/>
              <a:cs typeface="+mn-cs"/>
            </a:endParaRPr>
          </a:p>
        </p:txBody>
      </p:sp>
      <p:sp>
        <p:nvSpPr>
          <p:cNvPr id="10" name="Rectangle 4"/>
          <p:cNvSpPr>
            <a:spLocks noChangeArrowheads="1"/>
          </p:cNvSpPr>
          <p:nvPr/>
        </p:nvSpPr>
        <p:spPr bwMode="auto">
          <a:xfrm>
            <a:off x="8804275" y="6613525"/>
            <a:ext cx="339725" cy="244475"/>
          </a:xfrm>
          <a:prstGeom prst="rect">
            <a:avLst/>
          </a:prstGeom>
          <a:noFill/>
          <a:ln w="9525">
            <a:noFill/>
            <a:miter lim="800000"/>
            <a:headEnd/>
            <a:tailEnd/>
          </a:ln>
          <a:effectLst/>
        </p:spPr>
        <p:txBody>
          <a:bodyPr wrap="none">
            <a:spAutoFit/>
          </a:bodyPr>
          <a:lstStyle/>
          <a:p>
            <a:pPr eaLnBrk="1" fontAlgn="auto" hangingPunct="1">
              <a:spcBef>
                <a:spcPts val="0"/>
              </a:spcBef>
              <a:spcAft>
                <a:spcPts val="0"/>
              </a:spcAft>
              <a:defRPr/>
            </a:pPr>
            <a:fld id="{94BC07F6-8250-4844-A512-40C0FEC20D79}" type="slidenum">
              <a:rPr lang="en-US" sz="1000" b="1">
                <a:solidFill>
                  <a:schemeClr val="tx1"/>
                </a:solidFill>
                <a:latin typeface="Arial" pitchFamily="34" charset="0"/>
                <a:cs typeface="Arial" pitchFamily="34" charset="0"/>
              </a:rPr>
              <a:pPr eaLnBrk="1" fontAlgn="auto" hangingPunct="1">
                <a:spcBef>
                  <a:spcPts val="0"/>
                </a:spcBef>
                <a:spcAft>
                  <a:spcPts val="0"/>
                </a:spcAft>
                <a:defRPr/>
              </a:pPr>
              <a:t>‹#›</a:t>
            </a:fld>
            <a:endParaRPr lang="en-US" sz="10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878744377"/>
      </p:ext>
    </p:extLst>
  </p:cSld>
  <p:clrMap bg1="lt1" tx1="dk1" bg2="lt2" tx2="dk2" accent1="accent1" accent2="accent2" accent3="accent3" accent4="accent4" accent5="accent5" accent6="accent6" hlink="hlink" folHlink="folHlink"/>
  <p:sldLayoutIdLst>
    <p:sldLayoutId id="2147485428" r:id="rId1"/>
    <p:sldLayoutId id="2147485400" r:id="rId2"/>
    <p:sldLayoutId id="2147485429" r:id="rId3"/>
    <p:sldLayoutId id="2147485415" r:id="rId4"/>
    <p:sldLayoutId id="2147485433" r:id="rId5"/>
    <p:sldLayoutId id="2147485434" r:id="rId6"/>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defRPr b="1" kern="1200">
          <a:solidFill>
            <a:srgbClr val="008A9B"/>
          </a:solidFill>
          <a:latin typeface="Arial" charset="0"/>
          <a:ea typeface="+mn-ea"/>
          <a:cs typeface="+mn-cs"/>
        </a:defRPr>
      </a:lvl1pPr>
      <a:lvl2pPr marL="608013" indent="-150813" algn="l" rtl="0" eaLnBrk="1" fontAlgn="base" hangingPunct="1">
        <a:spcBef>
          <a:spcPct val="20000"/>
        </a:spcBef>
        <a:spcAft>
          <a:spcPct val="0"/>
        </a:spcAft>
        <a:buClr>
          <a:srgbClr val="58585A"/>
        </a:buClr>
        <a:buChar char="•"/>
        <a:defRPr sz="1600" kern="1200">
          <a:solidFill>
            <a:schemeClr val="tx1"/>
          </a:solidFill>
          <a:latin typeface="+mn-lt"/>
          <a:ea typeface="+mn-ea"/>
          <a:cs typeface="+mn-cs"/>
        </a:defRPr>
      </a:lvl2pPr>
      <a:lvl3pPr marL="1076325" indent="-153988"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cxnSp>
        <p:nvCxnSpPr>
          <p:cNvPr id="8" name="Straight Connector 7"/>
          <p:cNvCxnSpPr/>
          <p:nvPr/>
        </p:nvCxnSpPr>
        <p:spPr>
          <a:xfrm>
            <a:off x="285750" y="857250"/>
            <a:ext cx="8715375"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0" y="6611938"/>
            <a:ext cx="8599488" cy="307975"/>
          </a:xfrm>
          <a:prstGeom prst="rect">
            <a:avLst/>
          </a:prstGeom>
          <a:noFill/>
        </p:spPr>
        <p:txBody>
          <a:bodyPr>
            <a:spAutoFit/>
          </a:bodyPr>
          <a:lstStyle/>
          <a:p>
            <a:pPr eaLnBrk="1" fontAlgn="auto" hangingPunct="1">
              <a:spcBef>
                <a:spcPts val="0"/>
              </a:spcBef>
              <a:spcAft>
                <a:spcPts val="0"/>
              </a:spcAft>
              <a:tabLst>
                <a:tab pos="8339138" algn="r"/>
              </a:tabLst>
              <a:defRPr/>
            </a:pPr>
            <a:r>
              <a:rPr lang="en-US" sz="700" dirty="0">
                <a:solidFill>
                  <a:schemeClr val="tx1"/>
                </a:solidFill>
                <a:latin typeface="Arial" pitchFamily="34" charset="0"/>
                <a:cs typeface="Arial" pitchFamily="34" charset="0"/>
              </a:rPr>
              <a:t>© copyright 2015 TECHNIDATA - Not to be reproduced without the written consent of TECHNIDATA SAS	</a:t>
            </a:r>
          </a:p>
          <a:p>
            <a:pPr eaLnBrk="1" fontAlgn="auto" hangingPunct="1">
              <a:spcBef>
                <a:spcPts val="0"/>
              </a:spcBef>
              <a:spcAft>
                <a:spcPts val="0"/>
              </a:spcAft>
              <a:defRPr/>
            </a:pPr>
            <a:endParaRPr lang="en-US" sz="700" dirty="0">
              <a:solidFill>
                <a:srgbClr val="58585A"/>
              </a:solidFill>
              <a:latin typeface="+mn-lt"/>
              <a:cs typeface="+mn-cs"/>
            </a:endParaRPr>
          </a:p>
        </p:txBody>
      </p:sp>
      <p:sp>
        <p:nvSpPr>
          <p:cNvPr id="10" name="Rectangle 4"/>
          <p:cNvSpPr>
            <a:spLocks noChangeArrowheads="1"/>
          </p:cNvSpPr>
          <p:nvPr/>
        </p:nvSpPr>
        <p:spPr bwMode="auto">
          <a:xfrm>
            <a:off x="8804275" y="6613525"/>
            <a:ext cx="339725" cy="244475"/>
          </a:xfrm>
          <a:prstGeom prst="rect">
            <a:avLst/>
          </a:prstGeom>
          <a:noFill/>
          <a:ln w="9525">
            <a:noFill/>
            <a:miter lim="800000"/>
            <a:headEnd/>
            <a:tailEnd/>
          </a:ln>
          <a:effectLst/>
        </p:spPr>
        <p:txBody>
          <a:bodyPr wrap="none">
            <a:spAutoFit/>
          </a:bodyPr>
          <a:lstStyle/>
          <a:p>
            <a:pPr eaLnBrk="1" fontAlgn="auto" hangingPunct="1">
              <a:spcBef>
                <a:spcPts val="0"/>
              </a:spcBef>
              <a:spcAft>
                <a:spcPts val="0"/>
              </a:spcAft>
              <a:defRPr/>
            </a:pPr>
            <a:fld id="{94BC07F6-8250-4844-A512-40C0FEC20D79}" type="slidenum">
              <a:rPr lang="en-US" sz="1000" b="1">
                <a:solidFill>
                  <a:schemeClr val="bg1"/>
                </a:solidFill>
                <a:latin typeface="Arial" pitchFamily="34" charset="0"/>
                <a:cs typeface="Arial" pitchFamily="34" charset="0"/>
              </a:rPr>
              <a:pPr eaLnBrk="1" fontAlgn="auto" hangingPunct="1">
                <a:spcBef>
                  <a:spcPts val="0"/>
                </a:spcBef>
                <a:spcAft>
                  <a:spcPts val="0"/>
                </a:spcAft>
                <a:defRPr/>
              </a:pPr>
              <a:t>‹#›</a:t>
            </a:fld>
            <a:endParaRPr lang="en-US" sz="1000" b="1" dirty="0">
              <a:solidFill>
                <a:schemeClr val="bg1"/>
              </a:solidFill>
              <a:latin typeface="Arial" pitchFamily="34" charset="0"/>
              <a:cs typeface="Arial" pitchFamily="34" charset="0"/>
            </a:endParaRPr>
          </a:p>
        </p:txBody>
      </p:sp>
      <p:pic>
        <p:nvPicPr>
          <p:cNvPr id="11" name="Picture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597825" y="5845629"/>
            <a:ext cx="1286882" cy="772129"/>
          </a:xfrm>
          <a:prstGeom prst="rect">
            <a:avLst/>
          </a:prstGeom>
        </p:spPr>
      </p:pic>
    </p:spTree>
    <p:extLst>
      <p:ext uri="{BB962C8B-B14F-4D97-AF65-F5344CB8AC3E}">
        <p14:creationId xmlns:p14="http://schemas.microsoft.com/office/powerpoint/2010/main" val="2921443408"/>
      </p:ext>
    </p:extLst>
  </p:cSld>
  <p:clrMap bg1="lt1" tx1="dk1" bg2="lt2" tx2="dk2" accent1="accent1" accent2="accent2" accent3="accent3" accent4="accent4" accent5="accent5" accent6="accent6" hlink="hlink" folHlink="folHlink"/>
  <p:sldLayoutIdLst>
    <p:sldLayoutId id="2147485413" r:id="rId1"/>
    <p:sldLayoutId id="2147485426" r:id="rId2"/>
    <p:sldLayoutId id="2147485430" r:id="rId3"/>
    <p:sldLayoutId id="2147485435" r:id="rId4"/>
    <p:sldLayoutId id="2147485436" r:id="rId5"/>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457200" indent="-457200" algn="l" rtl="0" eaLnBrk="1" fontAlgn="base" hangingPunct="1">
        <a:lnSpc>
          <a:spcPct val="150000"/>
        </a:lnSpc>
        <a:spcBef>
          <a:spcPct val="20000"/>
        </a:spcBef>
        <a:spcAft>
          <a:spcPct val="0"/>
        </a:spcAft>
        <a:buFont typeface="+mj-lt"/>
        <a:buAutoNum type="arabicPeriod"/>
        <a:defRPr sz="2400" b="0" kern="1200">
          <a:solidFill>
            <a:schemeClr val="bg1"/>
          </a:solidFill>
          <a:latin typeface="Arial" charset="0"/>
          <a:ea typeface="+mn-ea"/>
          <a:cs typeface="+mn-cs"/>
        </a:defRPr>
      </a:lvl1pPr>
      <a:lvl2pPr marL="608013" indent="-150813" algn="l" rtl="0" eaLnBrk="1" fontAlgn="base" hangingPunct="1">
        <a:spcBef>
          <a:spcPct val="20000"/>
        </a:spcBef>
        <a:spcAft>
          <a:spcPct val="0"/>
        </a:spcAft>
        <a:buClr>
          <a:srgbClr val="58585A"/>
        </a:buClr>
        <a:buChar char="•"/>
        <a:defRPr sz="1600" kern="1200">
          <a:solidFill>
            <a:schemeClr val="tx1"/>
          </a:solidFill>
          <a:latin typeface="+mn-lt"/>
          <a:ea typeface="+mn-ea"/>
          <a:cs typeface="+mn-cs"/>
        </a:defRPr>
      </a:lvl2pPr>
      <a:lvl3pPr marL="1076325" indent="-153988"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10213"/>
      </p:ext>
    </p:extLst>
  </p:cSld>
  <p:clrMap bg1="lt1" tx1="dk1" bg2="lt2" tx2="dk2" accent1="accent1" accent2="accent2" accent3="accent3" accent4="accent4" accent5="accent5" accent6="accent6" hlink="hlink" folHlink="folHlink"/>
  <p:sldLayoutIdLst>
    <p:sldLayoutId id="2147485425" r:id="rId1"/>
    <p:sldLayoutId id="214748543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0" y="12357"/>
            <a:ext cx="9144000" cy="6858000"/>
          </a:xfrm>
        </p:spPr>
      </p:pic>
      <p:sp>
        <p:nvSpPr>
          <p:cNvPr id="5" name="Subtitle 4"/>
          <p:cNvSpPr>
            <a:spLocks noGrp="1"/>
          </p:cNvSpPr>
          <p:nvPr>
            <p:ph type="body" sz="half" idx="2"/>
          </p:nvPr>
        </p:nvSpPr>
        <p:spPr>
          <a:xfrm>
            <a:off x="3959999" y="5399999"/>
            <a:ext cx="4571158" cy="1296891"/>
          </a:xfrm>
          <a:prstGeom prst="rect">
            <a:avLst/>
          </a:prstGeom>
        </p:spPr>
        <p:txBody>
          <a:bodyPr/>
          <a:lstStyle/>
          <a:p>
            <a:r>
              <a:rPr lang="fr-FR" sz="1800" dirty="0">
                <a:solidFill>
                  <a:schemeClr val="tx1"/>
                </a:solidFill>
              </a:rPr>
              <a:t>Architecture </a:t>
            </a:r>
            <a:r>
              <a:rPr lang="fr-FR" sz="1800" dirty="0" err="1">
                <a:solidFill>
                  <a:schemeClr val="tx1"/>
                </a:solidFill>
              </a:rPr>
              <a:t>Alteva</a:t>
            </a:r>
            <a:endParaRPr lang="fr-FR" sz="1800" dirty="0">
              <a:solidFill>
                <a:schemeClr val="tx1"/>
              </a:solidFill>
            </a:endParaRPr>
          </a:p>
          <a:p>
            <a:r>
              <a:rPr lang="fr-FR" sz="1600" b="0" dirty="0"/>
              <a:t>22/03/2024 - Anthony Coudène</a:t>
            </a:r>
          </a:p>
          <a:p>
            <a:endParaRPr lang="en-US" sz="900" dirty="0"/>
          </a:p>
        </p:txBody>
      </p:sp>
      <p:sp>
        <p:nvSpPr>
          <p:cNvPr id="2" name="TextBox 1"/>
          <p:cNvSpPr txBox="1"/>
          <p:nvPr/>
        </p:nvSpPr>
        <p:spPr>
          <a:xfrm>
            <a:off x="3959999" y="2514599"/>
            <a:ext cx="4571158" cy="760850"/>
          </a:xfrm>
          <a:prstGeom prst="rect">
            <a:avLst/>
          </a:prstGeom>
          <a:noFill/>
        </p:spPr>
        <p:txBody>
          <a:bodyPr wrap="square" lIns="90000" tIns="46800" rIns="90000" bIns="46800" rtlCol="0" anchor="t" anchorCtr="0">
            <a:spAutoFit/>
          </a:bodyPr>
          <a:lstStyle/>
          <a:p>
            <a:pPr algn="just">
              <a:lnSpc>
                <a:spcPct val="90000"/>
              </a:lnSpc>
            </a:pPr>
            <a:r>
              <a:rPr lang="nl-NL" sz="3100" b="1" dirty="0"/>
              <a:t>Object Calisthenics</a:t>
            </a:r>
          </a:p>
          <a:p>
            <a:pPr>
              <a:lnSpc>
                <a:spcPct val="90000"/>
              </a:lnSpc>
            </a:pPr>
            <a:r>
              <a:rPr lang="en-US" sz="1400" dirty="0"/>
              <a:t>Et </a:t>
            </a:r>
            <a:r>
              <a:rPr lang="en-US" sz="1400" dirty="0" err="1"/>
              <a:t>autres</a:t>
            </a:r>
            <a:r>
              <a:rPr lang="en-US" sz="1400" dirty="0"/>
              <a:t> principes SOLID, </a:t>
            </a:r>
            <a:r>
              <a:rPr lang="en-US" sz="1400" dirty="0" err="1"/>
              <a:t>Loi</a:t>
            </a:r>
            <a:r>
              <a:rPr lang="en-US" sz="1400" dirty="0"/>
              <a:t> de Demeter, …</a:t>
            </a:r>
            <a:endParaRPr lang="fr-FR" sz="1400" dirty="0"/>
          </a:p>
        </p:txBody>
      </p:sp>
    </p:spTree>
    <p:extLst>
      <p:ext uri="{BB962C8B-B14F-4D97-AF65-F5344CB8AC3E}">
        <p14:creationId xmlns:p14="http://schemas.microsoft.com/office/powerpoint/2010/main" val="3352983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FB07E-151B-E113-AD43-3FD6AD62B70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30739AA-470D-0B16-0F28-5105E2F530E0}"/>
              </a:ext>
            </a:extLst>
          </p:cNvPr>
          <p:cNvSpPr>
            <a:spLocks noGrp="1"/>
          </p:cNvSpPr>
          <p:nvPr>
            <p:ph type="title"/>
          </p:nvPr>
        </p:nvSpPr>
        <p:spPr/>
        <p:txBody>
          <a:bodyPr/>
          <a:lstStyle/>
          <a:p>
            <a:r>
              <a:rPr lang="fr-FR" dirty="0" err="1"/>
              <a:t>I-nterface</a:t>
            </a:r>
            <a:r>
              <a:rPr lang="fr-FR" dirty="0"/>
              <a:t> </a:t>
            </a:r>
            <a:r>
              <a:rPr lang="fr-FR" dirty="0" err="1"/>
              <a:t>Segregation</a:t>
            </a:r>
            <a:r>
              <a:rPr lang="fr-FR" dirty="0"/>
              <a:t> </a:t>
            </a:r>
            <a:r>
              <a:rPr lang="fr-FR" dirty="0" err="1"/>
              <a:t>Principle</a:t>
            </a:r>
            <a:r>
              <a:rPr lang="fr-FR" dirty="0"/>
              <a:t> (ISP)</a:t>
            </a:r>
            <a:br>
              <a:rPr lang="fr-FR" dirty="0"/>
            </a:br>
            <a:br>
              <a:rPr lang="fr-FR" dirty="0"/>
            </a:br>
            <a:endParaRPr lang="fr-FR" dirty="0"/>
          </a:p>
        </p:txBody>
      </p:sp>
      <p:sp>
        <p:nvSpPr>
          <p:cNvPr id="7" name="Rectangle 3">
            <a:extLst>
              <a:ext uri="{FF2B5EF4-FFF2-40B4-BE49-F238E27FC236}">
                <a16:creationId xmlns:a16="http://schemas.microsoft.com/office/drawing/2014/main" id="{20B50B99-EEB3-8EAF-48E3-E816770CCF87}"/>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Interface </a:t>
            </a:r>
            <a:r>
              <a:rPr lang="fr-FR" dirty="0" err="1">
                <a:solidFill>
                  <a:schemeClr val="tx1"/>
                </a:solidFill>
              </a:rPr>
              <a:t>Segregation</a:t>
            </a: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Une classe implémentant une interface doit avoir l'utilité de toutes les éléments définis dans cette même interface.</a:t>
            </a:r>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981680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EAAA9-9B3B-98CA-ED93-28B2FE217CC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462C08C-C405-4601-7BDF-EAA60DD31DDA}"/>
              </a:ext>
            </a:extLst>
          </p:cNvPr>
          <p:cNvSpPr>
            <a:spLocks noGrp="1"/>
          </p:cNvSpPr>
          <p:nvPr>
            <p:ph type="title"/>
          </p:nvPr>
        </p:nvSpPr>
        <p:spPr/>
        <p:txBody>
          <a:bodyPr/>
          <a:lstStyle/>
          <a:p>
            <a:r>
              <a:rPr lang="fr-FR" dirty="0"/>
              <a:t>D-</a:t>
            </a:r>
            <a:r>
              <a:rPr lang="fr-FR" dirty="0" err="1"/>
              <a:t>ependency</a:t>
            </a:r>
            <a:r>
              <a:rPr lang="fr-FR" dirty="0"/>
              <a:t> Inversion </a:t>
            </a:r>
            <a:r>
              <a:rPr lang="fr-FR" dirty="0" err="1"/>
              <a:t>Principle</a:t>
            </a:r>
            <a:r>
              <a:rPr lang="fr-FR" dirty="0"/>
              <a:t> (DIP)</a:t>
            </a:r>
            <a:br>
              <a:rPr lang="fr-FR" dirty="0"/>
            </a:br>
            <a:br>
              <a:rPr lang="fr-FR" dirty="0"/>
            </a:br>
            <a:endParaRPr lang="fr-FR" dirty="0"/>
          </a:p>
        </p:txBody>
      </p:sp>
      <p:sp>
        <p:nvSpPr>
          <p:cNvPr id="7" name="Rectangle 3">
            <a:extLst>
              <a:ext uri="{FF2B5EF4-FFF2-40B4-BE49-F238E27FC236}">
                <a16:creationId xmlns:a16="http://schemas.microsoft.com/office/drawing/2014/main" id="{D1885CAA-DA80-B196-5633-104F1F05FB18}"/>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Inversion Of Control / </a:t>
            </a:r>
            <a:r>
              <a:rPr lang="fr-FR" dirty="0" err="1">
                <a:solidFill>
                  <a:schemeClr val="tx1"/>
                </a:solidFill>
              </a:rPr>
              <a:t>Dependency</a:t>
            </a:r>
            <a:r>
              <a:rPr lang="fr-FR" dirty="0">
                <a:solidFill>
                  <a:schemeClr val="tx1"/>
                </a:solidFill>
              </a:rPr>
              <a:t> Injection</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s'agit d'assurer un couplage faible entre le contrat d'utilisation d'un objet agrégé avec l'implémentation de ce même objet agrégé afin de pouvoir l'injecter.</a:t>
            </a:r>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410730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F522D-4741-121A-DD90-F68AE5F55005}"/>
            </a:ext>
          </a:extLst>
        </p:cNvPr>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5D62941B-1549-5011-A5F5-8DEFD8CE24EA}"/>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0" y="12357"/>
            <a:ext cx="9144000" cy="6858000"/>
          </a:xfrm>
        </p:spPr>
      </p:pic>
      <p:sp>
        <p:nvSpPr>
          <p:cNvPr id="5" name="Subtitle 4">
            <a:extLst>
              <a:ext uri="{FF2B5EF4-FFF2-40B4-BE49-F238E27FC236}">
                <a16:creationId xmlns:a16="http://schemas.microsoft.com/office/drawing/2014/main" id="{31303645-FF59-0714-2CD1-B713754E8735}"/>
              </a:ext>
            </a:extLst>
          </p:cNvPr>
          <p:cNvSpPr>
            <a:spLocks noGrp="1"/>
          </p:cNvSpPr>
          <p:nvPr>
            <p:ph type="body" sz="half" idx="2"/>
          </p:nvPr>
        </p:nvSpPr>
        <p:spPr>
          <a:xfrm>
            <a:off x="3959999" y="5399999"/>
            <a:ext cx="4571158" cy="1296891"/>
          </a:xfrm>
          <a:prstGeom prst="rect">
            <a:avLst/>
          </a:prstGeom>
        </p:spPr>
        <p:txBody>
          <a:bodyPr/>
          <a:lstStyle/>
          <a:p>
            <a:endParaRPr lang="en-US" sz="900" dirty="0"/>
          </a:p>
        </p:txBody>
      </p:sp>
      <p:sp>
        <p:nvSpPr>
          <p:cNvPr id="2" name="TextBox 1">
            <a:extLst>
              <a:ext uri="{FF2B5EF4-FFF2-40B4-BE49-F238E27FC236}">
                <a16:creationId xmlns:a16="http://schemas.microsoft.com/office/drawing/2014/main" id="{FEA0E680-BC4E-5745-DC2F-15A9A5359CBF}"/>
              </a:ext>
            </a:extLst>
          </p:cNvPr>
          <p:cNvSpPr txBox="1"/>
          <p:nvPr/>
        </p:nvSpPr>
        <p:spPr>
          <a:xfrm>
            <a:off x="3959999" y="2514599"/>
            <a:ext cx="4571158" cy="1048621"/>
          </a:xfrm>
          <a:prstGeom prst="rect">
            <a:avLst/>
          </a:prstGeom>
          <a:noFill/>
        </p:spPr>
        <p:txBody>
          <a:bodyPr wrap="square" lIns="90000" tIns="46800" rIns="90000" bIns="46800" rtlCol="0" anchor="t" anchorCtr="0">
            <a:spAutoFit/>
          </a:bodyPr>
          <a:lstStyle/>
          <a:p>
            <a:pPr>
              <a:lnSpc>
                <a:spcPct val="90000"/>
              </a:lnSpc>
            </a:pPr>
            <a:endParaRPr lang="nl-NL" sz="3100" b="1" dirty="0"/>
          </a:p>
          <a:p>
            <a:pPr>
              <a:lnSpc>
                <a:spcPct val="90000"/>
              </a:lnSpc>
            </a:pPr>
            <a:r>
              <a:rPr lang="nl-NL" sz="3100" b="1" dirty="0"/>
              <a:t>Object Calisthenics</a:t>
            </a:r>
          </a:p>
        </p:txBody>
      </p:sp>
    </p:spTree>
    <p:extLst>
      <p:ext uri="{BB962C8B-B14F-4D97-AF65-F5344CB8AC3E}">
        <p14:creationId xmlns:p14="http://schemas.microsoft.com/office/powerpoint/2010/main" val="46038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3BCFC-03E6-599B-ADB5-4DD18E22434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05D5DC2-A0B8-5C5D-8481-C9D4DD4C0FA7}"/>
              </a:ext>
            </a:extLst>
          </p:cNvPr>
          <p:cNvSpPr>
            <a:spLocks noGrp="1"/>
          </p:cNvSpPr>
          <p:nvPr>
            <p:ph type="title"/>
          </p:nvPr>
        </p:nvSpPr>
        <p:spPr/>
        <p:txBody>
          <a:bodyPr/>
          <a:lstStyle/>
          <a:p>
            <a:r>
              <a:rPr lang="fr-FR" dirty="0"/>
              <a:t>Object </a:t>
            </a:r>
            <a:r>
              <a:rPr lang="fr-FR" dirty="0" err="1"/>
              <a:t>Calisthenics</a:t>
            </a:r>
            <a:br>
              <a:rPr lang="fr-FR" dirty="0"/>
            </a:br>
            <a:br>
              <a:rPr lang="fr-FR" dirty="0"/>
            </a:br>
            <a:endParaRPr lang="fr-FR" dirty="0"/>
          </a:p>
        </p:txBody>
      </p:sp>
      <p:sp>
        <p:nvSpPr>
          <p:cNvPr id="7" name="Rectangle 3">
            <a:extLst>
              <a:ext uri="{FF2B5EF4-FFF2-40B4-BE49-F238E27FC236}">
                <a16:creationId xmlns:a16="http://schemas.microsoft.com/office/drawing/2014/main" id="{897402CE-94E1-DF28-94D5-F5E9BBA927C9}"/>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La callisthénie est un terme savant désignant un entraînement au poids du corps, ou des exercices effectués avec peu ou pas d'équipement.</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9 règles définissent les Object </a:t>
            </a:r>
            <a:r>
              <a:rPr lang="fr-FR" dirty="0" err="1">
                <a:solidFill>
                  <a:schemeClr val="tx1"/>
                </a:solidFill>
              </a:rPr>
              <a:t>Calisthenics</a:t>
            </a:r>
            <a:r>
              <a:rPr lang="fr-FR" dirty="0">
                <a:solidFill>
                  <a:schemeClr val="tx1"/>
                </a:solidFill>
              </a:rPr>
              <a:t> : </a:t>
            </a:r>
          </a:p>
          <a:p>
            <a:pPr marL="914400" lvl="1" indent="-285750" algn="just"/>
            <a:endParaRPr lang="fr-FR" dirty="0">
              <a:solidFill>
                <a:schemeClr val="tx1"/>
              </a:solidFill>
            </a:endParaRPr>
          </a:p>
          <a:p>
            <a:pPr marL="914400" lvl="1" indent="-285750" algn="just"/>
            <a:r>
              <a:rPr lang="fr-FR" dirty="0">
                <a:solidFill>
                  <a:schemeClr val="tx1"/>
                </a:solidFill>
              </a:rPr>
              <a:t>Un seul niveau d'indentation par méthode</a:t>
            </a:r>
          </a:p>
          <a:p>
            <a:pPr marL="914400" lvl="1" indent="-285750" algn="just"/>
            <a:r>
              <a:rPr lang="fr-FR" dirty="0">
                <a:solidFill>
                  <a:schemeClr val="tx1"/>
                </a:solidFill>
              </a:rPr>
              <a:t>Ne jamais utiliser le mot-clé "</a:t>
            </a:r>
            <a:r>
              <a:rPr lang="fr-FR" dirty="0" err="1">
                <a:solidFill>
                  <a:schemeClr val="tx1"/>
                </a:solidFill>
              </a:rPr>
              <a:t>else</a:t>
            </a:r>
            <a:r>
              <a:rPr lang="fr-FR" dirty="0">
                <a:solidFill>
                  <a:schemeClr val="tx1"/>
                </a:solidFill>
              </a:rPr>
              <a:t>" ou ses dérivés</a:t>
            </a:r>
          </a:p>
          <a:p>
            <a:pPr marL="914400" lvl="1" indent="-285750" algn="just"/>
            <a:r>
              <a:rPr lang="fr-FR" dirty="0">
                <a:solidFill>
                  <a:schemeClr val="tx1"/>
                </a:solidFill>
              </a:rPr>
              <a:t>Encapsuler les types primitifs dans des objets</a:t>
            </a:r>
          </a:p>
          <a:p>
            <a:pPr marL="914400" lvl="1" indent="-285750" algn="just"/>
            <a:r>
              <a:rPr lang="fr-FR" dirty="0">
                <a:solidFill>
                  <a:schemeClr val="tx1"/>
                </a:solidFill>
              </a:rPr>
              <a:t>First Class Collection</a:t>
            </a:r>
          </a:p>
          <a:p>
            <a:pPr marL="914400" lvl="1" indent="-285750" algn="just"/>
            <a:r>
              <a:rPr lang="fr-FR" dirty="0">
                <a:solidFill>
                  <a:schemeClr val="tx1"/>
                </a:solidFill>
              </a:rPr>
              <a:t>Un seul point par ligne (sauf écriture fluide) ou Loi de Demeter</a:t>
            </a:r>
          </a:p>
          <a:p>
            <a:pPr marL="914400" lvl="1" indent="-285750" algn="just"/>
            <a:r>
              <a:rPr lang="fr-FR" dirty="0">
                <a:solidFill>
                  <a:schemeClr val="tx1"/>
                </a:solidFill>
              </a:rPr>
              <a:t>Ne pas utiliser d'</a:t>
            </a:r>
            <a:r>
              <a:rPr lang="fr-FR" dirty="0" err="1">
                <a:solidFill>
                  <a:schemeClr val="tx1"/>
                </a:solidFill>
              </a:rPr>
              <a:t>abrévation</a:t>
            </a:r>
            <a:endParaRPr lang="fr-FR" dirty="0"/>
          </a:p>
          <a:p>
            <a:pPr marL="914400" lvl="1" indent="-285750" algn="just"/>
            <a:r>
              <a:rPr lang="fr-FR" dirty="0">
                <a:solidFill>
                  <a:schemeClr val="tx1"/>
                </a:solidFill>
              </a:rPr>
              <a:t>Garder les modules ou les entités petites</a:t>
            </a:r>
          </a:p>
          <a:p>
            <a:pPr marL="914400" lvl="1" indent="-285750" algn="just"/>
            <a:r>
              <a:rPr lang="fr-FR" dirty="0">
                <a:solidFill>
                  <a:schemeClr val="tx1"/>
                </a:solidFill>
              </a:rPr>
              <a:t>Pas plus de 5 variables d'instances (attributs ou propriétés)</a:t>
            </a:r>
          </a:p>
          <a:p>
            <a:pPr marL="914400" lvl="1" indent="-285750" algn="just"/>
            <a:r>
              <a:rPr lang="fr-FR" dirty="0">
                <a:solidFill>
                  <a:schemeClr val="tx1"/>
                </a:solidFill>
              </a:rPr>
              <a:t>Aucun Getter/Setter ou pas de propriété (sauf DTO, VO, </a:t>
            </a:r>
            <a:r>
              <a:rPr lang="fr-FR" dirty="0" err="1">
                <a:solidFill>
                  <a:schemeClr val="tx1"/>
                </a:solidFill>
              </a:rPr>
              <a:t>Entity</a:t>
            </a:r>
            <a:r>
              <a:rPr lang="fr-FR" dirty="0">
                <a:solidFill>
                  <a:schemeClr val="tx1"/>
                </a:solidFill>
              </a:rPr>
              <a:t>) principe de "Tell </a:t>
            </a:r>
            <a:r>
              <a:rPr lang="fr-FR" dirty="0" err="1">
                <a:solidFill>
                  <a:schemeClr val="tx1"/>
                </a:solidFill>
              </a:rPr>
              <a:t>don't</a:t>
            </a:r>
            <a:r>
              <a:rPr lang="fr-FR" dirty="0">
                <a:solidFill>
                  <a:schemeClr val="tx1"/>
                </a:solidFill>
              </a:rPr>
              <a:t> </a:t>
            </a:r>
            <a:r>
              <a:rPr lang="fr-FR" dirty="0" err="1">
                <a:solidFill>
                  <a:schemeClr val="tx1"/>
                </a:solidFill>
              </a:rPr>
              <a:t>ask</a:t>
            </a:r>
            <a:r>
              <a:rPr lang="fr-FR" dirty="0">
                <a:solidFill>
                  <a:schemeClr val="tx1"/>
                </a:solidFill>
              </a:rPr>
              <a:t>"</a:t>
            </a:r>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461310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BC34B-ED08-332B-1DB5-A889B7E8F3C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AC35B93-6CAF-FF6C-C15C-93841DEE97E4}"/>
              </a:ext>
            </a:extLst>
          </p:cNvPr>
          <p:cNvSpPr>
            <a:spLocks noGrp="1"/>
          </p:cNvSpPr>
          <p:nvPr>
            <p:ph type="title"/>
          </p:nvPr>
        </p:nvSpPr>
        <p:spPr/>
        <p:txBody>
          <a:bodyPr/>
          <a:lstStyle/>
          <a:p>
            <a:r>
              <a:rPr lang="fr-FR" dirty="0"/>
              <a:t>Un seul niveau d'indentation par méthode</a:t>
            </a:r>
            <a:br>
              <a:rPr lang="fr-FR" dirty="0"/>
            </a:br>
            <a:br>
              <a:rPr lang="fr-FR" dirty="0"/>
            </a:br>
            <a:endParaRPr lang="fr-FR" dirty="0"/>
          </a:p>
        </p:txBody>
      </p:sp>
      <p:sp>
        <p:nvSpPr>
          <p:cNvPr id="7" name="Rectangle 3">
            <a:extLst>
              <a:ext uri="{FF2B5EF4-FFF2-40B4-BE49-F238E27FC236}">
                <a16:creationId xmlns:a16="http://schemas.microsoft.com/office/drawing/2014/main" id="{847C3722-9F1B-3A5A-3616-F726A9D870F3}"/>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Ce principe améliore la lisibilité et permet d'avoir un code découpé et maintenable.</a:t>
            </a:r>
          </a:p>
          <a:p>
            <a:pPr marL="285750" indent="-285750" algn="just">
              <a:buFont typeface="Arial" panose="020B0604020202020204" pitchFamily="34" charset="0"/>
              <a:buChar char="•"/>
            </a:pPr>
            <a:endParaRPr lang="fr-FR" dirty="0">
              <a:solidFill>
                <a:schemeClr val="tx1"/>
              </a:solidFill>
            </a:endParaRPr>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203681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17BE2-0443-D95F-DC57-8C946A02C02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66B5169-070E-2435-DD3B-1A3C9B873E08}"/>
              </a:ext>
            </a:extLst>
          </p:cNvPr>
          <p:cNvSpPr>
            <a:spLocks noGrp="1"/>
          </p:cNvSpPr>
          <p:nvPr>
            <p:ph type="title"/>
          </p:nvPr>
        </p:nvSpPr>
        <p:spPr/>
        <p:txBody>
          <a:bodyPr/>
          <a:lstStyle/>
          <a:p>
            <a:r>
              <a:rPr lang="fr-FR" dirty="0"/>
              <a:t>Ne jamais utiliser le mot-clé "</a:t>
            </a:r>
            <a:r>
              <a:rPr lang="fr-FR" dirty="0" err="1"/>
              <a:t>else</a:t>
            </a:r>
            <a:r>
              <a:rPr lang="fr-FR" dirty="0"/>
              <a:t>" ou ses dérivés</a:t>
            </a:r>
            <a:br>
              <a:rPr lang="fr-FR" dirty="0"/>
            </a:br>
            <a:endParaRPr lang="fr-FR" dirty="0"/>
          </a:p>
        </p:txBody>
      </p:sp>
      <p:sp>
        <p:nvSpPr>
          <p:cNvPr id="7" name="Rectangle 3">
            <a:extLst>
              <a:ext uri="{FF2B5EF4-FFF2-40B4-BE49-F238E27FC236}">
                <a16:creationId xmlns:a16="http://schemas.microsoft.com/office/drawing/2014/main" id="{79DBCD36-D809-8677-D352-F8AC8947A74B}"/>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Ce principe permet d'éviter les alternatives compliquées, tout en maintenant la lisibilité avec une code nominal explicite à la fin. </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Quelques solutions pour ne plus avoir de "</a:t>
            </a:r>
            <a:r>
              <a:rPr lang="fr-FR" dirty="0" err="1">
                <a:solidFill>
                  <a:schemeClr val="tx1"/>
                </a:solidFill>
              </a:rPr>
              <a:t>else</a:t>
            </a:r>
            <a:r>
              <a:rPr lang="fr-FR" dirty="0">
                <a:solidFill>
                  <a:schemeClr val="tx1"/>
                </a:solidFill>
              </a:rPr>
              <a:t>" :</a:t>
            </a:r>
          </a:p>
          <a:p>
            <a:pPr marL="914400" lvl="1" indent="-285750" algn="just"/>
            <a:endParaRPr lang="fr-FR" dirty="0">
              <a:solidFill>
                <a:schemeClr val="tx1"/>
              </a:solidFill>
            </a:endParaRPr>
          </a:p>
          <a:p>
            <a:pPr marL="914400" lvl="1" indent="-285750" algn="just"/>
            <a:r>
              <a:rPr lang="fr-FR" dirty="0" err="1">
                <a:solidFill>
                  <a:schemeClr val="tx1"/>
                </a:solidFill>
              </a:rPr>
              <a:t>Early</a:t>
            </a:r>
            <a:r>
              <a:rPr lang="fr-FR" dirty="0">
                <a:solidFill>
                  <a:schemeClr val="tx1"/>
                </a:solidFill>
              </a:rPr>
              <a:t> Exit (cas métier ou respect des préconditions métier)</a:t>
            </a:r>
          </a:p>
          <a:p>
            <a:pPr marL="914400" lvl="1" indent="-285750" algn="just"/>
            <a:endParaRPr lang="fr-FR" dirty="0">
              <a:solidFill>
                <a:schemeClr val="tx1"/>
              </a:solidFill>
            </a:endParaRPr>
          </a:p>
          <a:p>
            <a:pPr marL="914400" lvl="1" indent="-285750" algn="just"/>
            <a:r>
              <a:rPr lang="fr-FR" dirty="0">
                <a:solidFill>
                  <a:schemeClr val="tx1"/>
                </a:solidFill>
              </a:rPr>
              <a:t>Fail fast (exceptions liées aux prérequis selon respect des préconditions)</a:t>
            </a:r>
          </a:p>
          <a:p>
            <a:pPr marL="914400" lvl="1" indent="-285750" algn="just"/>
            <a:endParaRPr lang="fr-FR" dirty="0">
              <a:solidFill>
                <a:schemeClr val="tx1"/>
              </a:solidFill>
            </a:endParaRPr>
          </a:p>
          <a:p>
            <a:pPr marL="914400" lvl="1" indent="-285750" algn="just"/>
            <a:r>
              <a:rPr lang="fr-FR" dirty="0">
                <a:solidFill>
                  <a:schemeClr val="tx1"/>
                </a:solidFill>
              </a:rPr>
              <a:t>Initialisation en amont</a:t>
            </a:r>
          </a:p>
        </p:txBody>
      </p:sp>
    </p:spTree>
    <p:extLst>
      <p:ext uri="{BB962C8B-B14F-4D97-AF65-F5344CB8AC3E}">
        <p14:creationId xmlns:p14="http://schemas.microsoft.com/office/powerpoint/2010/main" val="1386908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7EA61-58EE-48E9-7BBE-EE7A04E8080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8299289-8AEA-C6DB-B52D-2158FF87BAEC}"/>
              </a:ext>
            </a:extLst>
          </p:cNvPr>
          <p:cNvSpPr>
            <a:spLocks noGrp="1"/>
          </p:cNvSpPr>
          <p:nvPr>
            <p:ph type="title"/>
          </p:nvPr>
        </p:nvSpPr>
        <p:spPr/>
        <p:txBody>
          <a:bodyPr/>
          <a:lstStyle/>
          <a:p>
            <a:r>
              <a:rPr lang="fr-FR" dirty="0"/>
              <a:t>Encapsuler les types primitifs dans des objets</a:t>
            </a:r>
          </a:p>
        </p:txBody>
      </p:sp>
      <p:sp>
        <p:nvSpPr>
          <p:cNvPr id="7" name="Rectangle 3">
            <a:extLst>
              <a:ext uri="{FF2B5EF4-FFF2-40B4-BE49-F238E27FC236}">
                <a16:creationId xmlns:a16="http://schemas.microsoft.com/office/drawing/2014/main" id="{DAC0212E-8DBE-A827-534D-2602E13F8881}"/>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est toujours préférable d'utiliser un type personnalisé plutôt qu'une primitive trop ouverte.</a:t>
            </a:r>
          </a:p>
          <a:p>
            <a:pPr marL="285750" indent="-285750" algn="just">
              <a:buFont typeface="Arial" panose="020B0604020202020204" pitchFamily="34" charset="0"/>
              <a:buChar char="•"/>
            </a:pPr>
            <a:endParaRPr lang="fr-FR" dirty="0">
              <a:solidFill>
                <a:schemeClr val="tx1"/>
              </a:solidFill>
            </a:endParaRPr>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2358378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1DD72-EA51-D597-7D20-B664D44FCA5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B77B6FE-9A95-F308-69B8-E72005CC09E7}"/>
              </a:ext>
            </a:extLst>
          </p:cNvPr>
          <p:cNvSpPr>
            <a:spLocks noGrp="1"/>
          </p:cNvSpPr>
          <p:nvPr>
            <p:ph type="title"/>
          </p:nvPr>
        </p:nvSpPr>
        <p:spPr/>
        <p:txBody>
          <a:bodyPr/>
          <a:lstStyle/>
          <a:p>
            <a:r>
              <a:rPr lang="fr-FR" dirty="0"/>
              <a:t>First Class Collection</a:t>
            </a:r>
          </a:p>
        </p:txBody>
      </p:sp>
      <p:sp>
        <p:nvSpPr>
          <p:cNvPr id="7" name="Rectangle 3">
            <a:extLst>
              <a:ext uri="{FF2B5EF4-FFF2-40B4-BE49-F238E27FC236}">
                <a16:creationId xmlns:a16="http://schemas.microsoft.com/office/drawing/2014/main" id="{47005155-5214-5EAD-A303-231847058388}"/>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est préférable d'utiliser une classe hôte pour héberger une collection plutôt que de la mélanger au milieu d'autres considérations métier d'un même objet.</a:t>
            </a:r>
          </a:p>
          <a:p>
            <a:pPr marL="285750" indent="-285750" algn="just">
              <a:buFont typeface="Arial" panose="020B0604020202020204" pitchFamily="34" charset="0"/>
              <a:buChar char="•"/>
            </a:pPr>
            <a:endParaRPr lang="fr-FR" dirty="0">
              <a:solidFill>
                <a:schemeClr val="tx1"/>
              </a:solidFill>
            </a:endParaRPr>
          </a:p>
        </p:txBody>
      </p:sp>
    </p:spTree>
    <p:extLst>
      <p:ext uri="{BB962C8B-B14F-4D97-AF65-F5344CB8AC3E}">
        <p14:creationId xmlns:p14="http://schemas.microsoft.com/office/powerpoint/2010/main" val="2166222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604D8-96B2-3154-6C5C-14CC996895F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F9D1939-156A-B14B-8F1D-0DC3783F302F}"/>
              </a:ext>
            </a:extLst>
          </p:cNvPr>
          <p:cNvSpPr>
            <a:spLocks noGrp="1"/>
          </p:cNvSpPr>
          <p:nvPr>
            <p:ph type="title"/>
          </p:nvPr>
        </p:nvSpPr>
        <p:spPr/>
        <p:txBody>
          <a:bodyPr/>
          <a:lstStyle/>
          <a:p>
            <a:r>
              <a:rPr lang="fr-FR" dirty="0"/>
              <a:t>Un seul point par ligne (sauf écriture fluide) ou Loi de Demeter</a:t>
            </a:r>
          </a:p>
        </p:txBody>
      </p:sp>
      <p:sp>
        <p:nvSpPr>
          <p:cNvPr id="7" name="Rectangle 3">
            <a:extLst>
              <a:ext uri="{FF2B5EF4-FFF2-40B4-BE49-F238E27FC236}">
                <a16:creationId xmlns:a16="http://schemas.microsoft.com/office/drawing/2014/main" id="{4FADC21B-80B5-DA2F-1AB2-305EDAEDD0A6}"/>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s'agit ici d'un lien avec la Loi de Demeter consistant à ne pas manipuler le contenu des objets ou désencapsuler depuis l'extérieur. </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L'image souvent donnée lorsqu'on utilise plusieurs points par ligne : "Imaginons que pour payer le pain, on donne notre veste à la Boulangère en indiquant la marche à suivre pour trouver la monnaie : </a:t>
            </a:r>
          </a:p>
          <a:p>
            <a:pPr marL="914400" lvl="1" indent="-285750" algn="just"/>
            <a:r>
              <a:rPr lang="fr-FR" dirty="0">
                <a:solidFill>
                  <a:schemeClr val="tx1"/>
                </a:solidFill>
              </a:rPr>
              <a:t>ouvrir la veste, </a:t>
            </a:r>
          </a:p>
          <a:p>
            <a:pPr marL="914400" lvl="1" indent="-285750" algn="just"/>
            <a:r>
              <a:rPr lang="fr-FR" dirty="0">
                <a:solidFill>
                  <a:schemeClr val="tx1"/>
                </a:solidFill>
              </a:rPr>
              <a:t>chercher la poche de droite, </a:t>
            </a:r>
          </a:p>
          <a:p>
            <a:pPr marL="914400" lvl="1" indent="-285750" algn="just"/>
            <a:r>
              <a:rPr lang="fr-FR" dirty="0">
                <a:solidFill>
                  <a:schemeClr val="tx1"/>
                </a:solidFill>
              </a:rPr>
              <a:t>récupérer le portefeuille, </a:t>
            </a:r>
          </a:p>
          <a:p>
            <a:pPr marL="914400" lvl="1" indent="-285750" algn="just"/>
            <a:r>
              <a:rPr lang="fr-FR" dirty="0">
                <a:solidFill>
                  <a:schemeClr val="tx1"/>
                </a:solidFill>
              </a:rPr>
              <a:t>l'ouvrir </a:t>
            </a:r>
          </a:p>
          <a:p>
            <a:pPr marL="914400" lvl="1" indent="-285750" algn="just"/>
            <a:r>
              <a:rPr lang="fr-FR" dirty="0">
                <a:solidFill>
                  <a:schemeClr val="tx1"/>
                </a:solidFill>
              </a:rPr>
              <a:t>prendre la pièce d'un euro pour payer", </a:t>
            </a:r>
          </a:p>
          <a:p>
            <a:pPr marL="914400" lvl="1" indent="-285750" algn="just"/>
            <a:r>
              <a:rPr lang="fr-FR" dirty="0">
                <a:solidFill>
                  <a:schemeClr val="tx1"/>
                </a:solidFill>
              </a:rPr>
              <a:t>…au lieu de "Payer la boulangère".</a:t>
            </a:r>
          </a:p>
          <a:p>
            <a:pPr marL="285750" indent="-285750" algn="just">
              <a:buFont typeface="Arial" panose="020B0604020202020204" pitchFamily="34" charset="0"/>
              <a:buChar char="•"/>
            </a:pPr>
            <a:endParaRPr lang="fr-FR" dirty="0">
              <a:solidFill>
                <a:schemeClr val="tx1"/>
              </a:solidFill>
            </a:endParaRPr>
          </a:p>
          <a:p>
            <a:pPr marL="285750" indent="-285750" algn="just"/>
            <a:endParaRPr lang="fr-FR" dirty="0"/>
          </a:p>
          <a:p>
            <a:pPr marL="457200" lvl="1" indent="0" algn="just">
              <a:buNone/>
            </a:pPr>
            <a:endParaRPr lang="fr-FR" dirty="0"/>
          </a:p>
          <a:p>
            <a:pPr marL="457200" lvl="1" indent="0" algn="just">
              <a:buNone/>
            </a:pPr>
            <a:endParaRPr lang="fr-FR" dirty="0"/>
          </a:p>
        </p:txBody>
      </p:sp>
    </p:spTree>
    <p:extLst>
      <p:ext uri="{BB962C8B-B14F-4D97-AF65-F5344CB8AC3E}">
        <p14:creationId xmlns:p14="http://schemas.microsoft.com/office/powerpoint/2010/main" val="818071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C7BBB-940E-10D2-B35D-B574D9395E6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88CC22E-79BE-EADA-3660-E13378DF7A7E}"/>
              </a:ext>
            </a:extLst>
          </p:cNvPr>
          <p:cNvSpPr>
            <a:spLocks noGrp="1"/>
          </p:cNvSpPr>
          <p:nvPr>
            <p:ph type="title"/>
          </p:nvPr>
        </p:nvSpPr>
        <p:spPr/>
        <p:txBody>
          <a:bodyPr/>
          <a:lstStyle/>
          <a:p>
            <a:r>
              <a:rPr lang="fr-FR" dirty="0"/>
              <a:t>Ne pas utiliser d'</a:t>
            </a:r>
            <a:r>
              <a:rPr lang="fr-FR" dirty="0" err="1"/>
              <a:t>abrévation</a:t>
            </a:r>
            <a:endParaRPr lang="fr-FR" dirty="0"/>
          </a:p>
        </p:txBody>
      </p:sp>
      <p:sp>
        <p:nvSpPr>
          <p:cNvPr id="7" name="Rectangle 3">
            <a:extLst>
              <a:ext uri="{FF2B5EF4-FFF2-40B4-BE49-F238E27FC236}">
                <a16:creationId xmlns:a16="http://schemas.microsoft.com/office/drawing/2014/main" id="{4D2EA012-1ACD-0BED-0421-469FDDD75089}"/>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ne faut pas utiliser d'</a:t>
            </a:r>
            <a:r>
              <a:rPr lang="fr-FR" dirty="0" err="1">
                <a:solidFill>
                  <a:schemeClr val="tx1"/>
                </a:solidFill>
              </a:rPr>
              <a:t>abrévation</a:t>
            </a:r>
            <a:r>
              <a:rPr lang="fr-FR" dirty="0">
                <a:solidFill>
                  <a:schemeClr val="tx1"/>
                </a:solidFill>
              </a:rPr>
              <a:t> pour la lisibilité. </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Cependant, si on constate que les noms non abrégés de nos méthodes ou classes sont excessivement longs c'est sûrement parce qu'on ne respecte pas le principe SRP de SOLID...</a:t>
            </a:r>
          </a:p>
          <a:p>
            <a:pPr marL="285750" indent="-285750" algn="just">
              <a:buFont typeface="Arial" panose="020B0604020202020204" pitchFamily="34" charset="0"/>
              <a:buChar char="•"/>
            </a:pPr>
            <a:endParaRPr lang="fr-FR" dirty="0">
              <a:solidFill>
                <a:schemeClr val="tx1"/>
              </a:solidFill>
            </a:endParaRPr>
          </a:p>
        </p:txBody>
      </p:sp>
    </p:spTree>
    <p:extLst>
      <p:ext uri="{BB962C8B-B14F-4D97-AF65-F5344CB8AC3E}">
        <p14:creationId xmlns:p14="http://schemas.microsoft.com/office/powerpoint/2010/main" val="245169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45DF2-0351-5781-455E-5210F54C74B7}"/>
            </a:ext>
          </a:extLst>
        </p:cNvPr>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E4C45B3C-522F-16B0-66AB-C8673906EF15}"/>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0" y="12357"/>
            <a:ext cx="9144000" cy="6858000"/>
          </a:xfrm>
        </p:spPr>
      </p:pic>
      <p:sp>
        <p:nvSpPr>
          <p:cNvPr id="5" name="Subtitle 4">
            <a:extLst>
              <a:ext uri="{FF2B5EF4-FFF2-40B4-BE49-F238E27FC236}">
                <a16:creationId xmlns:a16="http://schemas.microsoft.com/office/drawing/2014/main" id="{06C3E8F4-E9AF-5CFC-4049-D5B6FDDF8759}"/>
              </a:ext>
            </a:extLst>
          </p:cNvPr>
          <p:cNvSpPr>
            <a:spLocks noGrp="1"/>
          </p:cNvSpPr>
          <p:nvPr>
            <p:ph type="body" sz="half" idx="2"/>
          </p:nvPr>
        </p:nvSpPr>
        <p:spPr>
          <a:xfrm>
            <a:off x="3959999" y="5399999"/>
            <a:ext cx="4571158" cy="1296891"/>
          </a:xfrm>
          <a:prstGeom prst="rect">
            <a:avLst/>
          </a:prstGeom>
        </p:spPr>
        <p:txBody>
          <a:bodyPr/>
          <a:lstStyle/>
          <a:p>
            <a:endParaRPr lang="en-US" sz="900" dirty="0"/>
          </a:p>
        </p:txBody>
      </p:sp>
      <p:sp>
        <p:nvSpPr>
          <p:cNvPr id="2" name="TextBox 1">
            <a:extLst>
              <a:ext uri="{FF2B5EF4-FFF2-40B4-BE49-F238E27FC236}">
                <a16:creationId xmlns:a16="http://schemas.microsoft.com/office/drawing/2014/main" id="{020228CF-0C93-26DB-7A99-2F9630855CFE}"/>
              </a:ext>
            </a:extLst>
          </p:cNvPr>
          <p:cNvSpPr txBox="1"/>
          <p:nvPr/>
        </p:nvSpPr>
        <p:spPr>
          <a:xfrm>
            <a:off x="3959999" y="2514599"/>
            <a:ext cx="4571158" cy="953211"/>
          </a:xfrm>
          <a:prstGeom prst="rect">
            <a:avLst/>
          </a:prstGeom>
          <a:noFill/>
        </p:spPr>
        <p:txBody>
          <a:bodyPr wrap="square" lIns="90000" tIns="46800" rIns="90000" bIns="46800" rtlCol="0" anchor="t" anchorCtr="0">
            <a:spAutoFit/>
          </a:bodyPr>
          <a:lstStyle/>
          <a:p>
            <a:pPr>
              <a:lnSpc>
                <a:spcPct val="90000"/>
              </a:lnSpc>
            </a:pPr>
            <a:r>
              <a:rPr lang="nl-NL" sz="3100" b="1" dirty="0" err="1"/>
              <a:t>Objectifs</a:t>
            </a:r>
            <a:r>
              <a:rPr lang="nl-NL" sz="3100" b="1" dirty="0"/>
              <a:t> et </a:t>
            </a:r>
            <a:r>
              <a:rPr lang="nl-NL" sz="3100" b="1" dirty="0" err="1"/>
              <a:t>thématiques</a:t>
            </a:r>
            <a:r>
              <a:rPr lang="nl-NL" sz="3100" b="1" dirty="0"/>
              <a:t> </a:t>
            </a:r>
            <a:r>
              <a:rPr lang="nl-NL" sz="3100" b="1" dirty="0" err="1"/>
              <a:t>visées</a:t>
            </a:r>
            <a:endParaRPr lang="nl-NL" sz="3100" b="1" dirty="0"/>
          </a:p>
        </p:txBody>
      </p:sp>
    </p:spTree>
    <p:extLst>
      <p:ext uri="{BB962C8B-B14F-4D97-AF65-F5344CB8AC3E}">
        <p14:creationId xmlns:p14="http://schemas.microsoft.com/office/powerpoint/2010/main" val="379167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690ED-61D7-7E1B-B561-D77F7A744F0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364BDD5-00F3-2027-D109-116B7CE1160C}"/>
              </a:ext>
            </a:extLst>
          </p:cNvPr>
          <p:cNvSpPr>
            <a:spLocks noGrp="1"/>
          </p:cNvSpPr>
          <p:nvPr>
            <p:ph type="title"/>
          </p:nvPr>
        </p:nvSpPr>
        <p:spPr/>
        <p:txBody>
          <a:bodyPr/>
          <a:lstStyle/>
          <a:p>
            <a:r>
              <a:rPr lang="fr-FR" dirty="0"/>
              <a:t>Garder les modules ou les entités petites</a:t>
            </a:r>
          </a:p>
        </p:txBody>
      </p:sp>
      <p:sp>
        <p:nvSpPr>
          <p:cNvPr id="7" name="Rectangle 3">
            <a:extLst>
              <a:ext uri="{FF2B5EF4-FFF2-40B4-BE49-F238E27FC236}">
                <a16:creationId xmlns:a16="http://schemas.microsoft.com/office/drawing/2014/main" id="{D57BFBD2-096B-E8FD-ED3C-686A58A11097}"/>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Les règles à respecter :</a:t>
            </a:r>
          </a:p>
          <a:p>
            <a:pPr marL="914400" lvl="1" indent="-285750" algn="just"/>
            <a:endParaRPr lang="fr-FR" dirty="0">
              <a:solidFill>
                <a:schemeClr val="tx1"/>
              </a:solidFill>
            </a:endParaRPr>
          </a:p>
          <a:p>
            <a:pPr marL="914400" lvl="1" indent="-285750" algn="just"/>
            <a:r>
              <a:rPr lang="fr-FR" dirty="0">
                <a:solidFill>
                  <a:schemeClr val="tx1"/>
                </a:solidFill>
              </a:rPr>
              <a:t>Maximum 10 méthodes par classe</a:t>
            </a:r>
          </a:p>
          <a:p>
            <a:pPr marL="914400" lvl="1" indent="-285750" algn="just"/>
            <a:endParaRPr lang="fr-FR" dirty="0">
              <a:solidFill>
                <a:schemeClr val="tx1"/>
              </a:solidFill>
            </a:endParaRPr>
          </a:p>
          <a:p>
            <a:pPr marL="914400" lvl="1" indent="-285750" algn="just"/>
            <a:r>
              <a:rPr lang="fr-FR" dirty="0">
                <a:solidFill>
                  <a:schemeClr val="tx1"/>
                </a:solidFill>
              </a:rPr>
              <a:t>Maximum 50 lignes par classe</a:t>
            </a:r>
          </a:p>
          <a:p>
            <a:pPr marL="914400" lvl="1" indent="-285750" algn="just"/>
            <a:endParaRPr lang="fr-FR" dirty="0">
              <a:solidFill>
                <a:schemeClr val="tx1"/>
              </a:solidFill>
            </a:endParaRPr>
          </a:p>
          <a:p>
            <a:pPr marL="914400" lvl="1" indent="-285750" algn="just"/>
            <a:r>
              <a:rPr lang="fr-FR" dirty="0">
                <a:solidFill>
                  <a:schemeClr val="tx1"/>
                </a:solidFill>
              </a:rPr>
              <a:t>Maximum 10 classes par </a:t>
            </a:r>
            <a:r>
              <a:rPr lang="fr-FR" dirty="0" err="1">
                <a:solidFill>
                  <a:schemeClr val="tx1"/>
                </a:solidFill>
              </a:rPr>
              <a:t>namespace</a:t>
            </a:r>
            <a:endParaRPr lang="fr-FR" dirty="0">
              <a:solidFill>
                <a:schemeClr val="tx1"/>
              </a:solidFill>
            </a:endParaRPr>
          </a:p>
        </p:txBody>
      </p:sp>
    </p:spTree>
    <p:extLst>
      <p:ext uri="{BB962C8B-B14F-4D97-AF65-F5344CB8AC3E}">
        <p14:creationId xmlns:p14="http://schemas.microsoft.com/office/powerpoint/2010/main" val="902867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22515-9CEA-EF03-996A-33A3E9852F7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5363578-45E4-3F0F-9253-29EAB56760F5}"/>
              </a:ext>
            </a:extLst>
          </p:cNvPr>
          <p:cNvSpPr>
            <a:spLocks noGrp="1"/>
          </p:cNvSpPr>
          <p:nvPr>
            <p:ph type="title"/>
          </p:nvPr>
        </p:nvSpPr>
        <p:spPr/>
        <p:txBody>
          <a:bodyPr/>
          <a:lstStyle/>
          <a:p>
            <a:r>
              <a:rPr lang="fr-FR" dirty="0"/>
              <a:t>Pas plus de 5 variables d'instances (attributs ou propriétés)</a:t>
            </a:r>
          </a:p>
        </p:txBody>
      </p:sp>
      <p:sp>
        <p:nvSpPr>
          <p:cNvPr id="7" name="Rectangle 3">
            <a:extLst>
              <a:ext uri="{FF2B5EF4-FFF2-40B4-BE49-F238E27FC236}">
                <a16:creationId xmlns:a16="http://schemas.microsoft.com/office/drawing/2014/main" id="{F4E74191-91FE-63CC-8EE9-2D6453B0923A}"/>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ne faut pas avoir plus de 5 variables d'instances pour une même classe ; cas signifiant que l'on a sûrement mal découpé et qu'on n'a pas respecté le principe SRP de SOLID...</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Ce point est très proche de la Loi de Demeter avec un seul point par ligne. Il ne peut être pas toujours possible d'interdire les Getter mais il faut toujours limiter voir interdire les Setter afin d'utiliser des méthodes dédiées pour ne pas désencapsuler l'objet.</a:t>
            </a:r>
            <a:endParaRPr lang="fr-FR" dirty="0"/>
          </a:p>
        </p:txBody>
      </p:sp>
    </p:spTree>
    <p:extLst>
      <p:ext uri="{BB962C8B-B14F-4D97-AF65-F5344CB8AC3E}">
        <p14:creationId xmlns:p14="http://schemas.microsoft.com/office/powerpoint/2010/main" val="2118336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E19CB-6013-F0C2-7689-ABADCB092AE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2B65462-CCD2-8D98-CEEB-6B7DF0663F0F}"/>
              </a:ext>
            </a:extLst>
          </p:cNvPr>
          <p:cNvSpPr>
            <a:spLocks noGrp="1"/>
          </p:cNvSpPr>
          <p:nvPr>
            <p:ph type="title"/>
          </p:nvPr>
        </p:nvSpPr>
        <p:spPr/>
        <p:txBody>
          <a:bodyPr/>
          <a:lstStyle/>
          <a:p>
            <a:r>
              <a:rPr lang="fr-FR" dirty="0"/>
              <a:t>Aucun Getter/Setter ou pas de propriété (sauf DTO, VO, </a:t>
            </a:r>
            <a:r>
              <a:rPr lang="fr-FR" dirty="0" err="1"/>
              <a:t>Entity</a:t>
            </a:r>
            <a:r>
              <a:rPr lang="fr-FR" dirty="0"/>
              <a:t>)</a:t>
            </a:r>
          </a:p>
        </p:txBody>
      </p:sp>
      <p:sp>
        <p:nvSpPr>
          <p:cNvPr id="7" name="Rectangle 3">
            <a:extLst>
              <a:ext uri="{FF2B5EF4-FFF2-40B4-BE49-F238E27FC236}">
                <a16:creationId xmlns:a16="http://schemas.microsoft.com/office/drawing/2014/main" id="{7DC3D135-0D2C-ED33-F38F-77358E9CDE0B}"/>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en-US" dirty="0">
                <a:solidFill>
                  <a:schemeClr val="tx1"/>
                </a:solidFill>
              </a:rPr>
              <a:t>P</a:t>
            </a:r>
            <a:r>
              <a:rPr lang="en-US">
                <a:solidFill>
                  <a:schemeClr val="tx1"/>
                </a:solidFill>
              </a:rPr>
              <a:t>rincipe </a:t>
            </a:r>
            <a:r>
              <a:rPr lang="en-US" dirty="0">
                <a:solidFill>
                  <a:schemeClr val="tx1"/>
                </a:solidFill>
              </a:rPr>
              <a:t>de "Tell </a:t>
            </a:r>
            <a:r>
              <a:rPr lang="en-US">
                <a:solidFill>
                  <a:schemeClr val="tx1"/>
                </a:solidFill>
              </a:rPr>
              <a:t>don't ask“ de Martin Fowler.</a:t>
            </a: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Ce point est très proche de la Loi de Demeter avec un seul point par ligne. </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ne peut être pas toujours possible d'interdire les Getter mais il faut toujours limiter voir interdire les Setter afin d'utiliser des méthodes dédiées pour ne pas désencapsuler l'objet.</a:t>
            </a:r>
            <a:endParaRPr lang="fr-FR" dirty="0"/>
          </a:p>
        </p:txBody>
      </p:sp>
    </p:spTree>
    <p:extLst>
      <p:ext uri="{BB962C8B-B14F-4D97-AF65-F5344CB8AC3E}">
        <p14:creationId xmlns:p14="http://schemas.microsoft.com/office/powerpoint/2010/main" val="995188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1"/>
          </p:nvPr>
        </p:nvSpPr>
        <p:spPr>
          <a:xfrm>
            <a:off x="719999" y="2625968"/>
            <a:ext cx="7560000" cy="2774031"/>
          </a:xfrm>
        </p:spPr>
        <p:txBody>
          <a:bodyPr lIns="91440" tIns="45720" rIns="91440" bIns="45720" anchor="t"/>
          <a:lstStyle/>
          <a:p>
            <a:pPr marL="0" indent="0" algn="ctr">
              <a:buNone/>
            </a:pPr>
            <a:r>
              <a:rPr lang="en-US" sz="8000" dirty="0">
                <a:solidFill>
                  <a:schemeClr val="tx1"/>
                </a:solidFill>
                <a:latin typeface="Arial"/>
                <a:cs typeface="Arial"/>
              </a:rPr>
              <a:t>QUESTIONS ?</a:t>
            </a:r>
          </a:p>
        </p:txBody>
      </p:sp>
      <p:sp>
        <p:nvSpPr>
          <p:cNvPr id="9" name="Titre 8"/>
          <p:cNvSpPr>
            <a:spLocks noGrp="1"/>
          </p:cNvSpPr>
          <p:nvPr>
            <p:ph type="title"/>
          </p:nvPr>
        </p:nvSpPr>
        <p:spPr/>
        <p:txBody>
          <a:bodyPr/>
          <a:lstStyle/>
          <a:p>
            <a:endParaRPr lang="en-US"/>
          </a:p>
        </p:txBody>
      </p:sp>
    </p:spTree>
    <p:extLst>
      <p:ext uri="{BB962C8B-B14F-4D97-AF65-F5344CB8AC3E}">
        <p14:creationId xmlns:p14="http://schemas.microsoft.com/office/powerpoint/2010/main" val="274689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a:t>Objectifs</a:t>
            </a:r>
            <a:br>
              <a:rPr lang="fr-FR" dirty="0"/>
            </a:br>
            <a:br>
              <a:rPr lang="fr-FR" dirty="0"/>
            </a:br>
            <a:endParaRPr lang="fr-FR" dirty="0"/>
          </a:p>
        </p:txBody>
      </p:sp>
      <p:sp>
        <p:nvSpPr>
          <p:cNvPr id="7" name="Rectangle 3"/>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L'objectif de ce document est de vous présenter différentes approches pour coder selon des approches industrielles éprouvées. </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Nous ne parlerons pas ici de Design-Patterns d'architecture mais bien de la pratique concrète du codage.</a:t>
            </a:r>
          </a:p>
          <a:p>
            <a:pPr marL="1371600" lvl="2" indent="-285750" algn="just"/>
            <a:endParaRPr lang="fr-FR" dirty="0">
              <a:solidFill>
                <a:schemeClr val="tx1"/>
              </a:solidFill>
            </a:endParaRPr>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95603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a:t>Thématiques visées</a:t>
            </a:r>
            <a:br>
              <a:rPr lang="fr-FR" dirty="0"/>
            </a:br>
            <a:br>
              <a:rPr lang="fr-FR" dirty="0"/>
            </a:br>
            <a:endParaRPr lang="fr-FR" dirty="0"/>
          </a:p>
        </p:txBody>
      </p:sp>
      <p:sp>
        <p:nvSpPr>
          <p:cNvPr id="7" name="Rectangle 3"/>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Nous verrons les thématiques suivantes qui peuvent se recouper :</a:t>
            </a:r>
          </a:p>
          <a:p>
            <a:pPr marL="914400" lvl="1" indent="-285750" algn="just"/>
            <a:endParaRPr lang="fr-FR" dirty="0"/>
          </a:p>
          <a:p>
            <a:pPr marL="914400" lvl="1" indent="-285750" algn="just"/>
            <a:r>
              <a:rPr lang="fr-FR" dirty="0">
                <a:solidFill>
                  <a:schemeClr val="tx1"/>
                </a:solidFill>
              </a:rPr>
              <a:t>Rappels SOLID</a:t>
            </a:r>
          </a:p>
          <a:p>
            <a:pPr marL="914400" lvl="1" indent="-285750" algn="just"/>
            <a:endParaRPr lang="fr-FR" dirty="0">
              <a:solidFill>
                <a:schemeClr val="tx1"/>
              </a:solidFill>
            </a:endParaRPr>
          </a:p>
          <a:p>
            <a:pPr marL="914400" lvl="1" indent="-285750" algn="just"/>
            <a:r>
              <a:rPr lang="fr-FR" dirty="0">
                <a:solidFill>
                  <a:schemeClr val="tx1"/>
                </a:solidFill>
              </a:rPr>
              <a:t>Object </a:t>
            </a:r>
            <a:r>
              <a:rPr lang="fr-FR" dirty="0" err="1">
                <a:solidFill>
                  <a:schemeClr val="tx1"/>
                </a:solidFill>
              </a:rPr>
              <a:t>Calisthenics</a:t>
            </a:r>
            <a:endParaRPr lang="fr-FR" dirty="0"/>
          </a:p>
          <a:p>
            <a:pPr marL="914400" lvl="1" indent="-285750" algn="just"/>
            <a:endParaRPr lang="fr-FR" dirty="0">
              <a:solidFill>
                <a:schemeClr val="tx1"/>
              </a:solidFill>
            </a:endParaRPr>
          </a:p>
          <a:p>
            <a:pPr marL="914400" lvl="1" indent="-285750" algn="just"/>
            <a:r>
              <a:rPr lang="fr-FR" dirty="0">
                <a:solidFill>
                  <a:schemeClr val="tx1"/>
                </a:solidFill>
              </a:rPr>
              <a:t>Loi de Demeter</a:t>
            </a:r>
          </a:p>
          <a:p>
            <a:pPr marL="914400" lvl="1" indent="-285750" algn="just"/>
            <a:endParaRPr lang="fr-FR" dirty="0">
              <a:solidFill>
                <a:schemeClr val="tx1"/>
              </a:solidFill>
            </a:endParaRPr>
          </a:p>
          <a:p>
            <a:pPr marL="914400" lvl="1" indent="-285750" algn="just"/>
            <a:r>
              <a:rPr lang="fr-FR" dirty="0">
                <a:solidFill>
                  <a:schemeClr val="tx1"/>
                </a:solidFill>
              </a:rPr>
              <a:t>Approche "Tell </a:t>
            </a:r>
            <a:r>
              <a:rPr lang="fr-FR" dirty="0" err="1">
                <a:solidFill>
                  <a:schemeClr val="tx1"/>
                </a:solidFill>
              </a:rPr>
              <a:t>don't</a:t>
            </a:r>
            <a:r>
              <a:rPr lang="fr-FR" dirty="0">
                <a:solidFill>
                  <a:schemeClr val="tx1"/>
                </a:solidFill>
              </a:rPr>
              <a:t> </a:t>
            </a:r>
            <a:r>
              <a:rPr lang="fr-FR" dirty="0" err="1">
                <a:solidFill>
                  <a:schemeClr val="tx1"/>
                </a:solidFill>
              </a:rPr>
              <a:t>ask</a:t>
            </a:r>
            <a:r>
              <a:rPr lang="fr-FR" dirty="0">
                <a:solidFill>
                  <a:schemeClr val="tx1"/>
                </a:solidFill>
              </a:rPr>
              <a:t>"</a:t>
            </a:r>
          </a:p>
          <a:p>
            <a:pPr marL="285750" indent="-285750" algn="just">
              <a:buFont typeface="Arial" panose="020B0604020202020204" pitchFamily="34" charset="0"/>
              <a:buChar char="•"/>
            </a:pPr>
            <a:endParaRPr lang="fr-FR" dirty="0">
              <a:solidFill>
                <a:schemeClr val="tx1"/>
              </a:solidFill>
            </a:endParaRPr>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4294268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5FED5-6B88-440D-278A-227FC9256B4B}"/>
            </a:ext>
          </a:extLst>
        </p:cNvPr>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3B934591-D27E-459D-4021-EAA786AA773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0" y="12357"/>
            <a:ext cx="9144000" cy="6858000"/>
          </a:xfrm>
        </p:spPr>
      </p:pic>
      <p:sp>
        <p:nvSpPr>
          <p:cNvPr id="5" name="Subtitle 4">
            <a:extLst>
              <a:ext uri="{FF2B5EF4-FFF2-40B4-BE49-F238E27FC236}">
                <a16:creationId xmlns:a16="http://schemas.microsoft.com/office/drawing/2014/main" id="{B9813073-8BD4-9F8B-D000-8081BD3EF1DA}"/>
              </a:ext>
            </a:extLst>
          </p:cNvPr>
          <p:cNvSpPr>
            <a:spLocks noGrp="1"/>
          </p:cNvSpPr>
          <p:nvPr>
            <p:ph type="body" sz="half" idx="2"/>
          </p:nvPr>
        </p:nvSpPr>
        <p:spPr>
          <a:xfrm>
            <a:off x="3959999" y="5399999"/>
            <a:ext cx="4571158" cy="1296891"/>
          </a:xfrm>
          <a:prstGeom prst="rect">
            <a:avLst/>
          </a:prstGeom>
        </p:spPr>
        <p:txBody>
          <a:bodyPr/>
          <a:lstStyle/>
          <a:p>
            <a:endParaRPr lang="en-US" sz="900" dirty="0"/>
          </a:p>
        </p:txBody>
      </p:sp>
      <p:sp>
        <p:nvSpPr>
          <p:cNvPr id="2" name="TextBox 1">
            <a:extLst>
              <a:ext uri="{FF2B5EF4-FFF2-40B4-BE49-F238E27FC236}">
                <a16:creationId xmlns:a16="http://schemas.microsoft.com/office/drawing/2014/main" id="{E4D5CA6F-127A-E7D0-50B6-371BF4FED2DA}"/>
              </a:ext>
            </a:extLst>
          </p:cNvPr>
          <p:cNvSpPr txBox="1"/>
          <p:nvPr/>
        </p:nvSpPr>
        <p:spPr>
          <a:xfrm>
            <a:off x="3959999" y="2514599"/>
            <a:ext cx="4571158" cy="1048621"/>
          </a:xfrm>
          <a:prstGeom prst="rect">
            <a:avLst/>
          </a:prstGeom>
          <a:noFill/>
        </p:spPr>
        <p:txBody>
          <a:bodyPr wrap="square" lIns="90000" tIns="46800" rIns="90000" bIns="46800" rtlCol="0" anchor="t" anchorCtr="0">
            <a:spAutoFit/>
          </a:bodyPr>
          <a:lstStyle/>
          <a:p>
            <a:pPr>
              <a:lnSpc>
                <a:spcPct val="90000"/>
              </a:lnSpc>
            </a:pPr>
            <a:endParaRPr lang="nl-NL" sz="3100" b="1" dirty="0"/>
          </a:p>
          <a:p>
            <a:pPr>
              <a:lnSpc>
                <a:spcPct val="90000"/>
              </a:lnSpc>
            </a:pPr>
            <a:r>
              <a:rPr lang="nl-NL" sz="3100" b="1" dirty="0"/>
              <a:t>Principes SOLID</a:t>
            </a:r>
          </a:p>
        </p:txBody>
      </p:sp>
    </p:spTree>
    <p:extLst>
      <p:ext uri="{BB962C8B-B14F-4D97-AF65-F5344CB8AC3E}">
        <p14:creationId xmlns:p14="http://schemas.microsoft.com/office/powerpoint/2010/main" val="364998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F7A77-343C-C170-9F3A-D8DBDF4A521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1303E82-52AF-1D39-13D0-10B183F28AFB}"/>
              </a:ext>
            </a:extLst>
          </p:cNvPr>
          <p:cNvSpPr>
            <a:spLocks noGrp="1"/>
          </p:cNvSpPr>
          <p:nvPr>
            <p:ph type="title"/>
          </p:nvPr>
        </p:nvSpPr>
        <p:spPr/>
        <p:txBody>
          <a:bodyPr/>
          <a:lstStyle/>
          <a:p>
            <a:r>
              <a:rPr lang="fr-FR" dirty="0"/>
              <a:t>Principes SOLID</a:t>
            </a:r>
            <a:br>
              <a:rPr lang="fr-FR" dirty="0"/>
            </a:br>
            <a:endParaRPr lang="fr-FR" dirty="0"/>
          </a:p>
        </p:txBody>
      </p:sp>
      <p:sp>
        <p:nvSpPr>
          <p:cNvPr id="7" name="Rectangle 3">
            <a:extLst>
              <a:ext uri="{FF2B5EF4-FFF2-40B4-BE49-F238E27FC236}">
                <a16:creationId xmlns:a16="http://schemas.microsoft.com/office/drawing/2014/main" id="{F6CC1031-EA3E-FC16-7B2A-1C246C3381EF}"/>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Les objectifs des principes SOLID sont de se définir un cadre permettant d'assurer :</a:t>
            </a:r>
          </a:p>
          <a:p>
            <a:pPr marL="914400" lvl="1" indent="-285750" algn="just"/>
            <a:endParaRPr lang="fr-FR" dirty="0">
              <a:solidFill>
                <a:schemeClr val="tx1"/>
              </a:solidFill>
            </a:endParaRPr>
          </a:p>
          <a:p>
            <a:pPr marL="914400" lvl="1" indent="-285750" algn="just"/>
            <a:r>
              <a:rPr lang="fr-FR" dirty="0">
                <a:solidFill>
                  <a:schemeClr val="tx1"/>
                </a:solidFill>
              </a:rPr>
              <a:t>une pérennité, </a:t>
            </a:r>
          </a:p>
          <a:p>
            <a:pPr marL="914400" lvl="1" indent="-285750" algn="just"/>
            <a:endParaRPr lang="fr-FR" dirty="0">
              <a:solidFill>
                <a:schemeClr val="tx1"/>
              </a:solidFill>
            </a:endParaRPr>
          </a:p>
          <a:p>
            <a:pPr marL="914400" lvl="1" indent="-285750" algn="just"/>
            <a:r>
              <a:rPr lang="fr-FR" dirty="0">
                <a:solidFill>
                  <a:schemeClr val="tx1"/>
                </a:solidFill>
              </a:rPr>
              <a:t>une maintenabilité </a:t>
            </a:r>
          </a:p>
          <a:p>
            <a:pPr marL="914400" lvl="1" indent="-285750" algn="just"/>
            <a:endParaRPr lang="fr-FR" dirty="0">
              <a:solidFill>
                <a:schemeClr val="tx1"/>
              </a:solidFill>
            </a:endParaRPr>
          </a:p>
          <a:p>
            <a:pPr marL="914400" lvl="1" indent="-285750" algn="just"/>
            <a:r>
              <a:rPr lang="fr-FR" dirty="0">
                <a:solidFill>
                  <a:schemeClr val="tx1"/>
                </a:solidFill>
              </a:rPr>
              <a:t>avec un côté industriel au développement logiciel</a:t>
            </a:r>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201180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err="1"/>
              <a:t>S-ingle</a:t>
            </a:r>
            <a:r>
              <a:rPr lang="fr-FR" dirty="0"/>
              <a:t> </a:t>
            </a:r>
            <a:r>
              <a:rPr lang="fr-FR" dirty="0" err="1"/>
              <a:t>Responsibility</a:t>
            </a:r>
            <a:r>
              <a:rPr lang="fr-FR" dirty="0"/>
              <a:t> </a:t>
            </a:r>
            <a:r>
              <a:rPr lang="fr-FR" dirty="0" err="1"/>
              <a:t>Principle</a:t>
            </a:r>
            <a:r>
              <a:rPr lang="fr-FR" dirty="0"/>
              <a:t> (SRP)</a:t>
            </a:r>
            <a:br>
              <a:rPr lang="fr-FR" dirty="0"/>
            </a:br>
            <a:br>
              <a:rPr lang="fr-FR" dirty="0"/>
            </a:br>
            <a:endParaRPr lang="fr-FR" dirty="0"/>
          </a:p>
        </p:txBody>
      </p:sp>
      <p:sp>
        <p:nvSpPr>
          <p:cNvPr id="7" name="Rectangle 3"/>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err="1">
                <a:solidFill>
                  <a:schemeClr val="tx1"/>
                </a:solidFill>
              </a:rPr>
              <a:t>Responsibility</a:t>
            </a: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Chaque module, chaque classe ou chaque structure ne doit avoir qu'une seule et unique responsabilité.</a:t>
            </a:r>
          </a:p>
          <a:p>
            <a:pPr marL="914400" lvl="1" indent="-285750" algn="just"/>
            <a:endParaRPr lang="fr-FR" dirty="0"/>
          </a:p>
          <a:p>
            <a:pPr marL="914400" lvl="1" indent="-285750" algn="just"/>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397291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45E6D-33C4-E9E2-1B5D-044BFA05E50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04F28AD-233D-9696-4D2F-272585A23B6A}"/>
              </a:ext>
            </a:extLst>
          </p:cNvPr>
          <p:cNvSpPr>
            <a:spLocks noGrp="1"/>
          </p:cNvSpPr>
          <p:nvPr>
            <p:ph type="title"/>
          </p:nvPr>
        </p:nvSpPr>
        <p:spPr/>
        <p:txBody>
          <a:bodyPr/>
          <a:lstStyle/>
          <a:p>
            <a:r>
              <a:rPr lang="fr-FR" dirty="0" err="1"/>
              <a:t>O-pen</a:t>
            </a:r>
            <a:r>
              <a:rPr lang="fr-FR" dirty="0"/>
              <a:t> </a:t>
            </a:r>
            <a:r>
              <a:rPr lang="fr-FR" dirty="0" err="1"/>
              <a:t>Closed</a:t>
            </a:r>
            <a:r>
              <a:rPr lang="fr-FR" dirty="0"/>
              <a:t> </a:t>
            </a:r>
            <a:r>
              <a:rPr lang="fr-FR" dirty="0" err="1"/>
              <a:t>Principle</a:t>
            </a:r>
            <a:r>
              <a:rPr lang="fr-FR" dirty="0"/>
              <a:t> (OCP)</a:t>
            </a:r>
            <a:br>
              <a:rPr lang="fr-FR" dirty="0"/>
            </a:br>
            <a:br>
              <a:rPr lang="fr-FR" dirty="0"/>
            </a:br>
            <a:endParaRPr lang="fr-FR" dirty="0"/>
          </a:p>
        </p:txBody>
      </p:sp>
      <p:sp>
        <p:nvSpPr>
          <p:cNvPr id="7" name="Rectangle 3">
            <a:extLst>
              <a:ext uri="{FF2B5EF4-FFF2-40B4-BE49-F238E27FC236}">
                <a16:creationId xmlns:a16="http://schemas.microsoft.com/office/drawing/2014/main" id="{8C8C3960-F113-A180-47B1-22127FA83F24}"/>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Open/</a:t>
            </a:r>
            <a:r>
              <a:rPr lang="fr-FR" dirty="0" err="1">
                <a:solidFill>
                  <a:schemeClr val="tx1"/>
                </a:solidFill>
              </a:rPr>
              <a:t>Closed</a:t>
            </a: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Tout code ou classe ne devrait jamais être modifié</a:t>
            </a:r>
            <a:r>
              <a:rPr lang="fr-FR">
                <a:solidFill>
                  <a:schemeClr val="tx1"/>
                </a:solidFill>
              </a:rPr>
              <a:t>(s) </a:t>
            </a:r>
            <a:r>
              <a:rPr lang="fr-FR" dirty="0">
                <a:solidFill>
                  <a:schemeClr val="tx1"/>
                </a:solidFill>
              </a:rPr>
              <a:t>pour une évolution (sauf bug), mais devrait être </a:t>
            </a:r>
            <a:r>
              <a:rPr lang="fr-FR">
                <a:solidFill>
                  <a:schemeClr val="tx1"/>
                </a:solidFill>
              </a:rPr>
              <a:t>suffisamment ouvert(s) </a:t>
            </a:r>
            <a:r>
              <a:rPr lang="fr-FR" dirty="0">
                <a:solidFill>
                  <a:schemeClr val="tx1"/>
                </a:solidFill>
              </a:rPr>
              <a:t>aux évolutions futures.</a:t>
            </a:r>
            <a:endParaRPr lang="fr-FR" dirty="0"/>
          </a:p>
          <a:p>
            <a:pPr marL="914400" lvl="1" indent="-285750" algn="just"/>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4169279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00220-68BF-368E-3ECC-DE478EDB50F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A3A7C6E-E4D7-1AF5-5105-9DFC093171ED}"/>
              </a:ext>
            </a:extLst>
          </p:cNvPr>
          <p:cNvSpPr>
            <a:spLocks noGrp="1"/>
          </p:cNvSpPr>
          <p:nvPr>
            <p:ph type="title"/>
          </p:nvPr>
        </p:nvSpPr>
        <p:spPr/>
        <p:txBody>
          <a:bodyPr/>
          <a:lstStyle/>
          <a:p>
            <a:r>
              <a:rPr lang="fr-FR" dirty="0"/>
              <a:t>L-</a:t>
            </a:r>
            <a:r>
              <a:rPr lang="fr-FR" dirty="0" err="1"/>
              <a:t>iskov</a:t>
            </a:r>
            <a:r>
              <a:rPr lang="fr-FR" dirty="0"/>
              <a:t> Substitution </a:t>
            </a:r>
            <a:r>
              <a:rPr lang="fr-FR" dirty="0" err="1"/>
              <a:t>Principle</a:t>
            </a:r>
            <a:r>
              <a:rPr lang="fr-FR" dirty="0"/>
              <a:t> (LSP)</a:t>
            </a:r>
            <a:br>
              <a:rPr lang="fr-FR" dirty="0"/>
            </a:br>
            <a:br>
              <a:rPr lang="fr-FR" dirty="0"/>
            </a:br>
            <a:endParaRPr lang="fr-FR" dirty="0"/>
          </a:p>
        </p:txBody>
      </p:sp>
      <p:sp>
        <p:nvSpPr>
          <p:cNvPr id="7" name="Rectangle 3">
            <a:extLst>
              <a:ext uri="{FF2B5EF4-FFF2-40B4-BE49-F238E27FC236}">
                <a16:creationId xmlns:a16="http://schemas.microsoft.com/office/drawing/2014/main" id="{37AE0D3C-73C5-29F4-9659-1DE57A8ECACD}"/>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err="1">
                <a:solidFill>
                  <a:schemeClr val="tx1"/>
                </a:solidFill>
              </a:rPr>
              <a:t>Liskov</a:t>
            </a:r>
            <a:r>
              <a:rPr lang="fr-FR" dirty="0">
                <a:solidFill>
                  <a:schemeClr val="tx1"/>
                </a:solidFill>
              </a:rPr>
              <a:t> substitution</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Toute nouvelle classe dérivée ne doit pas changer le comportement induit par sa classe de base et peut donc se substituer à sa classe de base.</a:t>
            </a:r>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4127206"/>
      </p:ext>
    </p:extLst>
  </p:cSld>
  <p:clrMapOvr>
    <a:masterClrMapping/>
  </p:clrMapOvr>
</p:sld>
</file>

<file path=ppt/theme/theme1.xml><?xml version="1.0" encoding="utf-8"?>
<a:theme xmlns:a="http://schemas.openxmlformats.org/drawingml/2006/main" name="2.PowerPoint_template_2013">
  <a:themeElements>
    <a:clrScheme name="TECHNIDATA Colors">
      <a:dk1>
        <a:srgbClr val="58585A"/>
      </a:dk1>
      <a:lt1>
        <a:srgbClr val="FFFFFF"/>
      </a:lt1>
      <a:dk2>
        <a:srgbClr val="0095A1"/>
      </a:dk2>
      <a:lt2>
        <a:srgbClr val="7DB621"/>
      </a:lt2>
      <a:accent1>
        <a:srgbClr val="47AD66"/>
      </a:accent1>
      <a:accent2>
        <a:srgbClr val="FFFFFF"/>
      </a:accent2>
      <a:accent3>
        <a:srgbClr val="F8B12E"/>
      </a:accent3>
      <a:accent4>
        <a:srgbClr val="58585A"/>
      </a:accent4>
      <a:accent5>
        <a:srgbClr val="5F5BA0"/>
      </a:accent5>
      <a:accent6>
        <a:srgbClr val="E74A73"/>
      </a:accent6>
      <a:hlink>
        <a:srgbClr val="7DB621"/>
      </a:hlink>
      <a:folHlink>
        <a:srgbClr val="47AD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0000" tIns="46800" rIns="90000" bIns="46800" rtlCol="0" anchor="t" anchorCtr="0">
        <a:noAutofit/>
      </a:bodyPr>
      <a:lstStyle>
        <a:defPPr>
          <a:lnSpc>
            <a:spcPct val="90000"/>
          </a:lnSpc>
          <a:spcBef>
            <a:spcPct val="20000"/>
          </a:spcBef>
          <a:defRPr sz="1200" dirty="0" err="1"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020CBBF-0A17-4B53-9F05-574F709DE9B1}" vid="{E5B8C416-5251-4D8E-9194-D3808CAC3295}"/>
    </a:ext>
  </a:extLst>
</a:theme>
</file>

<file path=ppt/theme/theme2.xml><?xml version="1.0" encoding="utf-8"?>
<a:theme xmlns:a="http://schemas.openxmlformats.org/drawingml/2006/main" name="Green Agenda slide">
  <a:themeElements>
    <a:clrScheme name="TECHNIDATA Colors">
      <a:dk1>
        <a:srgbClr val="58585A"/>
      </a:dk1>
      <a:lt1>
        <a:srgbClr val="FFFFFF"/>
      </a:lt1>
      <a:dk2>
        <a:srgbClr val="0095A1"/>
      </a:dk2>
      <a:lt2>
        <a:srgbClr val="7DB621"/>
      </a:lt2>
      <a:accent1>
        <a:srgbClr val="47AD66"/>
      </a:accent1>
      <a:accent2>
        <a:srgbClr val="FFFFFF"/>
      </a:accent2>
      <a:accent3>
        <a:srgbClr val="F8B12E"/>
      </a:accent3>
      <a:accent4>
        <a:srgbClr val="58585A"/>
      </a:accent4>
      <a:accent5>
        <a:srgbClr val="5F5BA0"/>
      </a:accent5>
      <a:accent6>
        <a:srgbClr val="E74A73"/>
      </a:accent6>
      <a:hlink>
        <a:srgbClr val="7DB621"/>
      </a:hlink>
      <a:folHlink>
        <a:srgbClr val="47AD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0000" tIns="46800" rIns="90000" bIns="46800" rtlCol="0" anchor="t" anchorCtr="0">
        <a:noAutofit/>
      </a:bodyPr>
      <a:lstStyle>
        <a:defPPr>
          <a:lnSpc>
            <a:spcPct val="90000"/>
          </a:lnSpc>
          <a:spcBef>
            <a:spcPct val="20000"/>
          </a:spcBef>
          <a:defRPr sz="1200" dirty="0" err="1"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020CBBF-0A17-4B53-9F05-574F709DE9B1}" vid="{6D34B306-36F6-44D0-9E1E-CEBB1ED7AC85}"/>
    </a:ext>
  </a:extLst>
</a:theme>
</file>

<file path=ppt/theme/theme3.xml><?xml version="1.0" encoding="utf-8"?>
<a:theme xmlns:a="http://schemas.openxmlformats.org/drawingml/2006/main" name="First slide with picture">
  <a:themeElements>
    <a:clrScheme name="TECHNIDATA Colors">
      <a:dk1>
        <a:srgbClr val="58585A"/>
      </a:dk1>
      <a:lt1>
        <a:srgbClr val="FFFFFF"/>
      </a:lt1>
      <a:dk2>
        <a:srgbClr val="0095A1"/>
      </a:dk2>
      <a:lt2>
        <a:srgbClr val="7DB621"/>
      </a:lt2>
      <a:accent1>
        <a:srgbClr val="47AD66"/>
      </a:accent1>
      <a:accent2>
        <a:srgbClr val="FFFFFF"/>
      </a:accent2>
      <a:accent3>
        <a:srgbClr val="F8B12E"/>
      </a:accent3>
      <a:accent4>
        <a:srgbClr val="58585A"/>
      </a:accent4>
      <a:accent5>
        <a:srgbClr val="5F5BA0"/>
      </a:accent5>
      <a:accent6>
        <a:srgbClr val="E74A73"/>
      </a:accent6>
      <a:hlink>
        <a:srgbClr val="7DB621"/>
      </a:hlink>
      <a:folHlink>
        <a:srgbClr val="47AD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E020CBBF-0A17-4B53-9F05-574F709DE9B1}" vid="{0F483D36-B4F7-43A6-86D9-96DBF0719F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B42BEE73716D74F813DF5C80B60F0B0" ma:contentTypeVersion="8" ma:contentTypeDescription="Crée un document." ma:contentTypeScope="" ma:versionID="264b3600e944d01ea98a462b8c028692">
  <xsd:schema xmlns:xsd="http://www.w3.org/2001/XMLSchema" xmlns:xs="http://www.w3.org/2001/XMLSchema" xmlns:p="http://schemas.microsoft.com/office/2006/metadata/properties" xmlns:ns2="a3b9b371-1c6a-41cd-a653-42d6abfd87b3" xmlns:ns3="44df9910-ab21-4010-a816-02cbe0b8aad6" targetNamespace="http://schemas.microsoft.com/office/2006/metadata/properties" ma:root="true" ma:fieldsID="858f0b061a4945091a3a4f01e2455272" ns2:_="" ns3:_="">
    <xsd:import namespace="a3b9b371-1c6a-41cd-a653-42d6abfd87b3"/>
    <xsd:import namespace="44df9910-ab21-4010-a816-02cbe0b8aad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b371-1c6a-41cd-a653-42d6abfd87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df9910-ab21-4010-a816-02cbe0b8aad6"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FD340B-4C2F-40B7-ACAC-8EC917B617D1}">
  <ds:schemaRefs>
    <ds:schemaRef ds:uri="http://schemas.microsoft.com/sharepoint/v3/contenttype/forms"/>
  </ds:schemaRefs>
</ds:datastoreItem>
</file>

<file path=customXml/itemProps2.xml><?xml version="1.0" encoding="utf-8"?>
<ds:datastoreItem xmlns:ds="http://schemas.openxmlformats.org/officeDocument/2006/customXml" ds:itemID="{53FE1518-1664-448F-8B7F-1375EECB5E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9b371-1c6a-41cd-a653-42d6abfd87b3"/>
    <ds:schemaRef ds:uri="44df9910-ab21-4010-a816-02cbe0b8aa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EDCACA-F958-4F43-A59D-0E773A983348}">
  <ds:schemaRefs>
    <ds:schemaRef ds:uri="http://purl.org/dc/dcmitype/"/>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923</Words>
  <Application>Microsoft Office PowerPoint</Application>
  <PresentationFormat>On-screen Show (4:3)</PresentationFormat>
  <Paragraphs>262</Paragraphs>
  <Slides>23</Slides>
  <Notes>22</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23</vt:i4>
      </vt:variant>
    </vt:vector>
  </HeadingPairs>
  <TitlesOfParts>
    <vt:vector size="29" baseType="lpstr">
      <vt:lpstr>Arial</vt:lpstr>
      <vt:lpstr>Calibri</vt:lpstr>
      <vt:lpstr>Webdings</vt:lpstr>
      <vt:lpstr>2.PowerPoint_template_2013</vt:lpstr>
      <vt:lpstr>Green Agenda slide</vt:lpstr>
      <vt:lpstr>First slide with picture</vt:lpstr>
      <vt:lpstr>PowerPoint Presentation</vt:lpstr>
      <vt:lpstr>PowerPoint Presentation</vt:lpstr>
      <vt:lpstr>Objectifs  </vt:lpstr>
      <vt:lpstr>Thématiques visées  </vt:lpstr>
      <vt:lpstr>PowerPoint Presentation</vt:lpstr>
      <vt:lpstr>Principes SOLID </vt:lpstr>
      <vt:lpstr>S-ingle Responsibility Principle (SRP)  </vt:lpstr>
      <vt:lpstr>O-pen Closed Principle (OCP)  </vt:lpstr>
      <vt:lpstr>L-iskov Substitution Principle (LSP)  </vt:lpstr>
      <vt:lpstr>I-nterface Segregation Principle (ISP)  </vt:lpstr>
      <vt:lpstr>D-ependency Inversion Principle (DIP)  </vt:lpstr>
      <vt:lpstr>PowerPoint Presentation</vt:lpstr>
      <vt:lpstr>Object Calisthenics  </vt:lpstr>
      <vt:lpstr>Un seul niveau d'indentation par méthode  </vt:lpstr>
      <vt:lpstr>Ne jamais utiliser le mot-clé "else" ou ses dérivés </vt:lpstr>
      <vt:lpstr>Encapsuler les types primitifs dans des objets</vt:lpstr>
      <vt:lpstr>First Class Collection</vt:lpstr>
      <vt:lpstr>Un seul point par ligne (sauf écriture fluide) ou Loi de Demeter</vt:lpstr>
      <vt:lpstr>Ne pas utiliser d'abrévation</vt:lpstr>
      <vt:lpstr>Garder les modules ou les entités petites</vt:lpstr>
      <vt:lpstr>Pas plus de 5 variables d'instances (attributs ou propriétés)</vt:lpstr>
      <vt:lpstr>Aucun Getter/Setter ou pas de propriété (sauf DTO, VO, Entity)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 Sylvie</dc:creator>
  <cp:lastModifiedBy>COUDENE Anthony</cp:lastModifiedBy>
  <cp:revision>683</cp:revision>
  <dcterms:created xsi:type="dcterms:W3CDTF">2015-01-15T17:28:30Z</dcterms:created>
  <dcterms:modified xsi:type="dcterms:W3CDTF">2024-03-22T08:21:07Z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0x0101003B42BEE73716D74F813DF5C80B60F0B0</vt:lpwstr>
  </property>
</Properties>
</file>