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399" r:id="rId4"/>
    <p:sldMasterId id="2147485372" r:id="rId5"/>
    <p:sldMasterId id="2147485416" r:id="rId6"/>
  </p:sldMasterIdLst>
  <p:notesMasterIdLst>
    <p:notesMasterId r:id="rId34"/>
  </p:notesMasterIdLst>
  <p:handoutMasterIdLst>
    <p:handoutMasterId r:id="rId35"/>
  </p:handoutMasterIdLst>
  <p:sldIdLst>
    <p:sldId id="287" r:id="rId7"/>
    <p:sldId id="353" r:id="rId8"/>
    <p:sldId id="303" r:id="rId9"/>
    <p:sldId id="331" r:id="rId10"/>
    <p:sldId id="354" r:id="rId11"/>
    <p:sldId id="338" r:id="rId12"/>
    <p:sldId id="335" r:id="rId13"/>
    <p:sldId id="339" r:id="rId14"/>
    <p:sldId id="340" r:id="rId15"/>
    <p:sldId id="341" r:id="rId16"/>
    <p:sldId id="342" r:id="rId17"/>
    <p:sldId id="355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6" r:id="rId29"/>
    <p:sldId id="357" r:id="rId30"/>
    <p:sldId id="358" r:id="rId31"/>
    <p:sldId id="359" r:id="rId32"/>
    <p:sldId id="308" r:id="rId33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70">
          <p15:clr>
            <a:srgbClr val="A4A3A4"/>
          </p15:clr>
        </p15:guide>
        <p15:guide id="2" pos="4467">
          <p15:clr>
            <a:srgbClr val="A4A3A4"/>
          </p15:clr>
        </p15:guide>
        <p15:guide id="3" pos="158">
          <p15:clr>
            <a:srgbClr val="A4A3A4"/>
          </p15:clr>
        </p15:guide>
        <p15:guide id="4" pos="6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A3A"/>
    <a:srgbClr val="757575"/>
    <a:srgbClr val="737373"/>
    <a:srgbClr val="000000"/>
    <a:srgbClr val="000099"/>
    <a:srgbClr val="58585A"/>
    <a:srgbClr val="5F5BA0"/>
    <a:srgbClr val="F29305"/>
    <a:srgbClr val="FBD693"/>
    <a:srgbClr val="E74A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4BFFF5-05CE-4277-B260-F9EB5C1EBE0B}" v="15" dt="2024-03-22T07:58:20.9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095" autoAdjust="0"/>
  </p:normalViewPr>
  <p:slideViewPr>
    <p:cSldViewPr snapToGrid="0">
      <p:cViewPr varScale="1">
        <p:scale>
          <a:sx n="77" d="100"/>
          <a:sy n="77" d="100"/>
        </p:scale>
        <p:origin x="1646" y="72"/>
      </p:cViewPr>
      <p:guideLst>
        <p:guide orient="horz" pos="970"/>
        <p:guide pos="4467"/>
        <p:guide pos="158"/>
        <p:guide pos="6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82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UDENE Anthony" userId="328e29f9-3765-4980-b428-58efb5193605" providerId="ADAL" clId="{9C7769F5-E937-4195-8537-9D83F865C9D8}"/>
    <pc:docChg chg="undo redo custSel addSld delSld modSld sldOrd">
      <pc:chgData name="COUDENE Anthony" userId="328e29f9-3765-4980-b428-58efb5193605" providerId="ADAL" clId="{9C7769F5-E937-4195-8537-9D83F865C9D8}" dt="2023-01-11T17:44:33.593" v="2855" actId="20577"/>
      <pc:docMkLst>
        <pc:docMk/>
      </pc:docMkLst>
      <pc:sldChg chg="modSp mod">
        <pc:chgData name="COUDENE Anthony" userId="328e29f9-3765-4980-b428-58efb5193605" providerId="ADAL" clId="{9C7769F5-E937-4195-8537-9D83F865C9D8}" dt="2023-01-11T13:35:25.258" v="36" actId="6549"/>
        <pc:sldMkLst>
          <pc:docMk/>
          <pc:sldMk cId="3352983731" sldId="287"/>
        </pc:sldMkLst>
        <pc:spChg chg="mod">
          <ac:chgData name="COUDENE Anthony" userId="328e29f9-3765-4980-b428-58efb5193605" providerId="ADAL" clId="{9C7769F5-E937-4195-8537-9D83F865C9D8}" dt="2023-01-11T13:35:25.258" v="36" actId="6549"/>
          <ac:spMkLst>
            <pc:docMk/>
            <pc:sldMk cId="3352983731" sldId="287"/>
            <ac:spMk id="2" creationId="{00000000-0000-0000-0000-000000000000}"/>
          </ac:spMkLst>
        </pc:spChg>
        <pc:spChg chg="mod">
          <ac:chgData name="COUDENE Anthony" userId="328e29f9-3765-4980-b428-58efb5193605" providerId="ADAL" clId="{9C7769F5-E937-4195-8537-9D83F865C9D8}" dt="2023-01-11T13:35:05.936" v="6" actId="20577"/>
          <ac:spMkLst>
            <pc:docMk/>
            <pc:sldMk cId="3352983731" sldId="287"/>
            <ac:spMk id="5" creationId="{00000000-0000-0000-0000-000000000000}"/>
          </ac:spMkLst>
        </pc:spChg>
      </pc:sldChg>
      <pc:sldChg chg="del">
        <pc:chgData name="COUDENE Anthony" userId="328e29f9-3765-4980-b428-58efb5193605" providerId="ADAL" clId="{9C7769F5-E937-4195-8537-9D83F865C9D8}" dt="2023-01-11T13:50:56.003" v="1359" actId="47"/>
        <pc:sldMkLst>
          <pc:docMk/>
          <pc:sldMk cId="2609788196" sldId="302"/>
        </pc:sldMkLst>
      </pc:sldChg>
      <pc:sldChg chg="modSp mod ord">
        <pc:chgData name="COUDENE Anthony" userId="328e29f9-3765-4980-b428-58efb5193605" providerId="ADAL" clId="{9C7769F5-E937-4195-8537-9D83F865C9D8}" dt="2023-01-11T13:49:43.418" v="1329" actId="113"/>
        <pc:sldMkLst>
          <pc:docMk/>
          <pc:sldMk cId="956034070" sldId="303"/>
        </pc:sldMkLst>
        <pc:spChg chg="mod">
          <ac:chgData name="COUDENE Anthony" userId="328e29f9-3765-4980-b428-58efb5193605" providerId="ADAL" clId="{9C7769F5-E937-4195-8537-9D83F865C9D8}" dt="2023-01-11T13:37:05.463" v="48" actId="20577"/>
          <ac:spMkLst>
            <pc:docMk/>
            <pc:sldMk cId="956034070" sldId="303"/>
            <ac:spMk id="6" creationId="{00000000-0000-0000-0000-000000000000}"/>
          </ac:spMkLst>
        </pc:spChg>
        <pc:spChg chg="mod">
          <ac:chgData name="COUDENE Anthony" userId="328e29f9-3765-4980-b428-58efb5193605" providerId="ADAL" clId="{9C7769F5-E937-4195-8537-9D83F865C9D8}" dt="2023-01-11T13:49:43.418" v="1329" actId="113"/>
          <ac:spMkLst>
            <pc:docMk/>
            <pc:sldMk cId="956034070" sldId="303"/>
            <ac:spMk id="7" creationId="{00000000-0000-0000-0000-000000000000}"/>
          </ac:spMkLst>
        </pc:spChg>
      </pc:sldChg>
      <pc:sldChg chg="del">
        <pc:chgData name="COUDENE Anthony" userId="328e29f9-3765-4980-b428-58efb5193605" providerId="ADAL" clId="{9C7769F5-E937-4195-8537-9D83F865C9D8}" dt="2023-01-11T13:50:56.003" v="1359" actId="47"/>
        <pc:sldMkLst>
          <pc:docMk/>
          <pc:sldMk cId="3194762268" sldId="310"/>
        </pc:sldMkLst>
      </pc:sldChg>
      <pc:sldChg chg="del">
        <pc:chgData name="COUDENE Anthony" userId="328e29f9-3765-4980-b428-58efb5193605" providerId="ADAL" clId="{9C7769F5-E937-4195-8537-9D83F865C9D8}" dt="2023-01-11T13:50:56.003" v="1359" actId="47"/>
        <pc:sldMkLst>
          <pc:docMk/>
          <pc:sldMk cId="1759487582" sldId="327"/>
        </pc:sldMkLst>
      </pc:sldChg>
      <pc:sldChg chg="del">
        <pc:chgData name="COUDENE Anthony" userId="328e29f9-3765-4980-b428-58efb5193605" providerId="ADAL" clId="{9C7769F5-E937-4195-8537-9D83F865C9D8}" dt="2023-01-11T13:50:56.003" v="1359" actId="47"/>
        <pc:sldMkLst>
          <pc:docMk/>
          <pc:sldMk cId="1446864085" sldId="329"/>
        </pc:sldMkLst>
      </pc:sldChg>
      <pc:sldChg chg="del">
        <pc:chgData name="COUDENE Anthony" userId="328e29f9-3765-4980-b428-58efb5193605" providerId="ADAL" clId="{9C7769F5-E937-4195-8537-9D83F865C9D8}" dt="2023-01-11T13:50:56.003" v="1359" actId="47"/>
        <pc:sldMkLst>
          <pc:docMk/>
          <pc:sldMk cId="435201604" sldId="330"/>
        </pc:sldMkLst>
      </pc:sldChg>
      <pc:sldChg chg="modSp add mod">
        <pc:chgData name="COUDENE Anthony" userId="328e29f9-3765-4980-b428-58efb5193605" providerId="ADAL" clId="{9C7769F5-E937-4195-8537-9D83F865C9D8}" dt="2023-01-11T13:50:31.154" v="1357" actId="113"/>
        <pc:sldMkLst>
          <pc:docMk/>
          <pc:sldMk cId="4294268300" sldId="331"/>
        </pc:sldMkLst>
        <pc:spChg chg="mod">
          <ac:chgData name="COUDENE Anthony" userId="328e29f9-3765-4980-b428-58efb5193605" providerId="ADAL" clId="{9C7769F5-E937-4195-8537-9D83F865C9D8}" dt="2023-01-11T13:37:22.900" v="58" actId="20577"/>
          <ac:spMkLst>
            <pc:docMk/>
            <pc:sldMk cId="4294268300" sldId="331"/>
            <ac:spMk id="6" creationId="{00000000-0000-0000-0000-000000000000}"/>
          </ac:spMkLst>
        </pc:spChg>
        <pc:spChg chg="mod">
          <ac:chgData name="COUDENE Anthony" userId="328e29f9-3765-4980-b428-58efb5193605" providerId="ADAL" clId="{9C7769F5-E937-4195-8537-9D83F865C9D8}" dt="2023-01-11T13:50:31.154" v="1357" actId="113"/>
          <ac:spMkLst>
            <pc:docMk/>
            <pc:sldMk cId="4294268300" sldId="331"/>
            <ac:spMk id="7" creationId="{00000000-0000-0000-0000-000000000000}"/>
          </ac:spMkLst>
        </pc:spChg>
      </pc:sldChg>
      <pc:sldChg chg="modSp add mod">
        <pc:chgData name="COUDENE Anthony" userId="328e29f9-3765-4980-b428-58efb5193605" providerId="ADAL" clId="{9C7769F5-E937-4195-8537-9D83F865C9D8}" dt="2023-01-11T17:44:33.593" v="2855" actId="20577"/>
        <pc:sldMkLst>
          <pc:docMk/>
          <pc:sldMk cId="3169926731" sldId="332"/>
        </pc:sldMkLst>
        <pc:spChg chg="mod">
          <ac:chgData name="COUDENE Anthony" userId="328e29f9-3765-4980-b428-58efb5193605" providerId="ADAL" clId="{9C7769F5-E937-4195-8537-9D83F865C9D8}" dt="2023-01-11T14:06:09.911" v="2717" actId="20577"/>
          <ac:spMkLst>
            <pc:docMk/>
            <pc:sldMk cId="3169926731" sldId="332"/>
            <ac:spMk id="6" creationId="{00000000-0000-0000-0000-000000000000}"/>
          </ac:spMkLst>
        </pc:spChg>
        <pc:spChg chg="mod">
          <ac:chgData name="COUDENE Anthony" userId="328e29f9-3765-4980-b428-58efb5193605" providerId="ADAL" clId="{9C7769F5-E937-4195-8537-9D83F865C9D8}" dt="2023-01-11T17:44:33.593" v="2855" actId="20577"/>
          <ac:spMkLst>
            <pc:docMk/>
            <pc:sldMk cId="3169926731" sldId="332"/>
            <ac:spMk id="7" creationId="{00000000-0000-0000-0000-000000000000}"/>
          </ac:spMkLst>
        </pc:spChg>
      </pc:sldChg>
      <pc:sldChg chg="add del">
        <pc:chgData name="COUDENE Anthony" userId="328e29f9-3765-4980-b428-58efb5193605" providerId="ADAL" clId="{9C7769F5-E937-4195-8537-9D83F865C9D8}" dt="2023-01-11T13:41:28.620" v="709"/>
        <pc:sldMkLst>
          <pc:docMk/>
          <pc:sldMk cId="1285114636" sldId="333"/>
        </pc:sldMkLst>
      </pc:sldChg>
      <pc:sldChg chg="add del">
        <pc:chgData name="COUDENE Anthony" userId="328e29f9-3765-4980-b428-58efb5193605" providerId="ADAL" clId="{9C7769F5-E937-4195-8537-9D83F865C9D8}" dt="2023-01-11T13:41:23.540" v="707"/>
        <pc:sldMkLst>
          <pc:docMk/>
          <pc:sldMk cId="1765880656" sldId="333"/>
        </pc:sldMkLst>
      </pc:sldChg>
      <pc:sldChg chg="modSp add mod">
        <pc:chgData name="COUDENE Anthony" userId="328e29f9-3765-4980-b428-58efb5193605" providerId="ADAL" clId="{9C7769F5-E937-4195-8537-9D83F865C9D8}" dt="2023-01-11T14:06:17.554" v="2723" actId="20577"/>
        <pc:sldMkLst>
          <pc:docMk/>
          <pc:sldMk cId="2890173439" sldId="333"/>
        </pc:sldMkLst>
        <pc:spChg chg="mod">
          <ac:chgData name="COUDENE Anthony" userId="328e29f9-3765-4980-b428-58efb5193605" providerId="ADAL" clId="{9C7769F5-E937-4195-8537-9D83F865C9D8}" dt="2023-01-11T14:06:17.554" v="2723" actId="20577"/>
          <ac:spMkLst>
            <pc:docMk/>
            <pc:sldMk cId="2890173439" sldId="333"/>
            <ac:spMk id="6" creationId="{00000000-0000-0000-0000-000000000000}"/>
          </ac:spMkLst>
        </pc:spChg>
        <pc:spChg chg="mod">
          <ac:chgData name="COUDENE Anthony" userId="328e29f9-3765-4980-b428-58efb5193605" providerId="ADAL" clId="{9C7769F5-E937-4195-8537-9D83F865C9D8}" dt="2023-01-11T14:01:20.503" v="2588" actId="113"/>
          <ac:spMkLst>
            <pc:docMk/>
            <pc:sldMk cId="2890173439" sldId="333"/>
            <ac:spMk id="7" creationId="{00000000-0000-0000-0000-000000000000}"/>
          </ac:spMkLst>
        </pc:spChg>
      </pc:sldChg>
      <pc:sldChg chg="modSp add mod ord">
        <pc:chgData name="COUDENE Anthony" userId="328e29f9-3765-4980-b428-58efb5193605" providerId="ADAL" clId="{9C7769F5-E937-4195-8537-9D83F865C9D8}" dt="2023-01-11T14:05:59.718" v="2703" actId="20577"/>
        <pc:sldMkLst>
          <pc:docMk/>
          <pc:sldMk cId="338967688" sldId="334"/>
        </pc:sldMkLst>
        <pc:spChg chg="mod">
          <ac:chgData name="COUDENE Anthony" userId="328e29f9-3765-4980-b428-58efb5193605" providerId="ADAL" clId="{9C7769F5-E937-4195-8537-9D83F865C9D8}" dt="2023-01-11T14:05:59.718" v="2703" actId="20577"/>
          <ac:spMkLst>
            <pc:docMk/>
            <pc:sldMk cId="338967688" sldId="334"/>
            <ac:spMk id="6" creationId="{00000000-0000-0000-0000-000000000000}"/>
          </ac:spMkLst>
        </pc:spChg>
        <pc:spChg chg="mod">
          <ac:chgData name="COUDENE Anthony" userId="328e29f9-3765-4980-b428-58efb5193605" providerId="ADAL" clId="{9C7769F5-E937-4195-8537-9D83F865C9D8}" dt="2023-01-11T13:59:43.896" v="2379"/>
          <ac:spMkLst>
            <pc:docMk/>
            <pc:sldMk cId="338967688" sldId="334"/>
            <ac:spMk id="7" creationId="{00000000-0000-0000-0000-000000000000}"/>
          </ac:spMkLst>
        </pc:spChg>
      </pc:sldChg>
      <pc:sldChg chg="modSp add mod">
        <pc:chgData name="COUDENE Anthony" userId="328e29f9-3765-4980-b428-58efb5193605" providerId="ADAL" clId="{9C7769F5-E937-4195-8537-9D83F865C9D8}" dt="2023-01-11T14:06:03.368" v="2709" actId="20577"/>
        <pc:sldMkLst>
          <pc:docMk/>
          <pc:sldMk cId="3972913692" sldId="335"/>
        </pc:sldMkLst>
        <pc:spChg chg="mod">
          <ac:chgData name="COUDENE Anthony" userId="328e29f9-3765-4980-b428-58efb5193605" providerId="ADAL" clId="{9C7769F5-E937-4195-8537-9D83F865C9D8}" dt="2023-01-11T14:06:03.368" v="2709" actId="20577"/>
          <ac:spMkLst>
            <pc:docMk/>
            <pc:sldMk cId="3972913692" sldId="335"/>
            <ac:spMk id="6" creationId="{00000000-0000-0000-0000-000000000000}"/>
          </ac:spMkLst>
        </pc:spChg>
        <pc:spChg chg="mod">
          <ac:chgData name="COUDENE Anthony" userId="328e29f9-3765-4980-b428-58efb5193605" providerId="ADAL" clId="{9C7769F5-E937-4195-8537-9D83F865C9D8}" dt="2023-01-11T14:05:31.454" v="2690" actId="113"/>
          <ac:spMkLst>
            <pc:docMk/>
            <pc:sldMk cId="3972913692" sldId="335"/>
            <ac:spMk id="7" creationId="{00000000-0000-0000-0000-000000000000}"/>
          </ac:spMkLst>
        </pc:spChg>
      </pc:sldChg>
      <pc:sldChg chg="addSp modSp add mod">
        <pc:chgData name="COUDENE Anthony" userId="328e29f9-3765-4980-b428-58efb5193605" providerId="ADAL" clId="{9C7769F5-E937-4195-8537-9D83F865C9D8}" dt="2023-01-11T14:06:22.241" v="2731" actId="20577"/>
        <pc:sldMkLst>
          <pc:docMk/>
          <pc:sldMk cId="2461535342" sldId="336"/>
        </pc:sldMkLst>
        <pc:spChg chg="mod">
          <ac:chgData name="COUDENE Anthony" userId="328e29f9-3765-4980-b428-58efb5193605" providerId="ADAL" clId="{9C7769F5-E937-4195-8537-9D83F865C9D8}" dt="2023-01-11T14:06:22.241" v="2731" actId="20577"/>
          <ac:spMkLst>
            <pc:docMk/>
            <pc:sldMk cId="2461535342" sldId="336"/>
            <ac:spMk id="6" creationId="{00000000-0000-0000-0000-000000000000}"/>
          </ac:spMkLst>
        </pc:spChg>
        <pc:spChg chg="mod">
          <ac:chgData name="COUDENE Anthony" userId="328e29f9-3765-4980-b428-58efb5193605" providerId="ADAL" clId="{9C7769F5-E937-4195-8537-9D83F865C9D8}" dt="2023-01-11T14:03:25.952" v="2672" actId="6549"/>
          <ac:spMkLst>
            <pc:docMk/>
            <pc:sldMk cId="2461535342" sldId="336"/>
            <ac:spMk id="7" creationId="{00000000-0000-0000-0000-000000000000}"/>
          </ac:spMkLst>
        </pc:spChg>
        <pc:picChg chg="add mod">
          <ac:chgData name="COUDENE Anthony" userId="328e29f9-3765-4980-b428-58efb5193605" providerId="ADAL" clId="{9C7769F5-E937-4195-8537-9D83F865C9D8}" dt="2023-01-11T14:03:50.492" v="2674" actId="1076"/>
          <ac:picMkLst>
            <pc:docMk/>
            <pc:sldMk cId="2461535342" sldId="336"/>
            <ac:picMk id="3" creationId="{86E9D0DD-1B7E-495B-8063-8C77F870948F}"/>
          </ac:picMkLst>
        </pc:picChg>
      </pc:sldChg>
      <pc:sldChg chg="delSp modSp add mod">
        <pc:chgData name="COUDENE Anthony" userId="328e29f9-3765-4980-b428-58efb5193605" providerId="ADAL" clId="{9C7769F5-E937-4195-8537-9D83F865C9D8}" dt="2023-01-11T14:09:32.105" v="2853" actId="20577"/>
        <pc:sldMkLst>
          <pc:docMk/>
          <pc:sldMk cId="4244838733" sldId="337"/>
        </pc:sldMkLst>
        <pc:spChg chg="mod">
          <ac:chgData name="COUDENE Anthony" userId="328e29f9-3765-4980-b428-58efb5193605" providerId="ADAL" clId="{9C7769F5-E937-4195-8537-9D83F865C9D8}" dt="2023-01-11T14:07:17.838" v="2742" actId="20577"/>
          <ac:spMkLst>
            <pc:docMk/>
            <pc:sldMk cId="4244838733" sldId="337"/>
            <ac:spMk id="6" creationId="{00000000-0000-0000-0000-000000000000}"/>
          </ac:spMkLst>
        </pc:spChg>
        <pc:spChg chg="mod">
          <ac:chgData name="COUDENE Anthony" userId="328e29f9-3765-4980-b428-58efb5193605" providerId="ADAL" clId="{9C7769F5-E937-4195-8537-9D83F865C9D8}" dt="2023-01-11T14:09:32.105" v="2853" actId="20577"/>
          <ac:spMkLst>
            <pc:docMk/>
            <pc:sldMk cId="4244838733" sldId="337"/>
            <ac:spMk id="7" creationId="{00000000-0000-0000-0000-000000000000}"/>
          </ac:spMkLst>
        </pc:spChg>
        <pc:picChg chg="del">
          <ac:chgData name="COUDENE Anthony" userId="328e29f9-3765-4980-b428-58efb5193605" providerId="ADAL" clId="{9C7769F5-E937-4195-8537-9D83F865C9D8}" dt="2023-01-11T14:07:23.377" v="2744" actId="478"/>
          <ac:picMkLst>
            <pc:docMk/>
            <pc:sldMk cId="4244838733" sldId="337"/>
            <ac:picMk id="3" creationId="{86E9D0DD-1B7E-495B-8063-8C77F870948F}"/>
          </ac:picMkLst>
        </pc:picChg>
      </pc:sldChg>
    </pc:docChg>
  </pc:docChgLst>
  <pc:docChgLst>
    <pc:chgData name="COUDENE Anthony" userId="S::anthony.coudene_technidata-web.com#ext#@salviadev.onmicrosoft.com::68c465fa-d648-4caa-847f-65ecd93bc2af" providerId="AD" clId="Web-{5493096A-E36A-4EE3-A3CA-EFF6F2B9B771}"/>
    <pc:docChg chg="modSld">
      <pc:chgData name="COUDENE Anthony" userId="S::anthony.coudene_technidata-web.com#ext#@salviadev.onmicrosoft.com::68c465fa-d648-4caa-847f-65ecd93bc2af" providerId="AD" clId="Web-{5493096A-E36A-4EE3-A3CA-EFF6F2B9B771}" dt="2022-04-06T08:22:33.804" v="7" actId="20577"/>
      <pc:docMkLst>
        <pc:docMk/>
      </pc:docMkLst>
      <pc:sldChg chg="modSp">
        <pc:chgData name="COUDENE Anthony" userId="S::anthony.coudene_technidata-web.com#ext#@salviadev.onmicrosoft.com::68c465fa-d648-4caa-847f-65ecd93bc2af" providerId="AD" clId="Web-{5493096A-E36A-4EE3-A3CA-EFF6F2B9B771}" dt="2022-04-06T08:20:49.864" v="1" actId="20577"/>
        <pc:sldMkLst>
          <pc:docMk/>
          <pc:sldMk cId="2746890920" sldId="308"/>
        </pc:sldMkLst>
        <pc:spChg chg="mod">
          <ac:chgData name="COUDENE Anthony" userId="S::anthony.coudene_technidata-web.com#ext#@salviadev.onmicrosoft.com::68c465fa-d648-4caa-847f-65ecd93bc2af" providerId="AD" clId="Web-{5493096A-E36A-4EE3-A3CA-EFF6F2B9B771}" dt="2022-04-06T08:20:49.864" v="1" actId="20577"/>
          <ac:spMkLst>
            <pc:docMk/>
            <pc:sldMk cId="2746890920" sldId="308"/>
            <ac:spMk id="10" creationId="{00000000-0000-0000-0000-000000000000}"/>
          </ac:spMkLst>
        </pc:spChg>
      </pc:sldChg>
      <pc:sldChg chg="modSp">
        <pc:chgData name="COUDENE Anthony" userId="S::anthony.coudene_technidata-web.com#ext#@salviadev.onmicrosoft.com::68c465fa-d648-4caa-847f-65ecd93bc2af" providerId="AD" clId="Web-{5493096A-E36A-4EE3-A3CA-EFF6F2B9B771}" dt="2022-04-06T08:22:33.804" v="7" actId="20577"/>
        <pc:sldMkLst>
          <pc:docMk/>
          <pc:sldMk cId="1227997827" sldId="319"/>
        </pc:sldMkLst>
        <pc:spChg chg="mod">
          <ac:chgData name="COUDENE Anthony" userId="S::anthony.coudene_technidata-web.com#ext#@salviadev.onmicrosoft.com::68c465fa-d648-4caa-847f-65ecd93bc2af" providerId="AD" clId="Web-{5493096A-E36A-4EE3-A3CA-EFF6F2B9B771}" dt="2022-04-06T08:22:33.804" v="7" actId="20577"/>
          <ac:spMkLst>
            <pc:docMk/>
            <pc:sldMk cId="1227997827" sldId="319"/>
            <ac:spMk id="7" creationId="{00000000-0000-0000-0000-000000000000}"/>
          </ac:spMkLst>
        </pc:spChg>
      </pc:sldChg>
      <pc:sldChg chg="modSp">
        <pc:chgData name="COUDENE Anthony" userId="S::anthony.coudene_technidata-web.com#ext#@salviadev.onmicrosoft.com::68c465fa-d648-4caa-847f-65ecd93bc2af" providerId="AD" clId="Web-{5493096A-E36A-4EE3-A3CA-EFF6F2B9B771}" dt="2022-04-06T08:22:12.132" v="3" actId="20577"/>
        <pc:sldMkLst>
          <pc:docMk/>
          <pc:sldMk cId="997204886" sldId="322"/>
        </pc:sldMkLst>
        <pc:spChg chg="mod">
          <ac:chgData name="COUDENE Anthony" userId="S::anthony.coudene_technidata-web.com#ext#@salviadev.onmicrosoft.com::68c465fa-d648-4caa-847f-65ecd93bc2af" providerId="AD" clId="Web-{5493096A-E36A-4EE3-A3CA-EFF6F2B9B771}" dt="2022-04-06T08:22:12.132" v="3" actId="20577"/>
          <ac:spMkLst>
            <pc:docMk/>
            <pc:sldMk cId="997204886" sldId="322"/>
            <ac:spMk id="7" creationId="{00000000-0000-0000-0000-000000000000}"/>
          </ac:spMkLst>
        </pc:spChg>
      </pc:sldChg>
    </pc:docChg>
  </pc:docChgLst>
  <pc:docChgLst>
    <pc:chgData name="COUDENE Anthony" userId="328e29f9-3765-4980-b428-58efb5193605" providerId="ADAL" clId="{654BFFF5-05CE-4277-B260-F9EB5C1EBE0B}"/>
    <pc:docChg chg="undo redo custSel addSld delSld modSld">
      <pc:chgData name="COUDENE Anthony" userId="328e29f9-3765-4980-b428-58efb5193605" providerId="ADAL" clId="{654BFFF5-05CE-4277-B260-F9EB5C1EBE0B}" dt="2024-03-22T07:59:12.046" v="457" actId="20577"/>
      <pc:docMkLst>
        <pc:docMk/>
      </pc:docMkLst>
      <pc:sldChg chg="modSp mod">
        <pc:chgData name="COUDENE Anthony" userId="328e29f9-3765-4980-b428-58efb5193605" providerId="ADAL" clId="{654BFFF5-05CE-4277-B260-F9EB5C1EBE0B}" dt="2024-03-22T07:08:41.793" v="100" actId="20577"/>
        <pc:sldMkLst>
          <pc:docMk/>
          <pc:sldMk cId="3352983731" sldId="287"/>
        </pc:sldMkLst>
        <pc:spChg chg="mod">
          <ac:chgData name="COUDENE Anthony" userId="328e29f9-3765-4980-b428-58efb5193605" providerId="ADAL" clId="{654BFFF5-05CE-4277-B260-F9EB5C1EBE0B}" dt="2024-03-22T07:08:33.212" v="92" actId="5793"/>
          <ac:spMkLst>
            <pc:docMk/>
            <pc:sldMk cId="3352983731" sldId="287"/>
            <ac:spMk id="2" creationId="{00000000-0000-0000-0000-000000000000}"/>
          </ac:spMkLst>
        </pc:spChg>
        <pc:spChg chg="mod">
          <ac:chgData name="COUDENE Anthony" userId="328e29f9-3765-4980-b428-58efb5193605" providerId="ADAL" clId="{654BFFF5-05CE-4277-B260-F9EB5C1EBE0B}" dt="2024-03-22T07:08:41.793" v="100" actId="20577"/>
          <ac:spMkLst>
            <pc:docMk/>
            <pc:sldMk cId="3352983731" sldId="287"/>
            <ac:spMk id="5" creationId="{00000000-0000-0000-0000-000000000000}"/>
          </ac:spMkLst>
        </pc:spChg>
      </pc:sldChg>
      <pc:sldChg chg="modSp mod">
        <pc:chgData name="COUDENE Anthony" userId="328e29f9-3765-4980-b428-58efb5193605" providerId="ADAL" clId="{654BFFF5-05CE-4277-B260-F9EB5C1EBE0B}" dt="2024-03-22T07:11:31.600" v="141" actId="20577"/>
        <pc:sldMkLst>
          <pc:docMk/>
          <pc:sldMk cId="956034070" sldId="303"/>
        </pc:sldMkLst>
        <pc:spChg chg="mod">
          <ac:chgData name="COUDENE Anthony" userId="328e29f9-3765-4980-b428-58efb5193605" providerId="ADAL" clId="{654BFFF5-05CE-4277-B260-F9EB5C1EBE0B}" dt="2024-03-22T07:11:31.600" v="141" actId="20577"/>
          <ac:spMkLst>
            <pc:docMk/>
            <pc:sldMk cId="956034070" sldId="303"/>
            <ac:spMk id="7" creationId="{00000000-0000-0000-0000-000000000000}"/>
          </ac:spMkLst>
        </pc:spChg>
      </pc:sldChg>
      <pc:sldChg chg="modSp mod">
        <pc:chgData name="COUDENE Anthony" userId="328e29f9-3765-4980-b428-58efb5193605" providerId="ADAL" clId="{654BFFF5-05CE-4277-B260-F9EB5C1EBE0B}" dt="2024-03-22T07:12:49.727" v="165"/>
        <pc:sldMkLst>
          <pc:docMk/>
          <pc:sldMk cId="4294268300" sldId="331"/>
        </pc:sldMkLst>
        <pc:spChg chg="mod">
          <ac:chgData name="COUDENE Anthony" userId="328e29f9-3765-4980-b428-58efb5193605" providerId="ADAL" clId="{654BFFF5-05CE-4277-B260-F9EB5C1EBE0B}" dt="2024-03-22T07:10:02.243" v="110"/>
          <ac:spMkLst>
            <pc:docMk/>
            <pc:sldMk cId="4294268300" sldId="331"/>
            <ac:spMk id="6" creationId="{00000000-0000-0000-0000-000000000000}"/>
          </ac:spMkLst>
        </pc:spChg>
        <pc:spChg chg="mod">
          <ac:chgData name="COUDENE Anthony" userId="328e29f9-3765-4980-b428-58efb5193605" providerId="ADAL" clId="{654BFFF5-05CE-4277-B260-F9EB5C1EBE0B}" dt="2024-03-22T07:12:49.727" v="165"/>
          <ac:spMkLst>
            <pc:docMk/>
            <pc:sldMk cId="4294268300" sldId="331"/>
            <ac:spMk id="7" creationId="{00000000-0000-0000-0000-000000000000}"/>
          </ac:spMkLst>
        </pc:spChg>
      </pc:sldChg>
      <pc:sldChg chg="del">
        <pc:chgData name="COUDENE Anthony" userId="328e29f9-3765-4980-b428-58efb5193605" providerId="ADAL" clId="{654BFFF5-05CE-4277-B260-F9EB5C1EBE0B}" dt="2024-03-22T07:14:02.678" v="182" actId="47"/>
        <pc:sldMkLst>
          <pc:docMk/>
          <pc:sldMk cId="3169926731" sldId="332"/>
        </pc:sldMkLst>
      </pc:sldChg>
      <pc:sldChg chg="del">
        <pc:chgData name="COUDENE Anthony" userId="328e29f9-3765-4980-b428-58efb5193605" providerId="ADAL" clId="{654BFFF5-05CE-4277-B260-F9EB5C1EBE0B}" dt="2024-03-22T07:14:06.473" v="183" actId="47"/>
        <pc:sldMkLst>
          <pc:docMk/>
          <pc:sldMk cId="2890173439" sldId="333"/>
        </pc:sldMkLst>
      </pc:sldChg>
      <pc:sldChg chg="modSp del mod">
        <pc:chgData name="COUDENE Anthony" userId="328e29f9-3765-4980-b428-58efb5193605" providerId="ADAL" clId="{654BFFF5-05CE-4277-B260-F9EB5C1EBE0B}" dt="2024-03-22T07:12:57.407" v="167" actId="47"/>
        <pc:sldMkLst>
          <pc:docMk/>
          <pc:sldMk cId="338967688" sldId="334"/>
        </pc:sldMkLst>
        <pc:spChg chg="mod">
          <ac:chgData name="COUDENE Anthony" userId="328e29f9-3765-4980-b428-58efb5193605" providerId="ADAL" clId="{654BFFF5-05CE-4277-B260-F9EB5C1EBE0B}" dt="2024-03-22T07:10:57.584" v="128"/>
          <ac:spMkLst>
            <pc:docMk/>
            <pc:sldMk cId="338967688" sldId="334"/>
            <ac:spMk id="6" creationId="{00000000-0000-0000-0000-000000000000}"/>
          </ac:spMkLst>
        </pc:spChg>
        <pc:spChg chg="mod">
          <ac:chgData name="COUDENE Anthony" userId="328e29f9-3765-4980-b428-58efb5193605" providerId="ADAL" clId="{654BFFF5-05CE-4277-B260-F9EB5C1EBE0B}" dt="2024-03-22T07:11:21.862" v="136" actId="6549"/>
          <ac:spMkLst>
            <pc:docMk/>
            <pc:sldMk cId="338967688" sldId="334"/>
            <ac:spMk id="7" creationId="{00000000-0000-0000-0000-000000000000}"/>
          </ac:spMkLst>
        </pc:spChg>
      </pc:sldChg>
      <pc:sldChg chg="modSp mod">
        <pc:chgData name="COUDENE Anthony" userId="328e29f9-3765-4980-b428-58efb5193605" providerId="ADAL" clId="{654BFFF5-05CE-4277-B260-F9EB5C1EBE0B}" dt="2024-03-22T07:13:53.015" v="180" actId="20577"/>
        <pc:sldMkLst>
          <pc:docMk/>
          <pc:sldMk cId="3972913692" sldId="335"/>
        </pc:sldMkLst>
        <pc:spChg chg="mod">
          <ac:chgData name="COUDENE Anthony" userId="328e29f9-3765-4980-b428-58efb5193605" providerId="ADAL" clId="{654BFFF5-05CE-4277-B260-F9EB5C1EBE0B}" dt="2024-03-22T07:13:53.015" v="180" actId="20577"/>
          <ac:spMkLst>
            <pc:docMk/>
            <pc:sldMk cId="3972913692" sldId="335"/>
            <ac:spMk id="6" creationId="{00000000-0000-0000-0000-000000000000}"/>
          </ac:spMkLst>
        </pc:spChg>
        <pc:spChg chg="mod">
          <ac:chgData name="COUDENE Anthony" userId="328e29f9-3765-4980-b428-58efb5193605" providerId="ADAL" clId="{654BFFF5-05CE-4277-B260-F9EB5C1EBE0B}" dt="2024-03-22T07:13:45.266" v="174" actId="20577"/>
          <ac:spMkLst>
            <pc:docMk/>
            <pc:sldMk cId="3972913692" sldId="335"/>
            <ac:spMk id="7" creationId="{00000000-0000-0000-0000-000000000000}"/>
          </ac:spMkLst>
        </pc:spChg>
      </pc:sldChg>
      <pc:sldChg chg="del">
        <pc:chgData name="COUDENE Anthony" userId="328e29f9-3765-4980-b428-58efb5193605" providerId="ADAL" clId="{654BFFF5-05CE-4277-B260-F9EB5C1EBE0B}" dt="2024-03-22T07:14:06.473" v="183" actId="47"/>
        <pc:sldMkLst>
          <pc:docMk/>
          <pc:sldMk cId="2461535342" sldId="336"/>
        </pc:sldMkLst>
      </pc:sldChg>
      <pc:sldChg chg="del">
        <pc:chgData name="COUDENE Anthony" userId="328e29f9-3765-4980-b428-58efb5193605" providerId="ADAL" clId="{654BFFF5-05CE-4277-B260-F9EB5C1EBE0B}" dt="2024-03-22T07:14:06.473" v="183" actId="47"/>
        <pc:sldMkLst>
          <pc:docMk/>
          <pc:sldMk cId="4244838733" sldId="337"/>
        </pc:sldMkLst>
      </pc:sldChg>
      <pc:sldChg chg="add">
        <pc:chgData name="COUDENE Anthony" userId="328e29f9-3765-4980-b428-58efb5193605" providerId="ADAL" clId="{654BFFF5-05CE-4277-B260-F9EB5C1EBE0B}" dt="2024-03-22T07:12:54.007" v="166"/>
        <pc:sldMkLst>
          <pc:docMk/>
          <pc:sldMk cId="2011801930" sldId="338"/>
        </pc:sldMkLst>
      </pc:sldChg>
      <pc:sldChg chg="modSp add mod">
        <pc:chgData name="COUDENE Anthony" userId="328e29f9-3765-4980-b428-58efb5193605" providerId="ADAL" clId="{654BFFF5-05CE-4277-B260-F9EB5C1EBE0B}" dt="2024-03-22T07:14:53.065" v="196"/>
        <pc:sldMkLst>
          <pc:docMk/>
          <pc:sldMk cId="4169279308" sldId="339"/>
        </pc:sldMkLst>
        <pc:spChg chg="mod">
          <ac:chgData name="COUDENE Anthony" userId="328e29f9-3765-4980-b428-58efb5193605" providerId="ADAL" clId="{654BFFF5-05CE-4277-B260-F9EB5C1EBE0B}" dt="2024-03-22T07:14:44.119" v="195" actId="20577"/>
          <ac:spMkLst>
            <pc:docMk/>
            <pc:sldMk cId="4169279308" sldId="339"/>
            <ac:spMk id="6" creationId="{104F28AD-233D-9696-4D2F-272585A23B6A}"/>
          </ac:spMkLst>
        </pc:spChg>
        <pc:spChg chg="mod">
          <ac:chgData name="COUDENE Anthony" userId="328e29f9-3765-4980-b428-58efb5193605" providerId="ADAL" clId="{654BFFF5-05CE-4277-B260-F9EB5C1EBE0B}" dt="2024-03-22T07:14:53.065" v="196"/>
          <ac:spMkLst>
            <pc:docMk/>
            <pc:sldMk cId="4169279308" sldId="339"/>
            <ac:spMk id="7" creationId="{8C8C3960-F113-A180-47B1-22127FA83F24}"/>
          </ac:spMkLst>
        </pc:spChg>
      </pc:sldChg>
      <pc:sldChg chg="modSp add mod">
        <pc:chgData name="COUDENE Anthony" userId="328e29f9-3765-4980-b428-58efb5193605" providerId="ADAL" clId="{654BFFF5-05CE-4277-B260-F9EB5C1EBE0B}" dt="2024-03-22T07:16:01.504" v="208" actId="20577"/>
        <pc:sldMkLst>
          <pc:docMk/>
          <pc:sldMk cId="4127206" sldId="340"/>
        </pc:sldMkLst>
        <pc:spChg chg="mod">
          <ac:chgData name="COUDENE Anthony" userId="328e29f9-3765-4980-b428-58efb5193605" providerId="ADAL" clId="{654BFFF5-05CE-4277-B260-F9EB5C1EBE0B}" dt="2024-03-22T07:16:01.504" v="208" actId="20577"/>
          <ac:spMkLst>
            <pc:docMk/>
            <pc:sldMk cId="4127206" sldId="340"/>
            <ac:spMk id="6" creationId="{2A3A7C6E-E4D7-1AF5-5105-9DFC093171ED}"/>
          </ac:spMkLst>
        </pc:spChg>
        <pc:spChg chg="mod">
          <ac:chgData name="COUDENE Anthony" userId="328e29f9-3765-4980-b428-58efb5193605" providerId="ADAL" clId="{654BFFF5-05CE-4277-B260-F9EB5C1EBE0B}" dt="2024-03-22T07:15:32.477" v="200"/>
          <ac:spMkLst>
            <pc:docMk/>
            <pc:sldMk cId="4127206" sldId="340"/>
            <ac:spMk id="7" creationId="{37AE0D3C-73C5-29F4-9659-1DE57A8ECACD}"/>
          </ac:spMkLst>
        </pc:spChg>
      </pc:sldChg>
      <pc:sldChg chg="modSp add mod">
        <pc:chgData name="COUDENE Anthony" userId="328e29f9-3765-4980-b428-58efb5193605" providerId="ADAL" clId="{654BFFF5-05CE-4277-B260-F9EB5C1EBE0B}" dt="2024-03-22T07:16:39.430" v="218"/>
        <pc:sldMkLst>
          <pc:docMk/>
          <pc:sldMk cId="981680145" sldId="341"/>
        </pc:sldMkLst>
        <pc:spChg chg="mod">
          <ac:chgData name="COUDENE Anthony" userId="328e29f9-3765-4980-b428-58efb5193605" providerId="ADAL" clId="{654BFFF5-05CE-4277-B260-F9EB5C1EBE0B}" dt="2024-03-22T07:16:27.759" v="217" actId="20577"/>
          <ac:spMkLst>
            <pc:docMk/>
            <pc:sldMk cId="981680145" sldId="341"/>
            <ac:spMk id="6" creationId="{130739AA-470D-0B16-0F28-5105E2F530E0}"/>
          </ac:spMkLst>
        </pc:spChg>
        <pc:spChg chg="mod">
          <ac:chgData name="COUDENE Anthony" userId="328e29f9-3765-4980-b428-58efb5193605" providerId="ADAL" clId="{654BFFF5-05CE-4277-B260-F9EB5C1EBE0B}" dt="2024-03-22T07:16:39.430" v="218"/>
          <ac:spMkLst>
            <pc:docMk/>
            <pc:sldMk cId="981680145" sldId="341"/>
            <ac:spMk id="7" creationId="{20B50B99-EEB3-8EAF-48E3-E816770CCF87}"/>
          </ac:spMkLst>
        </pc:spChg>
      </pc:sldChg>
      <pc:sldChg chg="modSp add mod">
        <pc:chgData name="COUDENE Anthony" userId="328e29f9-3765-4980-b428-58efb5193605" providerId="ADAL" clId="{654BFFF5-05CE-4277-B260-F9EB5C1EBE0B}" dt="2024-03-22T07:17:19.152" v="228"/>
        <pc:sldMkLst>
          <pc:docMk/>
          <pc:sldMk cId="4107304474" sldId="342"/>
        </pc:sldMkLst>
        <pc:spChg chg="mod">
          <ac:chgData name="COUDENE Anthony" userId="328e29f9-3765-4980-b428-58efb5193605" providerId="ADAL" clId="{654BFFF5-05CE-4277-B260-F9EB5C1EBE0B}" dt="2024-03-22T07:17:05.286" v="227" actId="20577"/>
          <ac:spMkLst>
            <pc:docMk/>
            <pc:sldMk cId="4107304474" sldId="342"/>
            <ac:spMk id="6" creationId="{A462C08C-C405-4601-7BDF-EAA60DD31DDA}"/>
          </ac:spMkLst>
        </pc:spChg>
        <pc:spChg chg="mod">
          <ac:chgData name="COUDENE Anthony" userId="328e29f9-3765-4980-b428-58efb5193605" providerId="ADAL" clId="{654BFFF5-05CE-4277-B260-F9EB5C1EBE0B}" dt="2024-03-22T07:17:19.152" v="228"/>
          <ac:spMkLst>
            <pc:docMk/>
            <pc:sldMk cId="4107304474" sldId="342"/>
            <ac:spMk id="7" creationId="{D1885CAA-DA80-B196-5633-104F1F05FB18}"/>
          </ac:spMkLst>
        </pc:spChg>
      </pc:sldChg>
      <pc:sldChg chg="modSp add mod">
        <pc:chgData name="COUDENE Anthony" userId="328e29f9-3765-4980-b428-58efb5193605" providerId="ADAL" clId="{654BFFF5-05CE-4277-B260-F9EB5C1EBE0B}" dt="2024-03-22T07:51:26.248" v="285" actId="20577"/>
        <pc:sldMkLst>
          <pc:docMk/>
          <pc:sldMk cId="461310453" sldId="343"/>
        </pc:sldMkLst>
        <pc:spChg chg="mod">
          <ac:chgData name="COUDENE Anthony" userId="328e29f9-3765-4980-b428-58efb5193605" providerId="ADAL" clId="{654BFFF5-05CE-4277-B260-F9EB5C1EBE0B}" dt="2024-03-22T07:49:46.226" v="231"/>
          <ac:spMkLst>
            <pc:docMk/>
            <pc:sldMk cId="461310453" sldId="343"/>
            <ac:spMk id="6" creationId="{F05D5DC2-A0B8-5C5D-8481-C9D4DD4C0FA7}"/>
          </ac:spMkLst>
        </pc:spChg>
        <pc:spChg chg="mod">
          <ac:chgData name="COUDENE Anthony" userId="328e29f9-3765-4980-b428-58efb5193605" providerId="ADAL" clId="{654BFFF5-05CE-4277-B260-F9EB5C1EBE0B}" dt="2024-03-22T07:51:26.248" v="285" actId="20577"/>
          <ac:spMkLst>
            <pc:docMk/>
            <pc:sldMk cId="461310453" sldId="343"/>
            <ac:spMk id="7" creationId="{897402CE-94E1-DF28-94D5-F5E9BBA927C9}"/>
          </ac:spMkLst>
        </pc:spChg>
      </pc:sldChg>
      <pc:sldChg chg="modSp add mod">
        <pc:chgData name="COUDENE Anthony" userId="328e29f9-3765-4980-b428-58efb5193605" providerId="ADAL" clId="{654BFFF5-05CE-4277-B260-F9EB5C1EBE0B}" dt="2024-03-22T07:53:08.413" v="323" actId="20577"/>
        <pc:sldMkLst>
          <pc:docMk/>
          <pc:sldMk cId="203681207" sldId="344"/>
        </pc:sldMkLst>
        <pc:spChg chg="mod">
          <ac:chgData name="COUDENE Anthony" userId="328e29f9-3765-4980-b428-58efb5193605" providerId="ADAL" clId="{654BFFF5-05CE-4277-B260-F9EB5C1EBE0B}" dt="2024-03-22T07:52:20.420" v="313"/>
          <ac:spMkLst>
            <pc:docMk/>
            <pc:sldMk cId="203681207" sldId="344"/>
            <ac:spMk id="6" creationId="{5AC35B93-6CAF-FF6C-C15C-93841DEE97E4}"/>
          </ac:spMkLst>
        </pc:spChg>
        <pc:spChg chg="mod">
          <ac:chgData name="COUDENE Anthony" userId="328e29f9-3765-4980-b428-58efb5193605" providerId="ADAL" clId="{654BFFF5-05CE-4277-B260-F9EB5C1EBE0B}" dt="2024-03-22T07:53:08.413" v="323" actId="20577"/>
          <ac:spMkLst>
            <pc:docMk/>
            <pc:sldMk cId="203681207" sldId="344"/>
            <ac:spMk id="7" creationId="{847C3722-9F1B-3A5A-3616-F726A9D870F3}"/>
          </ac:spMkLst>
        </pc:spChg>
      </pc:sldChg>
      <pc:sldChg chg="modSp add mod">
        <pc:chgData name="COUDENE Anthony" userId="328e29f9-3765-4980-b428-58efb5193605" providerId="ADAL" clId="{654BFFF5-05CE-4277-B260-F9EB5C1EBE0B}" dt="2024-03-22T07:54:52.569" v="348" actId="20577"/>
        <pc:sldMkLst>
          <pc:docMk/>
          <pc:sldMk cId="1386908107" sldId="345"/>
        </pc:sldMkLst>
        <pc:spChg chg="mod">
          <ac:chgData name="COUDENE Anthony" userId="328e29f9-3765-4980-b428-58efb5193605" providerId="ADAL" clId="{654BFFF5-05CE-4277-B260-F9EB5C1EBE0B}" dt="2024-03-22T07:53:18.914" v="327"/>
          <ac:spMkLst>
            <pc:docMk/>
            <pc:sldMk cId="1386908107" sldId="345"/>
            <ac:spMk id="6" creationId="{C66B5169-070E-2435-DD3B-1A3C9B873E08}"/>
          </ac:spMkLst>
        </pc:spChg>
        <pc:spChg chg="mod">
          <ac:chgData name="COUDENE Anthony" userId="328e29f9-3765-4980-b428-58efb5193605" providerId="ADAL" clId="{654BFFF5-05CE-4277-B260-F9EB5C1EBE0B}" dt="2024-03-22T07:54:52.569" v="348" actId="20577"/>
          <ac:spMkLst>
            <pc:docMk/>
            <pc:sldMk cId="1386908107" sldId="345"/>
            <ac:spMk id="7" creationId="{79DBCD36-D809-8677-D352-F8AC8947A74B}"/>
          </ac:spMkLst>
        </pc:spChg>
      </pc:sldChg>
      <pc:sldChg chg="modSp add mod">
        <pc:chgData name="COUDENE Anthony" userId="328e29f9-3765-4980-b428-58efb5193605" providerId="ADAL" clId="{654BFFF5-05CE-4277-B260-F9EB5C1EBE0B}" dt="2024-03-22T07:55:19.112" v="354" actId="21"/>
        <pc:sldMkLst>
          <pc:docMk/>
          <pc:sldMk cId="2358378902" sldId="346"/>
        </pc:sldMkLst>
        <pc:spChg chg="mod">
          <ac:chgData name="COUDENE Anthony" userId="328e29f9-3765-4980-b428-58efb5193605" providerId="ADAL" clId="{654BFFF5-05CE-4277-B260-F9EB5C1EBE0B}" dt="2024-03-22T07:55:08.189" v="351"/>
          <ac:spMkLst>
            <pc:docMk/>
            <pc:sldMk cId="2358378902" sldId="346"/>
            <ac:spMk id="6" creationId="{28299289-8AEA-C6DB-B52D-2158FF87BAEC}"/>
          </ac:spMkLst>
        </pc:spChg>
        <pc:spChg chg="mod">
          <ac:chgData name="COUDENE Anthony" userId="328e29f9-3765-4980-b428-58efb5193605" providerId="ADAL" clId="{654BFFF5-05CE-4277-B260-F9EB5C1EBE0B}" dt="2024-03-22T07:55:19.112" v="354" actId="21"/>
          <ac:spMkLst>
            <pc:docMk/>
            <pc:sldMk cId="2358378902" sldId="346"/>
            <ac:spMk id="7" creationId="{DAC0212E-8DBE-A827-534D-2602E13F8881}"/>
          </ac:spMkLst>
        </pc:spChg>
      </pc:sldChg>
      <pc:sldChg chg="modSp add mod">
        <pc:chgData name="COUDENE Anthony" userId="328e29f9-3765-4980-b428-58efb5193605" providerId="ADAL" clId="{654BFFF5-05CE-4277-B260-F9EB5C1EBE0B}" dt="2024-03-22T07:55:50.349" v="360" actId="21"/>
        <pc:sldMkLst>
          <pc:docMk/>
          <pc:sldMk cId="2166222067" sldId="347"/>
        </pc:sldMkLst>
        <pc:spChg chg="mod">
          <ac:chgData name="COUDENE Anthony" userId="328e29f9-3765-4980-b428-58efb5193605" providerId="ADAL" clId="{654BFFF5-05CE-4277-B260-F9EB5C1EBE0B}" dt="2024-03-22T07:55:37.861" v="358"/>
          <ac:spMkLst>
            <pc:docMk/>
            <pc:sldMk cId="2166222067" sldId="347"/>
            <ac:spMk id="6" creationId="{7B77B6FE-9A95-F308-69B8-E72005CC09E7}"/>
          </ac:spMkLst>
        </pc:spChg>
        <pc:spChg chg="mod">
          <ac:chgData name="COUDENE Anthony" userId="328e29f9-3765-4980-b428-58efb5193605" providerId="ADAL" clId="{654BFFF5-05CE-4277-B260-F9EB5C1EBE0B}" dt="2024-03-22T07:55:50.349" v="360" actId="21"/>
          <ac:spMkLst>
            <pc:docMk/>
            <pc:sldMk cId="2166222067" sldId="347"/>
            <ac:spMk id="7" creationId="{47005155-5214-5EAD-A303-231847058388}"/>
          </ac:spMkLst>
        </pc:spChg>
      </pc:sldChg>
      <pc:sldChg chg="modSp add mod">
        <pc:chgData name="COUDENE Anthony" userId="328e29f9-3765-4980-b428-58efb5193605" providerId="ADAL" clId="{654BFFF5-05CE-4277-B260-F9EB5C1EBE0B}" dt="2024-03-22T07:57:09.511" v="387" actId="21"/>
        <pc:sldMkLst>
          <pc:docMk/>
          <pc:sldMk cId="818071037" sldId="348"/>
        </pc:sldMkLst>
        <pc:spChg chg="mod">
          <ac:chgData name="COUDENE Anthony" userId="328e29f9-3765-4980-b428-58efb5193605" providerId="ADAL" clId="{654BFFF5-05CE-4277-B260-F9EB5C1EBE0B}" dt="2024-03-22T07:56:04.891" v="365"/>
          <ac:spMkLst>
            <pc:docMk/>
            <pc:sldMk cId="818071037" sldId="348"/>
            <ac:spMk id="6" creationId="{5F9D1939-156A-B14B-8F1D-0DC3783F302F}"/>
          </ac:spMkLst>
        </pc:spChg>
        <pc:spChg chg="mod">
          <ac:chgData name="COUDENE Anthony" userId="328e29f9-3765-4980-b428-58efb5193605" providerId="ADAL" clId="{654BFFF5-05CE-4277-B260-F9EB5C1EBE0B}" dt="2024-03-22T07:57:09.511" v="387" actId="21"/>
          <ac:spMkLst>
            <pc:docMk/>
            <pc:sldMk cId="818071037" sldId="348"/>
            <ac:spMk id="7" creationId="{4FADC21B-80B5-DA2F-1AB2-305EDAEDD0A6}"/>
          </ac:spMkLst>
        </pc:spChg>
      </pc:sldChg>
      <pc:sldChg chg="modSp add mod">
        <pc:chgData name="COUDENE Anthony" userId="328e29f9-3765-4980-b428-58efb5193605" providerId="ADAL" clId="{654BFFF5-05CE-4277-B260-F9EB5C1EBE0B}" dt="2024-03-22T07:57:32.906" v="394" actId="21"/>
        <pc:sldMkLst>
          <pc:docMk/>
          <pc:sldMk cId="2451699192" sldId="349"/>
        </pc:sldMkLst>
        <pc:spChg chg="mod">
          <ac:chgData name="COUDENE Anthony" userId="328e29f9-3765-4980-b428-58efb5193605" providerId="ADAL" clId="{654BFFF5-05CE-4277-B260-F9EB5C1EBE0B}" dt="2024-03-22T07:57:24.623" v="391"/>
          <ac:spMkLst>
            <pc:docMk/>
            <pc:sldMk cId="2451699192" sldId="349"/>
            <ac:spMk id="6" creationId="{E88CC22E-79BE-EADA-3660-E13378DF7A7E}"/>
          </ac:spMkLst>
        </pc:spChg>
        <pc:spChg chg="mod">
          <ac:chgData name="COUDENE Anthony" userId="328e29f9-3765-4980-b428-58efb5193605" providerId="ADAL" clId="{654BFFF5-05CE-4277-B260-F9EB5C1EBE0B}" dt="2024-03-22T07:57:32.906" v="394" actId="21"/>
          <ac:spMkLst>
            <pc:docMk/>
            <pc:sldMk cId="2451699192" sldId="349"/>
            <ac:spMk id="7" creationId="{4D2EA012-1ACD-0BED-0421-469FDDD75089}"/>
          </ac:spMkLst>
        </pc:spChg>
      </pc:sldChg>
      <pc:sldChg chg="modSp add mod">
        <pc:chgData name="COUDENE Anthony" userId="328e29f9-3765-4980-b428-58efb5193605" providerId="ADAL" clId="{654BFFF5-05CE-4277-B260-F9EB5C1EBE0B}" dt="2024-03-22T07:58:25.328" v="422" actId="21"/>
        <pc:sldMkLst>
          <pc:docMk/>
          <pc:sldMk cId="902867184" sldId="350"/>
        </pc:sldMkLst>
        <pc:spChg chg="mod">
          <ac:chgData name="COUDENE Anthony" userId="328e29f9-3765-4980-b428-58efb5193605" providerId="ADAL" clId="{654BFFF5-05CE-4277-B260-F9EB5C1EBE0B}" dt="2024-03-22T07:57:47.135" v="403"/>
          <ac:spMkLst>
            <pc:docMk/>
            <pc:sldMk cId="902867184" sldId="350"/>
            <ac:spMk id="6" creationId="{7364BDD5-00F3-2027-D109-116B7CE1160C}"/>
          </ac:spMkLst>
        </pc:spChg>
        <pc:spChg chg="mod">
          <ac:chgData name="COUDENE Anthony" userId="328e29f9-3765-4980-b428-58efb5193605" providerId="ADAL" clId="{654BFFF5-05CE-4277-B260-F9EB5C1EBE0B}" dt="2024-03-22T07:58:25.328" v="422" actId="21"/>
          <ac:spMkLst>
            <pc:docMk/>
            <pc:sldMk cId="902867184" sldId="350"/>
            <ac:spMk id="7" creationId="{D57BFBD2-096B-E8FD-ED3C-686A58A11097}"/>
          </ac:spMkLst>
        </pc:spChg>
      </pc:sldChg>
      <pc:sldChg chg="modSp add mod">
        <pc:chgData name="COUDENE Anthony" userId="328e29f9-3765-4980-b428-58efb5193605" providerId="ADAL" clId="{654BFFF5-05CE-4277-B260-F9EB5C1EBE0B}" dt="2024-03-22T07:58:38.652" v="426" actId="21"/>
        <pc:sldMkLst>
          <pc:docMk/>
          <pc:sldMk cId="2118336695" sldId="351"/>
        </pc:sldMkLst>
        <pc:spChg chg="mod">
          <ac:chgData name="COUDENE Anthony" userId="328e29f9-3765-4980-b428-58efb5193605" providerId="ADAL" clId="{654BFFF5-05CE-4277-B260-F9EB5C1EBE0B}" dt="2024-03-22T07:58:34.529" v="425"/>
          <ac:spMkLst>
            <pc:docMk/>
            <pc:sldMk cId="2118336695" sldId="351"/>
            <ac:spMk id="6" creationId="{65363578-45E4-3F0F-9253-29EAB56760F5}"/>
          </ac:spMkLst>
        </pc:spChg>
        <pc:spChg chg="mod">
          <ac:chgData name="COUDENE Anthony" userId="328e29f9-3765-4980-b428-58efb5193605" providerId="ADAL" clId="{654BFFF5-05CE-4277-B260-F9EB5C1EBE0B}" dt="2024-03-22T07:58:38.652" v="426" actId="21"/>
          <ac:spMkLst>
            <pc:docMk/>
            <pc:sldMk cId="2118336695" sldId="351"/>
            <ac:spMk id="7" creationId="{F4E74191-91FE-63CC-8EE9-2D6453B0923A}"/>
          </ac:spMkLst>
        </pc:spChg>
      </pc:sldChg>
      <pc:sldChg chg="modSp add mod">
        <pc:chgData name="COUDENE Anthony" userId="328e29f9-3765-4980-b428-58efb5193605" providerId="ADAL" clId="{654BFFF5-05CE-4277-B260-F9EB5C1EBE0B}" dt="2024-03-22T07:59:12.046" v="457" actId="20577"/>
        <pc:sldMkLst>
          <pc:docMk/>
          <pc:sldMk cId="995188748" sldId="352"/>
        </pc:sldMkLst>
        <pc:spChg chg="mod">
          <ac:chgData name="COUDENE Anthony" userId="328e29f9-3765-4980-b428-58efb5193605" providerId="ADAL" clId="{654BFFF5-05CE-4277-B260-F9EB5C1EBE0B}" dt="2024-03-22T07:58:56.726" v="431" actId="21"/>
          <ac:spMkLst>
            <pc:docMk/>
            <pc:sldMk cId="995188748" sldId="352"/>
            <ac:spMk id="6" creationId="{82B65462-CCD2-8D98-CEEB-6B7DF0663F0F}"/>
          </ac:spMkLst>
        </pc:spChg>
        <pc:spChg chg="mod">
          <ac:chgData name="COUDENE Anthony" userId="328e29f9-3765-4980-b428-58efb5193605" providerId="ADAL" clId="{654BFFF5-05CE-4277-B260-F9EB5C1EBE0B}" dt="2024-03-22T07:59:12.046" v="457" actId="20577"/>
          <ac:spMkLst>
            <pc:docMk/>
            <pc:sldMk cId="995188748" sldId="352"/>
            <ac:spMk id="7" creationId="{7DC3D135-0D2C-ED33-F38F-77358E9CDE0B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17A160-D677-4B52-9CD9-362AEF973CF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DFF5B3-F79C-4E49-87E7-C6499EC0322B}">
      <dgm:prSet/>
      <dgm:spPr/>
      <dgm:t>
        <a:bodyPr/>
        <a:lstStyle/>
        <a:p>
          <a:pPr>
            <a:defRPr cap="all"/>
          </a:pPr>
          <a:r>
            <a:rPr lang="fr-FR" dirty="0"/>
            <a:t>présenter </a:t>
          </a:r>
          <a:r>
            <a:rPr lang="fr-FR" b="1" dirty="0"/>
            <a:t>différentes approches industrielles </a:t>
          </a:r>
          <a:r>
            <a:rPr lang="fr-FR" dirty="0"/>
            <a:t>éprouvées.</a:t>
          </a:r>
          <a:endParaRPr lang="en-US" dirty="0"/>
        </a:p>
      </dgm:t>
    </dgm:pt>
    <dgm:pt modelId="{5829777D-B3E6-40A4-9013-3F5965C8678C}" type="parTrans" cxnId="{B50F0B10-9316-4B48-ABBA-9B3A043D6561}">
      <dgm:prSet/>
      <dgm:spPr/>
      <dgm:t>
        <a:bodyPr/>
        <a:lstStyle/>
        <a:p>
          <a:endParaRPr lang="en-US"/>
        </a:p>
      </dgm:t>
    </dgm:pt>
    <dgm:pt modelId="{C5EE5FA5-C486-4BDC-A2D2-394590311F10}" type="sibTrans" cxnId="{B50F0B10-9316-4B48-ABBA-9B3A043D6561}">
      <dgm:prSet/>
      <dgm:spPr/>
      <dgm:t>
        <a:bodyPr/>
        <a:lstStyle/>
        <a:p>
          <a:endParaRPr lang="en-US"/>
        </a:p>
      </dgm:t>
    </dgm:pt>
    <dgm:pt modelId="{207BCE7B-3FA7-4B74-941F-230D5E983842}">
      <dgm:prSet/>
      <dgm:spPr/>
      <dgm:t>
        <a:bodyPr/>
        <a:lstStyle/>
        <a:p>
          <a:pPr>
            <a:defRPr cap="all"/>
          </a:pPr>
          <a:r>
            <a:rPr lang="fr-FR" b="1" dirty="0"/>
            <a:t>Pas de Design-Patterns </a:t>
          </a:r>
          <a:r>
            <a:rPr lang="fr-FR" dirty="0"/>
            <a:t>d'architecture ici, il s’agit de principes.</a:t>
          </a:r>
          <a:endParaRPr lang="en-US" dirty="0"/>
        </a:p>
      </dgm:t>
    </dgm:pt>
    <dgm:pt modelId="{45C2846A-B6A5-4CEB-9809-B635516F87F8}" type="parTrans" cxnId="{5AE3C588-4AD8-4123-A362-D61072785FBA}">
      <dgm:prSet/>
      <dgm:spPr/>
      <dgm:t>
        <a:bodyPr/>
        <a:lstStyle/>
        <a:p>
          <a:endParaRPr lang="en-US"/>
        </a:p>
      </dgm:t>
    </dgm:pt>
    <dgm:pt modelId="{D9AD7CF5-89C7-4B40-A6A7-51B0C98D3157}" type="sibTrans" cxnId="{5AE3C588-4AD8-4123-A362-D61072785FBA}">
      <dgm:prSet/>
      <dgm:spPr/>
      <dgm:t>
        <a:bodyPr/>
        <a:lstStyle/>
        <a:p>
          <a:endParaRPr lang="en-US"/>
        </a:p>
      </dgm:t>
    </dgm:pt>
    <dgm:pt modelId="{541ADA40-4ABE-4306-87CA-226E934D69EF}">
      <dgm:prSet/>
      <dgm:spPr/>
      <dgm:t>
        <a:bodyPr/>
        <a:lstStyle/>
        <a:p>
          <a:pPr>
            <a:defRPr cap="all"/>
          </a:pPr>
          <a:r>
            <a:rPr lang="fr-FR" b="1" dirty="0"/>
            <a:t>Principes applicables </a:t>
          </a:r>
          <a:r>
            <a:rPr lang="fr-FR" dirty="0"/>
            <a:t>dès la fin de cette présentation (POO)</a:t>
          </a:r>
          <a:endParaRPr lang="en-US" dirty="0"/>
        </a:p>
      </dgm:t>
    </dgm:pt>
    <dgm:pt modelId="{0B237963-5FB4-4DDC-84E8-54A81D31688D}" type="parTrans" cxnId="{F1073AC7-419A-4D45-A2D5-4524323E0D3F}">
      <dgm:prSet/>
      <dgm:spPr/>
      <dgm:t>
        <a:bodyPr/>
        <a:lstStyle/>
        <a:p>
          <a:endParaRPr lang="en-US"/>
        </a:p>
      </dgm:t>
    </dgm:pt>
    <dgm:pt modelId="{3A19611C-0F21-4599-B126-4A33D096D6D0}" type="sibTrans" cxnId="{F1073AC7-419A-4D45-A2D5-4524323E0D3F}">
      <dgm:prSet/>
      <dgm:spPr/>
      <dgm:t>
        <a:bodyPr/>
        <a:lstStyle/>
        <a:p>
          <a:endParaRPr lang="en-US"/>
        </a:p>
      </dgm:t>
    </dgm:pt>
    <dgm:pt modelId="{232F25DC-AFAA-433B-817E-A94831B294D3}" type="pres">
      <dgm:prSet presAssocID="{D717A160-D677-4B52-9CD9-362AEF973CFD}" presName="root" presStyleCnt="0">
        <dgm:presLayoutVars>
          <dgm:dir/>
          <dgm:resizeHandles val="exact"/>
        </dgm:presLayoutVars>
      </dgm:prSet>
      <dgm:spPr/>
    </dgm:pt>
    <dgm:pt modelId="{1AB90A99-2132-4486-A48D-B8F1C55301A8}" type="pres">
      <dgm:prSet presAssocID="{0BDFF5B3-F79C-4E49-87E7-C6499EC0322B}" presName="compNode" presStyleCnt="0"/>
      <dgm:spPr/>
    </dgm:pt>
    <dgm:pt modelId="{3787C6CD-045E-47B6-B69E-D1D4B888ECAB}" type="pres">
      <dgm:prSet presAssocID="{0BDFF5B3-F79C-4E49-87E7-C6499EC0322B}" presName="iconBgRect" presStyleLbl="bgShp" presStyleIdx="0" presStyleCnt="3"/>
      <dgm:spPr/>
    </dgm:pt>
    <dgm:pt modelId="{303140BB-DCDD-4D36-B065-7DA4E23C2491}" type="pres">
      <dgm:prSet presAssocID="{0BDFF5B3-F79C-4E49-87E7-C6499EC0322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420AF55E-5C99-48DD-8473-0DFDCA8097F1}" type="pres">
      <dgm:prSet presAssocID="{0BDFF5B3-F79C-4E49-87E7-C6499EC0322B}" presName="spaceRect" presStyleCnt="0"/>
      <dgm:spPr/>
    </dgm:pt>
    <dgm:pt modelId="{A176285D-A4AB-4234-ABDD-86DA7289CDEA}" type="pres">
      <dgm:prSet presAssocID="{0BDFF5B3-F79C-4E49-87E7-C6499EC0322B}" presName="textRect" presStyleLbl="revTx" presStyleIdx="0" presStyleCnt="3">
        <dgm:presLayoutVars>
          <dgm:chMax val="1"/>
          <dgm:chPref val="1"/>
        </dgm:presLayoutVars>
      </dgm:prSet>
      <dgm:spPr/>
    </dgm:pt>
    <dgm:pt modelId="{92D039CD-8C48-4D29-AB30-B22C918244CF}" type="pres">
      <dgm:prSet presAssocID="{C5EE5FA5-C486-4BDC-A2D2-394590311F10}" presName="sibTrans" presStyleCnt="0"/>
      <dgm:spPr/>
    </dgm:pt>
    <dgm:pt modelId="{32E71211-B062-4EE8-ADA7-A0EA6F8F11D4}" type="pres">
      <dgm:prSet presAssocID="{207BCE7B-3FA7-4B74-941F-230D5E983842}" presName="compNode" presStyleCnt="0"/>
      <dgm:spPr/>
    </dgm:pt>
    <dgm:pt modelId="{5218B1C8-0619-4AC7-ADF6-5FF30537BC8C}" type="pres">
      <dgm:prSet presAssocID="{207BCE7B-3FA7-4B74-941F-230D5E983842}" presName="iconBgRect" presStyleLbl="bgShp" presStyleIdx="1" presStyleCnt="3"/>
      <dgm:spPr/>
    </dgm:pt>
    <dgm:pt modelId="{833B492D-BE97-4197-B348-F5F47CB9E277}" type="pres">
      <dgm:prSet presAssocID="{207BCE7B-3FA7-4B74-941F-230D5E98384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715E292A-6247-4D8F-89CF-7514AF215D72}" type="pres">
      <dgm:prSet presAssocID="{207BCE7B-3FA7-4B74-941F-230D5E983842}" presName="spaceRect" presStyleCnt="0"/>
      <dgm:spPr/>
    </dgm:pt>
    <dgm:pt modelId="{3E27C72B-6098-4F16-B147-5D06FCA916C8}" type="pres">
      <dgm:prSet presAssocID="{207BCE7B-3FA7-4B74-941F-230D5E983842}" presName="textRect" presStyleLbl="revTx" presStyleIdx="1" presStyleCnt="3">
        <dgm:presLayoutVars>
          <dgm:chMax val="1"/>
          <dgm:chPref val="1"/>
        </dgm:presLayoutVars>
      </dgm:prSet>
      <dgm:spPr/>
    </dgm:pt>
    <dgm:pt modelId="{3AC15890-F875-423F-9F7B-B4A7F1C54556}" type="pres">
      <dgm:prSet presAssocID="{D9AD7CF5-89C7-4B40-A6A7-51B0C98D3157}" presName="sibTrans" presStyleCnt="0"/>
      <dgm:spPr/>
    </dgm:pt>
    <dgm:pt modelId="{EF3B1458-7CCB-4694-BD0C-0CD27FF9BDF9}" type="pres">
      <dgm:prSet presAssocID="{541ADA40-4ABE-4306-87CA-226E934D69EF}" presName="compNode" presStyleCnt="0"/>
      <dgm:spPr/>
    </dgm:pt>
    <dgm:pt modelId="{75CA17F3-8E91-4E13-8108-3C21A6E840EC}" type="pres">
      <dgm:prSet presAssocID="{541ADA40-4ABE-4306-87CA-226E934D69EF}" presName="iconBgRect" presStyleLbl="bgShp" presStyleIdx="2" presStyleCnt="3"/>
      <dgm:spPr/>
    </dgm:pt>
    <dgm:pt modelId="{258281D8-F103-4BDB-9038-3C9B8C853D82}" type="pres">
      <dgm:prSet presAssocID="{541ADA40-4ABE-4306-87CA-226E934D69E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F2715C1F-7C90-4EFB-89E3-A72E91910F97}" type="pres">
      <dgm:prSet presAssocID="{541ADA40-4ABE-4306-87CA-226E934D69EF}" presName="spaceRect" presStyleCnt="0"/>
      <dgm:spPr/>
    </dgm:pt>
    <dgm:pt modelId="{BFAF6AD1-A9DC-4D10-9EE6-4A1B51E04E52}" type="pres">
      <dgm:prSet presAssocID="{541ADA40-4ABE-4306-87CA-226E934D69E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50F0B10-9316-4B48-ABBA-9B3A043D6561}" srcId="{D717A160-D677-4B52-9CD9-362AEF973CFD}" destId="{0BDFF5B3-F79C-4E49-87E7-C6499EC0322B}" srcOrd="0" destOrd="0" parTransId="{5829777D-B3E6-40A4-9013-3F5965C8678C}" sibTransId="{C5EE5FA5-C486-4BDC-A2D2-394590311F10}"/>
    <dgm:cxn modelId="{9D029949-4BBF-4C8D-A97D-A90249DE4E6C}" type="presOf" srcId="{207BCE7B-3FA7-4B74-941F-230D5E983842}" destId="{3E27C72B-6098-4F16-B147-5D06FCA916C8}" srcOrd="0" destOrd="0" presId="urn:microsoft.com/office/officeart/2018/5/layout/IconCircleLabelList"/>
    <dgm:cxn modelId="{B5AF5A4C-D6AC-41E0-B428-88881B8E687A}" type="presOf" srcId="{541ADA40-4ABE-4306-87CA-226E934D69EF}" destId="{BFAF6AD1-A9DC-4D10-9EE6-4A1B51E04E52}" srcOrd="0" destOrd="0" presId="urn:microsoft.com/office/officeart/2018/5/layout/IconCircleLabelList"/>
    <dgm:cxn modelId="{5AE3C588-4AD8-4123-A362-D61072785FBA}" srcId="{D717A160-D677-4B52-9CD9-362AEF973CFD}" destId="{207BCE7B-3FA7-4B74-941F-230D5E983842}" srcOrd="1" destOrd="0" parTransId="{45C2846A-B6A5-4CEB-9809-B635516F87F8}" sibTransId="{D9AD7CF5-89C7-4B40-A6A7-51B0C98D3157}"/>
    <dgm:cxn modelId="{65A28C93-CDE4-465F-AC85-4F28FF3A2619}" type="presOf" srcId="{D717A160-D677-4B52-9CD9-362AEF973CFD}" destId="{232F25DC-AFAA-433B-817E-A94831B294D3}" srcOrd="0" destOrd="0" presId="urn:microsoft.com/office/officeart/2018/5/layout/IconCircleLabelList"/>
    <dgm:cxn modelId="{F1073AC7-419A-4D45-A2D5-4524323E0D3F}" srcId="{D717A160-D677-4B52-9CD9-362AEF973CFD}" destId="{541ADA40-4ABE-4306-87CA-226E934D69EF}" srcOrd="2" destOrd="0" parTransId="{0B237963-5FB4-4DDC-84E8-54A81D31688D}" sibTransId="{3A19611C-0F21-4599-B126-4A33D096D6D0}"/>
    <dgm:cxn modelId="{CC4C86E6-CCC5-4D38-9331-3CCFE1982FE7}" type="presOf" srcId="{0BDFF5B3-F79C-4E49-87E7-C6499EC0322B}" destId="{A176285D-A4AB-4234-ABDD-86DA7289CDEA}" srcOrd="0" destOrd="0" presId="urn:microsoft.com/office/officeart/2018/5/layout/IconCircleLabelList"/>
    <dgm:cxn modelId="{0034FB9A-D886-480A-93E5-566ED4515F07}" type="presParOf" srcId="{232F25DC-AFAA-433B-817E-A94831B294D3}" destId="{1AB90A99-2132-4486-A48D-B8F1C55301A8}" srcOrd="0" destOrd="0" presId="urn:microsoft.com/office/officeart/2018/5/layout/IconCircleLabelList"/>
    <dgm:cxn modelId="{4A32FC45-D750-4838-B456-99DEBE4745F7}" type="presParOf" srcId="{1AB90A99-2132-4486-A48D-B8F1C55301A8}" destId="{3787C6CD-045E-47B6-B69E-D1D4B888ECAB}" srcOrd="0" destOrd="0" presId="urn:microsoft.com/office/officeart/2018/5/layout/IconCircleLabelList"/>
    <dgm:cxn modelId="{B37A2CB0-E746-4092-B386-250B4B688EDB}" type="presParOf" srcId="{1AB90A99-2132-4486-A48D-B8F1C55301A8}" destId="{303140BB-DCDD-4D36-B065-7DA4E23C2491}" srcOrd="1" destOrd="0" presId="urn:microsoft.com/office/officeart/2018/5/layout/IconCircleLabelList"/>
    <dgm:cxn modelId="{EB67636C-E251-419C-B31B-DBEEDE5C5CA6}" type="presParOf" srcId="{1AB90A99-2132-4486-A48D-B8F1C55301A8}" destId="{420AF55E-5C99-48DD-8473-0DFDCA8097F1}" srcOrd="2" destOrd="0" presId="urn:microsoft.com/office/officeart/2018/5/layout/IconCircleLabelList"/>
    <dgm:cxn modelId="{A5B7A54D-9A4A-44CC-A4ED-3CA4901328BA}" type="presParOf" srcId="{1AB90A99-2132-4486-A48D-B8F1C55301A8}" destId="{A176285D-A4AB-4234-ABDD-86DA7289CDEA}" srcOrd="3" destOrd="0" presId="urn:microsoft.com/office/officeart/2018/5/layout/IconCircleLabelList"/>
    <dgm:cxn modelId="{6C886693-52C4-4481-B1EF-5B31D0A0C856}" type="presParOf" srcId="{232F25DC-AFAA-433B-817E-A94831B294D3}" destId="{92D039CD-8C48-4D29-AB30-B22C918244CF}" srcOrd="1" destOrd="0" presId="urn:microsoft.com/office/officeart/2018/5/layout/IconCircleLabelList"/>
    <dgm:cxn modelId="{EB6686D3-9E52-4D9B-BA18-9B19DFDC145E}" type="presParOf" srcId="{232F25DC-AFAA-433B-817E-A94831B294D3}" destId="{32E71211-B062-4EE8-ADA7-A0EA6F8F11D4}" srcOrd="2" destOrd="0" presId="urn:microsoft.com/office/officeart/2018/5/layout/IconCircleLabelList"/>
    <dgm:cxn modelId="{4E42B5CB-5118-46CA-B4F7-2F751DCE8CC9}" type="presParOf" srcId="{32E71211-B062-4EE8-ADA7-A0EA6F8F11D4}" destId="{5218B1C8-0619-4AC7-ADF6-5FF30537BC8C}" srcOrd="0" destOrd="0" presId="urn:microsoft.com/office/officeart/2018/5/layout/IconCircleLabelList"/>
    <dgm:cxn modelId="{FBA1441E-74FD-4DA6-942A-F8AB3EDEE042}" type="presParOf" srcId="{32E71211-B062-4EE8-ADA7-A0EA6F8F11D4}" destId="{833B492D-BE97-4197-B348-F5F47CB9E277}" srcOrd="1" destOrd="0" presId="urn:microsoft.com/office/officeart/2018/5/layout/IconCircleLabelList"/>
    <dgm:cxn modelId="{FD8EE527-9FD6-44C8-B1FE-9A23A408BEDF}" type="presParOf" srcId="{32E71211-B062-4EE8-ADA7-A0EA6F8F11D4}" destId="{715E292A-6247-4D8F-89CF-7514AF215D72}" srcOrd="2" destOrd="0" presId="urn:microsoft.com/office/officeart/2018/5/layout/IconCircleLabelList"/>
    <dgm:cxn modelId="{4E5D1CA3-DB24-4B29-A762-86A30B204355}" type="presParOf" srcId="{32E71211-B062-4EE8-ADA7-A0EA6F8F11D4}" destId="{3E27C72B-6098-4F16-B147-5D06FCA916C8}" srcOrd="3" destOrd="0" presId="urn:microsoft.com/office/officeart/2018/5/layout/IconCircleLabelList"/>
    <dgm:cxn modelId="{FEE47314-446E-443C-9109-93D877D5C0EA}" type="presParOf" srcId="{232F25DC-AFAA-433B-817E-A94831B294D3}" destId="{3AC15890-F875-423F-9F7B-B4A7F1C54556}" srcOrd="3" destOrd="0" presId="urn:microsoft.com/office/officeart/2018/5/layout/IconCircleLabelList"/>
    <dgm:cxn modelId="{D3885723-CBD6-41E5-8C31-F48B429AE77E}" type="presParOf" srcId="{232F25DC-AFAA-433B-817E-A94831B294D3}" destId="{EF3B1458-7CCB-4694-BD0C-0CD27FF9BDF9}" srcOrd="4" destOrd="0" presId="urn:microsoft.com/office/officeart/2018/5/layout/IconCircleLabelList"/>
    <dgm:cxn modelId="{AFEC4C4C-3B83-48A8-8826-7D90F269C3A9}" type="presParOf" srcId="{EF3B1458-7CCB-4694-BD0C-0CD27FF9BDF9}" destId="{75CA17F3-8E91-4E13-8108-3C21A6E840EC}" srcOrd="0" destOrd="0" presId="urn:microsoft.com/office/officeart/2018/5/layout/IconCircleLabelList"/>
    <dgm:cxn modelId="{C10C02AC-BB57-4384-89D8-B96AAAE01253}" type="presParOf" srcId="{EF3B1458-7CCB-4694-BD0C-0CD27FF9BDF9}" destId="{258281D8-F103-4BDB-9038-3C9B8C853D82}" srcOrd="1" destOrd="0" presId="urn:microsoft.com/office/officeart/2018/5/layout/IconCircleLabelList"/>
    <dgm:cxn modelId="{7B7CF0F8-ECF6-403B-8053-033E1260D8BC}" type="presParOf" srcId="{EF3B1458-7CCB-4694-BD0C-0CD27FF9BDF9}" destId="{F2715C1F-7C90-4EFB-89E3-A72E91910F97}" srcOrd="2" destOrd="0" presId="urn:microsoft.com/office/officeart/2018/5/layout/IconCircleLabelList"/>
    <dgm:cxn modelId="{56965BB1-CCBE-4A16-A241-A416A056DCC6}" type="presParOf" srcId="{EF3B1458-7CCB-4694-BD0C-0CD27FF9BDF9}" destId="{BFAF6AD1-A9DC-4D10-9EE6-4A1B51E04E5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E5B965-8CB6-400B-8F56-1498429AD19E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DF38C7-B49C-4D65-A688-B7B179A32EED}">
      <dgm:prSet/>
      <dgm:spPr/>
      <dgm:t>
        <a:bodyPr/>
        <a:lstStyle/>
        <a:p>
          <a:r>
            <a:rPr lang="fr-FR"/>
            <a:t>Thématiques abordées :</a:t>
          </a:r>
          <a:endParaRPr lang="en-US"/>
        </a:p>
      </dgm:t>
    </dgm:pt>
    <dgm:pt modelId="{45EB0925-EA4E-4505-A97A-4E6D9EC14C51}" type="parTrans" cxnId="{9054DA36-E6C0-485A-AFD2-361C4AD166C5}">
      <dgm:prSet/>
      <dgm:spPr/>
      <dgm:t>
        <a:bodyPr/>
        <a:lstStyle/>
        <a:p>
          <a:endParaRPr lang="en-US"/>
        </a:p>
      </dgm:t>
    </dgm:pt>
    <dgm:pt modelId="{F419B2C1-3A62-485B-9AA6-1EA7AC1BE122}" type="sibTrans" cxnId="{9054DA36-E6C0-485A-AFD2-361C4AD166C5}">
      <dgm:prSet/>
      <dgm:spPr/>
      <dgm:t>
        <a:bodyPr/>
        <a:lstStyle/>
        <a:p>
          <a:endParaRPr lang="en-US"/>
        </a:p>
      </dgm:t>
    </dgm:pt>
    <dgm:pt modelId="{0FA18674-88A9-4F25-9747-9FF989AFAC2A}">
      <dgm:prSet/>
      <dgm:spPr/>
      <dgm:t>
        <a:bodyPr/>
        <a:lstStyle/>
        <a:p>
          <a:r>
            <a:rPr lang="fr-FR"/>
            <a:t>Rappels </a:t>
          </a:r>
          <a:r>
            <a:rPr lang="fr-FR" b="1"/>
            <a:t>SOLID</a:t>
          </a:r>
          <a:endParaRPr lang="en-US"/>
        </a:p>
      </dgm:t>
    </dgm:pt>
    <dgm:pt modelId="{0F007051-432A-429C-A4EC-60373CD55BE3}" type="parTrans" cxnId="{D67A1701-A146-4387-B66E-5DC93FB57788}">
      <dgm:prSet/>
      <dgm:spPr/>
      <dgm:t>
        <a:bodyPr/>
        <a:lstStyle/>
        <a:p>
          <a:endParaRPr lang="en-US"/>
        </a:p>
      </dgm:t>
    </dgm:pt>
    <dgm:pt modelId="{5B592D8A-2982-4DFB-9472-23EBC95C4E00}" type="sibTrans" cxnId="{D67A1701-A146-4387-B66E-5DC93FB57788}">
      <dgm:prSet/>
      <dgm:spPr/>
      <dgm:t>
        <a:bodyPr/>
        <a:lstStyle/>
        <a:p>
          <a:endParaRPr lang="en-US"/>
        </a:p>
      </dgm:t>
    </dgm:pt>
    <dgm:pt modelId="{6C6DEBB9-00C8-4623-B2EA-3007FB3DA71C}">
      <dgm:prSet/>
      <dgm:spPr/>
      <dgm:t>
        <a:bodyPr/>
        <a:lstStyle/>
        <a:p>
          <a:r>
            <a:rPr lang="fr-FR"/>
            <a:t>Object </a:t>
          </a:r>
          <a:r>
            <a:rPr lang="fr-FR" b="1"/>
            <a:t>Calisthenics</a:t>
          </a:r>
          <a:endParaRPr lang="en-US"/>
        </a:p>
      </dgm:t>
    </dgm:pt>
    <dgm:pt modelId="{CDFBF087-0E2B-40E1-8E4A-6D48DE6D150A}" type="parTrans" cxnId="{15B9D7C1-1A5B-4F13-AAE9-B196038DFA55}">
      <dgm:prSet/>
      <dgm:spPr/>
      <dgm:t>
        <a:bodyPr/>
        <a:lstStyle/>
        <a:p>
          <a:endParaRPr lang="en-US"/>
        </a:p>
      </dgm:t>
    </dgm:pt>
    <dgm:pt modelId="{5FFD2AC3-2BC2-449A-BE17-EB4C7B1076B7}" type="sibTrans" cxnId="{15B9D7C1-1A5B-4F13-AAE9-B196038DFA55}">
      <dgm:prSet/>
      <dgm:spPr/>
      <dgm:t>
        <a:bodyPr/>
        <a:lstStyle/>
        <a:p>
          <a:endParaRPr lang="en-US"/>
        </a:p>
      </dgm:t>
    </dgm:pt>
    <dgm:pt modelId="{0D895273-FA8B-4CAE-8047-8F60CEAD4459}">
      <dgm:prSet/>
      <dgm:spPr/>
      <dgm:t>
        <a:bodyPr/>
        <a:lstStyle/>
        <a:p>
          <a:r>
            <a:rPr lang="fr-FR"/>
            <a:t>Loi de </a:t>
          </a:r>
          <a:r>
            <a:rPr lang="fr-FR" b="1"/>
            <a:t>Demeter</a:t>
          </a:r>
          <a:endParaRPr lang="en-US"/>
        </a:p>
      </dgm:t>
    </dgm:pt>
    <dgm:pt modelId="{4DA9040D-2D4D-423E-A274-34730786872E}" type="parTrans" cxnId="{71F7D199-B3B2-4E39-9635-BD9138FA46A3}">
      <dgm:prSet/>
      <dgm:spPr/>
      <dgm:t>
        <a:bodyPr/>
        <a:lstStyle/>
        <a:p>
          <a:endParaRPr lang="en-US"/>
        </a:p>
      </dgm:t>
    </dgm:pt>
    <dgm:pt modelId="{1AB27C3A-C8F8-4F97-B210-01B0CFA4F4FF}" type="sibTrans" cxnId="{71F7D199-B3B2-4E39-9635-BD9138FA46A3}">
      <dgm:prSet/>
      <dgm:spPr/>
      <dgm:t>
        <a:bodyPr/>
        <a:lstStyle/>
        <a:p>
          <a:endParaRPr lang="en-US"/>
        </a:p>
      </dgm:t>
    </dgm:pt>
    <dgm:pt modelId="{EA2821A2-F20F-40EB-9450-63E2D3B587B4}">
      <dgm:prSet/>
      <dgm:spPr/>
      <dgm:t>
        <a:bodyPr/>
        <a:lstStyle/>
        <a:p>
          <a:r>
            <a:rPr lang="fr-FR"/>
            <a:t>Approche "</a:t>
          </a:r>
          <a:r>
            <a:rPr lang="fr-FR" b="1"/>
            <a:t>Tell don't ask</a:t>
          </a:r>
          <a:r>
            <a:rPr lang="fr-FR"/>
            <a:t>"</a:t>
          </a:r>
          <a:endParaRPr lang="en-US"/>
        </a:p>
      </dgm:t>
    </dgm:pt>
    <dgm:pt modelId="{15F5EA23-E8FA-4B1C-8318-4FA3443B9D11}" type="parTrans" cxnId="{E19D287E-AA3E-4762-9025-A648DD7DD934}">
      <dgm:prSet/>
      <dgm:spPr/>
      <dgm:t>
        <a:bodyPr/>
        <a:lstStyle/>
        <a:p>
          <a:endParaRPr lang="en-US"/>
        </a:p>
      </dgm:t>
    </dgm:pt>
    <dgm:pt modelId="{D9566BF5-E010-4322-A614-86CFC8AD1D4A}" type="sibTrans" cxnId="{E19D287E-AA3E-4762-9025-A648DD7DD934}">
      <dgm:prSet/>
      <dgm:spPr/>
      <dgm:t>
        <a:bodyPr/>
        <a:lstStyle/>
        <a:p>
          <a:endParaRPr lang="en-US"/>
        </a:p>
      </dgm:t>
    </dgm:pt>
    <dgm:pt modelId="{B4F8020A-EF0D-4165-92FF-42ABA8C73601}">
      <dgm:prSet/>
      <dgm:spPr/>
      <dgm:t>
        <a:bodyPr/>
        <a:lstStyle/>
        <a:p>
          <a:r>
            <a:rPr lang="fr-FR" b="1"/>
            <a:t>Composition</a:t>
          </a:r>
          <a:r>
            <a:rPr lang="fr-FR"/>
            <a:t> over Inheritance</a:t>
          </a:r>
          <a:endParaRPr lang="en-US"/>
        </a:p>
      </dgm:t>
    </dgm:pt>
    <dgm:pt modelId="{22B1A205-1931-4528-A9F7-04765E80398B}" type="parTrans" cxnId="{20895F9B-C73A-4F3C-B2F5-D3A538352A9A}">
      <dgm:prSet/>
      <dgm:spPr/>
      <dgm:t>
        <a:bodyPr/>
        <a:lstStyle/>
        <a:p>
          <a:endParaRPr lang="en-US"/>
        </a:p>
      </dgm:t>
    </dgm:pt>
    <dgm:pt modelId="{E93C9283-7450-49D8-8AE0-7F0D7BFE8F7C}" type="sibTrans" cxnId="{20895F9B-C73A-4F3C-B2F5-D3A538352A9A}">
      <dgm:prSet/>
      <dgm:spPr/>
      <dgm:t>
        <a:bodyPr/>
        <a:lstStyle/>
        <a:p>
          <a:endParaRPr lang="en-US"/>
        </a:p>
      </dgm:t>
    </dgm:pt>
    <dgm:pt modelId="{A0BBBA88-150B-4909-B2F1-189C9717D792}">
      <dgm:prSet/>
      <dgm:spPr/>
      <dgm:t>
        <a:bodyPr/>
        <a:lstStyle/>
        <a:p>
          <a:r>
            <a:rPr lang="fr-FR" dirty="0"/>
            <a:t>Classées par ordre :</a:t>
          </a:r>
          <a:endParaRPr lang="en-US" dirty="0"/>
        </a:p>
      </dgm:t>
    </dgm:pt>
    <dgm:pt modelId="{BA029D31-4122-43B1-81A3-C1D74D81A03B}" type="parTrans" cxnId="{7CDBC830-3FE6-4F9D-9549-A6F3712035E4}">
      <dgm:prSet/>
      <dgm:spPr/>
      <dgm:t>
        <a:bodyPr/>
        <a:lstStyle/>
        <a:p>
          <a:endParaRPr lang="en-US"/>
        </a:p>
      </dgm:t>
    </dgm:pt>
    <dgm:pt modelId="{FDADDF26-2E6A-498C-B3AB-60E3896F37E8}" type="sibTrans" cxnId="{7CDBC830-3FE6-4F9D-9549-A6F3712035E4}">
      <dgm:prSet/>
      <dgm:spPr/>
      <dgm:t>
        <a:bodyPr/>
        <a:lstStyle/>
        <a:p>
          <a:endParaRPr lang="en-US"/>
        </a:p>
      </dgm:t>
    </dgm:pt>
    <dgm:pt modelId="{37819AB8-2688-4A42-892B-5D4AF62B905B}">
      <dgm:prSet/>
      <dgm:spPr/>
      <dgm:t>
        <a:bodyPr/>
        <a:lstStyle/>
        <a:p>
          <a:r>
            <a:rPr lang="fr-FR" b="1" dirty="0"/>
            <a:t>d’imbrication</a:t>
          </a:r>
          <a:r>
            <a:rPr lang="fr-FR" dirty="0"/>
            <a:t> </a:t>
          </a:r>
          <a:endParaRPr lang="en-US" dirty="0"/>
        </a:p>
      </dgm:t>
    </dgm:pt>
    <dgm:pt modelId="{E1835662-DFA6-42DD-BA15-C87890B3006D}" type="parTrans" cxnId="{7229CC09-84B9-40C6-9FDA-549B17AE056A}">
      <dgm:prSet/>
      <dgm:spPr/>
      <dgm:t>
        <a:bodyPr/>
        <a:lstStyle/>
        <a:p>
          <a:endParaRPr lang="en-US"/>
        </a:p>
      </dgm:t>
    </dgm:pt>
    <dgm:pt modelId="{C6918A3E-B7E5-40A9-BE7D-155F8A029C03}" type="sibTrans" cxnId="{7229CC09-84B9-40C6-9FDA-549B17AE056A}">
      <dgm:prSet/>
      <dgm:spPr/>
      <dgm:t>
        <a:bodyPr/>
        <a:lstStyle/>
        <a:p>
          <a:endParaRPr lang="en-US"/>
        </a:p>
      </dgm:t>
    </dgm:pt>
    <dgm:pt modelId="{9ED8348C-C0EB-4708-BE7C-1CCDD86EB29E}">
      <dgm:prSet/>
      <dgm:spPr/>
      <dgm:t>
        <a:bodyPr/>
        <a:lstStyle/>
        <a:p>
          <a:r>
            <a:rPr lang="fr-FR" dirty="0"/>
            <a:t>de </a:t>
          </a:r>
          <a:r>
            <a:rPr lang="fr-FR" b="1" dirty="0"/>
            <a:t>complétude</a:t>
          </a:r>
          <a:r>
            <a:rPr lang="fr-FR" dirty="0"/>
            <a:t> </a:t>
          </a:r>
          <a:endParaRPr lang="en-US" dirty="0"/>
        </a:p>
      </dgm:t>
    </dgm:pt>
    <dgm:pt modelId="{AA077956-5465-4407-BEC7-2D61834A4C00}" type="parTrans" cxnId="{AC6E20EA-7ECD-4E87-94A6-E885A01A1C68}">
      <dgm:prSet/>
      <dgm:spPr/>
      <dgm:t>
        <a:bodyPr/>
        <a:lstStyle/>
        <a:p>
          <a:endParaRPr lang="en-US"/>
        </a:p>
      </dgm:t>
    </dgm:pt>
    <dgm:pt modelId="{B66CDA3D-8D86-4FE6-BACA-B4C11FCA9252}" type="sibTrans" cxnId="{AC6E20EA-7ECD-4E87-94A6-E885A01A1C68}">
      <dgm:prSet/>
      <dgm:spPr/>
      <dgm:t>
        <a:bodyPr/>
        <a:lstStyle/>
        <a:p>
          <a:endParaRPr lang="en-US"/>
        </a:p>
      </dgm:t>
    </dgm:pt>
    <dgm:pt modelId="{6BC50ABC-9D2F-4354-8772-24AFC0BC840B}">
      <dgm:prSet/>
      <dgm:spPr/>
      <dgm:t>
        <a:bodyPr/>
        <a:lstStyle/>
        <a:p>
          <a:r>
            <a:rPr lang="fr-FR" dirty="0"/>
            <a:t>de </a:t>
          </a:r>
          <a:r>
            <a:rPr lang="fr-FR" b="1" dirty="0"/>
            <a:t>priorités</a:t>
          </a:r>
          <a:endParaRPr lang="en-US" dirty="0"/>
        </a:p>
      </dgm:t>
    </dgm:pt>
    <dgm:pt modelId="{E9DACCF0-3C8B-46A0-8C57-7C4CEC0E403E}" type="parTrans" cxnId="{D9AC1850-E9C2-4A9C-9C06-769172A27C0A}">
      <dgm:prSet/>
      <dgm:spPr/>
      <dgm:t>
        <a:bodyPr/>
        <a:lstStyle/>
        <a:p>
          <a:endParaRPr lang="en-US"/>
        </a:p>
      </dgm:t>
    </dgm:pt>
    <dgm:pt modelId="{1C4BF691-DC26-41CB-8991-DB421E64583A}" type="sibTrans" cxnId="{D9AC1850-E9C2-4A9C-9C06-769172A27C0A}">
      <dgm:prSet/>
      <dgm:spPr/>
      <dgm:t>
        <a:bodyPr/>
        <a:lstStyle/>
        <a:p>
          <a:endParaRPr lang="en-US"/>
        </a:p>
      </dgm:t>
    </dgm:pt>
    <dgm:pt modelId="{97579281-FB1B-45C3-BD49-BAB48229CC65}" type="pres">
      <dgm:prSet presAssocID="{B2E5B965-8CB6-400B-8F56-1498429AD19E}" presName="Name0" presStyleCnt="0">
        <dgm:presLayoutVars>
          <dgm:dir/>
          <dgm:animLvl val="lvl"/>
          <dgm:resizeHandles val="exact"/>
        </dgm:presLayoutVars>
      </dgm:prSet>
      <dgm:spPr/>
    </dgm:pt>
    <dgm:pt modelId="{1996D83B-AC60-4B65-960C-59C99FDDC01E}" type="pres">
      <dgm:prSet presAssocID="{6FDF38C7-B49C-4D65-A688-B7B179A32EED}" presName="linNode" presStyleCnt="0"/>
      <dgm:spPr/>
    </dgm:pt>
    <dgm:pt modelId="{7F6379A5-32E9-46ED-A787-0C51D5326FDA}" type="pres">
      <dgm:prSet presAssocID="{6FDF38C7-B49C-4D65-A688-B7B179A32EED}" presName="parentText" presStyleLbl="node1" presStyleIdx="0" presStyleCnt="2" custLinFactNeighborY="-438">
        <dgm:presLayoutVars>
          <dgm:chMax val="1"/>
          <dgm:bulletEnabled val="1"/>
        </dgm:presLayoutVars>
      </dgm:prSet>
      <dgm:spPr/>
    </dgm:pt>
    <dgm:pt modelId="{BAA900E0-BB85-42DF-A137-6743D1C3ABA8}" type="pres">
      <dgm:prSet presAssocID="{6FDF38C7-B49C-4D65-A688-B7B179A32EED}" presName="descendantText" presStyleLbl="alignAccFollowNode1" presStyleIdx="0" presStyleCnt="2">
        <dgm:presLayoutVars>
          <dgm:bulletEnabled val="1"/>
        </dgm:presLayoutVars>
      </dgm:prSet>
      <dgm:spPr/>
    </dgm:pt>
    <dgm:pt modelId="{D39E7FBD-0E49-4C54-A4A9-C2254A636AA1}" type="pres">
      <dgm:prSet presAssocID="{F419B2C1-3A62-485B-9AA6-1EA7AC1BE122}" presName="sp" presStyleCnt="0"/>
      <dgm:spPr/>
    </dgm:pt>
    <dgm:pt modelId="{8DDC0EC8-8A88-46E6-A7FD-ADEF4099DE29}" type="pres">
      <dgm:prSet presAssocID="{A0BBBA88-150B-4909-B2F1-189C9717D792}" presName="linNode" presStyleCnt="0"/>
      <dgm:spPr/>
    </dgm:pt>
    <dgm:pt modelId="{FD079CDB-4E1A-4630-8F9E-B17CF82B6576}" type="pres">
      <dgm:prSet presAssocID="{A0BBBA88-150B-4909-B2F1-189C9717D792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0F572FE2-999C-44AB-A028-A2A3606AF934}" type="pres">
      <dgm:prSet presAssocID="{A0BBBA88-150B-4909-B2F1-189C9717D792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67A1701-A146-4387-B66E-5DC93FB57788}" srcId="{6FDF38C7-B49C-4D65-A688-B7B179A32EED}" destId="{0FA18674-88A9-4F25-9747-9FF989AFAC2A}" srcOrd="0" destOrd="0" parTransId="{0F007051-432A-429C-A4EC-60373CD55BE3}" sibTransId="{5B592D8A-2982-4DFB-9472-23EBC95C4E00}"/>
    <dgm:cxn modelId="{7229CC09-84B9-40C6-9FDA-549B17AE056A}" srcId="{A0BBBA88-150B-4909-B2F1-189C9717D792}" destId="{37819AB8-2688-4A42-892B-5D4AF62B905B}" srcOrd="0" destOrd="0" parTransId="{E1835662-DFA6-42DD-BA15-C87890B3006D}" sibTransId="{C6918A3E-B7E5-40A9-BE7D-155F8A029C03}"/>
    <dgm:cxn modelId="{7CDBC830-3FE6-4F9D-9549-A6F3712035E4}" srcId="{B2E5B965-8CB6-400B-8F56-1498429AD19E}" destId="{A0BBBA88-150B-4909-B2F1-189C9717D792}" srcOrd="1" destOrd="0" parTransId="{BA029D31-4122-43B1-81A3-C1D74D81A03B}" sibTransId="{FDADDF26-2E6A-498C-B3AB-60E3896F37E8}"/>
    <dgm:cxn modelId="{9054DA36-E6C0-485A-AFD2-361C4AD166C5}" srcId="{B2E5B965-8CB6-400B-8F56-1498429AD19E}" destId="{6FDF38C7-B49C-4D65-A688-B7B179A32EED}" srcOrd="0" destOrd="0" parTransId="{45EB0925-EA4E-4505-A97A-4E6D9EC14C51}" sibTransId="{F419B2C1-3A62-485B-9AA6-1EA7AC1BE122}"/>
    <dgm:cxn modelId="{00514360-831D-4228-95EF-EC970B186975}" type="presOf" srcId="{0D895273-FA8B-4CAE-8047-8F60CEAD4459}" destId="{BAA900E0-BB85-42DF-A137-6743D1C3ABA8}" srcOrd="0" destOrd="2" presId="urn:microsoft.com/office/officeart/2005/8/layout/vList5"/>
    <dgm:cxn modelId="{B1FB5E4B-FEB5-440A-B240-DB38E6E87B78}" type="presOf" srcId="{9ED8348C-C0EB-4708-BE7C-1CCDD86EB29E}" destId="{0F572FE2-999C-44AB-A028-A2A3606AF934}" srcOrd="0" destOrd="1" presId="urn:microsoft.com/office/officeart/2005/8/layout/vList5"/>
    <dgm:cxn modelId="{9FC6394D-D362-40EA-9412-753661C7E0BB}" type="presOf" srcId="{0FA18674-88A9-4F25-9747-9FF989AFAC2A}" destId="{BAA900E0-BB85-42DF-A137-6743D1C3ABA8}" srcOrd="0" destOrd="0" presId="urn:microsoft.com/office/officeart/2005/8/layout/vList5"/>
    <dgm:cxn modelId="{D9AC1850-E9C2-4A9C-9C06-769172A27C0A}" srcId="{A0BBBA88-150B-4909-B2F1-189C9717D792}" destId="{6BC50ABC-9D2F-4354-8772-24AFC0BC840B}" srcOrd="2" destOrd="0" parTransId="{E9DACCF0-3C8B-46A0-8C57-7C4CEC0E403E}" sibTransId="{1C4BF691-DC26-41CB-8991-DB421E64583A}"/>
    <dgm:cxn modelId="{3AE38673-89A2-431C-A753-300DE9A2A3B5}" type="presOf" srcId="{6C6DEBB9-00C8-4623-B2EA-3007FB3DA71C}" destId="{BAA900E0-BB85-42DF-A137-6743D1C3ABA8}" srcOrd="0" destOrd="1" presId="urn:microsoft.com/office/officeart/2005/8/layout/vList5"/>
    <dgm:cxn modelId="{3ECA477D-1984-44DB-8D3E-800FF65F7859}" type="presOf" srcId="{6FDF38C7-B49C-4D65-A688-B7B179A32EED}" destId="{7F6379A5-32E9-46ED-A787-0C51D5326FDA}" srcOrd="0" destOrd="0" presId="urn:microsoft.com/office/officeart/2005/8/layout/vList5"/>
    <dgm:cxn modelId="{E19D287E-AA3E-4762-9025-A648DD7DD934}" srcId="{6FDF38C7-B49C-4D65-A688-B7B179A32EED}" destId="{EA2821A2-F20F-40EB-9450-63E2D3B587B4}" srcOrd="3" destOrd="0" parTransId="{15F5EA23-E8FA-4B1C-8318-4FA3443B9D11}" sibTransId="{D9566BF5-E010-4322-A614-86CFC8AD1D4A}"/>
    <dgm:cxn modelId="{858CA091-10BD-4ACB-B1AC-F4780EE69ACD}" type="presOf" srcId="{B2E5B965-8CB6-400B-8F56-1498429AD19E}" destId="{97579281-FB1B-45C3-BD49-BAB48229CC65}" srcOrd="0" destOrd="0" presId="urn:microsoft.com/office/officeart/2005/8/layout/vList5"/>
    <dgm:cxn modelId="{07645C98-5DA0-4B61-AB39-5D8DF084D6FA}" type="presOf" srcId="{37819AB8-2688-4A42-892B-5D4AF62B905B}" destId="{0F572FE2-999C-44AB-A028-A2A3606AF934}" srcOrd="0" destOrd="0" presId="urn:microsoft.com/office/officeart/2005/8/layout/vList5"/>
    <dgm:cxn modelId="{71F7D199-B3B2-4E39-9635-BD9138FA46A3}" srcId="{6FDF38C7-B49C-4D65-A688-B7B179A32EED}" destId="{0D895273-FA8B-4CAE-8047-8F60CEAD4459}" srcOrd="2" destOrd="0" parTransId="{4DA9040D-2D4D-423E-A274-34730786872E}" sibTransId="{1AB27C3A-C8F8-4F97-B210-01B0CFA4F4FF}"/>
    <dgm:cxn modelId="{20895F9B-C73A-4F3C-B2F5-D3A538352A9A}" srcId="{6FDF38C7-B49C-4D65-A688-B7B179A32EED}" destId="{B4F8020A-EF0D-4165-92FF-42ABA8C73601}" srcOrd="4" destOrd="0" parTransId="{22B1A205-1931-4528-A9F7-04765E80398B}" sibTransId="{E93C9283-7450-49D8-8AE0-7F0D7BFE8F7C}"/>
    <dgm:cxn modelId="{1E6CE89D-12A4-4FCC-9EEE-24B39D9AEB25}" type="presOf" srcId="{B4F8020A-EF0D-4165-92FF-42ABA8C73601}" destId="{BAA900E0-BB85-42DF-A137-6743D1C3ABA8}" srcOrd="0" destOrd="4" presId="urn:microsoft.com/office/officeart/2005/8/layout/vList5"/>
    <dgm:cxn modelId="{9784B3AE-076A-4FD7-8E32-223ACE94B632}" type="presOf" srcId="{A0BBBA88-150B-4909-B2F1-189C9717D792}" destId="{FD079CDB-4E1A-4630-8F9E-B17CF82B6576}" srcOrd="0" destOrd="0" presId="urn:microsoft.com/office/officeart/2005/8/layout/vList5"/>
    <dgm:cxn modelId="{15B9D7C1-1A5B-4F13-AAE9-B196038DFA55}" srcId="{6FDF38C7-B49C-4D65-A688-B7B179A32EED}" destId="{6C6DEBB9-00C8-4623-B2EA-3007FB3DA71C}" srcOrd="1" destOrd="0" parTransId="{CDFBF087-0E2B-40E1-8E4A-6D48DE6D150A}" sibTransId="{5FFD2AC3-2BC2-449A-BE17-EB4C7B1076B7}"/>
    <dgm:cxn modelId="{7EDDC0D2-A61C-4358-AA7C-7D16FC8E6C48}" type="presOf" srcId="{EA2821A2-F20F-40EB-9450-63E2D3B587B4}" destId="{BAA900E0-BB85-42DF-A137-6743D1C3ABA8}" srcOrd="0" destOrd="3" presId="urn:microsoft.com/office/officeart/2005/8/layout/vList5"/>
    <dgm:cxn modelId="{AC6E20EA-7ECD-4E87-94A6-E885A01A1C68}" srcId="{A0BBBA88-150B-4909-B2F1-189C9717D792}" destId="{9ED8348C-C0EB-4708-BE7C-1CCDD86EB29E}" srcOrd="1" destOrd="0" parTransId="{AA077956-5465-4407-BEC7-2D61834A4C00}" sibTransId="{B66CDA3D-8D86-4FE6-BACA-B4C11FCA9252}"/>
    <dgm:cxn modelId="{0E8C5DF6-20A5-40A0-B968-D31C37E06CC4}" type="presOf" srcId="{6BC50ABC-9D2F-4354-8772-24AFC0BC840B}" destId="{0F572FE2-999C-44AB-A028-A2A3606AF934}" srcOrd="0" destOrd="2" presId="urn:microsoft.com/office/officeart/2005/8/layout/vList5"/>
    <dgm:cxn modelId="{B615AA93-270A-43EB-8C32-FB600EDC02CA}" type="presParOf" srcId="{97579281-FB1B-45C3-BD49-BAB48229CC65}" destId="{1996D83B-AC60-4B65-960C-59C99FDDC01E}" srcOrd="0" destOrd="0" presId="urn:microsoft.com/office/officeart/2005/8/layout/vList5"/>
    <dgm:cxn modelId="{C47979BB-F6C8-47F9-B562-64F7E435E37A}" type="presParOf" srcId="{1996D83B-AC60-4B65-960C-59C99FDDC01E}" destId="{7F6379A5-32E9-46ED-A787-0C51D5326FDA}" srcOrd="0" destOrd="0" presId="urn:microsoft.com/office/officeart/2005/8/layout/vList5"/>
    <dgm:cxn modelId="{13D83024-AEA4-43FD-AC3F-55F345FB8A49}" type="presParOf" srcId="{1996D83B-AC60-4B65-960C-59C99FDDC01E}" destId="{BAA900E0-BB85-42DF-A137-6743D1C3ABA8}" srcOrd="1" destOrd="0" presId="urn:microsoft.com/office/officeart/2005/8/layout/vList5"/>
    <dgm:cxn modelId="{04A08201-A5BA-4868-B0B8-A696624CBFDF}" type="presParOf" srcId="{97579281-FB1B-45C3-BD49-BAB48229CC65}" destId="{D39E7FBD-0E49-4C54-A4A9-C2254A636AA1}" srcOrd="1" destOrd="0" presId="urn:microsoft.com/office/officeart/2005/8/layout/vList5"/>
    <dgm:cxn modelId="{2D8762A7-6C24-4E6F-96BC-2BE1A529315F}" type="presParOf" srcId="{97579281-FB1B-45C3-BD49-BAB48229CC65}" destId="{8DDC0EC8-8A88-46E6-A7FD-ADEF4099DE29}" srcOrd="2" destOrd="0" presId="urn:microsoft.com/office/officeart/2005/8/layout/vList5"/>
    <dgm:cxn modelId="{7B724448-E8B5-4EE0-898A-B7A160543120}" type="presParOf" srcId="{8DDC0EC8-8A88-46E6-A7FD-ADEF4099DE29}" destId="{FD079CDB-4E1A-4630-8F9E-B17CF82B6576}" srcOrd="0" destOrd="0" presId="urn:microsoft.com/office/officeart/2005/8/layout/vList5"/>
    <dgm:cxn modelId="{490FA3AA-0F3A-4D8A-A8A4-A4FE48B72650}" type="presParOf" srcId="{8DDC0EC8-8A88-46E6-A7FD-ADEF4099DE29}" destId="{0F572FE2-999C-44AB-A028-A2A3606AF93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A7D0B2-4744-4DD2-98F2-164BF98C0D1B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723F53B-E046-4371-BE19-E3CFFCF29F73}">
      <dgm:prSet/>
      <dgm:spPr/>
      <dgm:t>
        <a:bodyPr/>
        <a:lstStyle/>
        <a:p>
          <a:r>
            <a:rPr lang="fr-FR" b="1" dirty="0" err="1"/>
            <a:t>Responsibility</a:t>
          </a:r>
          <a:endParaRPr lang="en-US" dirty="0"/>
        </a:p>
      </dgm:t>
    </dgm:pt>
    <dgm:pt modelId="{11080A41-7916-4B7B-8CD3-8E9528146E15}" type="parTrans" cxnId="{EA3AD7B5-CFD1-40FE-92AF-A336342D0B5E}">
      <dgm:prSet/>
      <dgm:spPr/>
      <dgm:t>
        <a:bodyPr/>
        <a:lstStyle/>
        <a:p>
          <a:endParaRPr lang="en-US"/>
        </a:p>
      </dgm:t>
    </dgm:pt>
    <dgm:pt modelId="{965F4ACB-49C5-41DA-8C76-16B71415E4F8}" type="sibTrans" cxnId="{EA3AD7B5-CFD1-40FE-92AF-A336342D0B5E}">
      <dgm:prSet/>
      <dgm:spPr/>
      <dgm:t>
        <a:bodyPr/>
        <a:lstStyle/>
        <a:p>
          <a:endParaRPr lang="en-US"/>
        </a:p>
      </dgm:t>
    </dgm:pt>
    <dgm:pt modelId="{96E9CD43-EA8C-4C69-9906-E0FC7319D002}">
      <dgm:prSet/>
      <dgm:spPr/>
      <dgm:t>
        <a:bodyPr/>
        <a:lstStyle/>
        <a:p>
          <a:r>
            <a:rPr lang="fr-FR" i="1"/>
            <a:t>« On ne mélange pas les choux et les carottes »</a:t>
          </a:r>
          <a:endParaRPr lang="en-US"/>
        </a:p>
      </dgm:t>
    </dgm:pt>
    <dgm:pt modelId="{3B96C1FA-3B53-47B9-B132-B7667C7F8C21}" type="parTrans" cxnId="{F4C27F07-F5FD-4453-9AB0-AB2124368B1E}">
      <dgm:prSet/>
      <dgm:spPr/>
      <dgm:t>
        <a:bodyPr/>
        <a:lstStyle/>
        <a:p>
          <a:endParaRPr lang="en-US"/>
        </a:p>
      </dgm:t>
    </dgm:pt>
    <dgm:pt modelId="{924F08F1-8949-4C98-935F-78230F53553A}" type="sibTrans" cxnId="{F4C27F07-F5FD-4453-9AB0-AB2124368B1E}">
      <dgm:prSet/>
      <dgm:spPr/>
      <dgm:t>
        <a:bodyPr/>
        <a:lstStyle/>
        <a:p>
          <a:endParaRPr lang="en-US"/>
        </a:p>
      </dgm:t>
    </dgm:pt>
    <dgm:pt modelId="{31AC8974-EDED-4D0E-8430-BF72EF4DDC0B}">
      <dgm:prSet/>
      <dgm:spPr/>
      <dgm:t>
        <a:bodyPr/>
        <a:lstStyle/>
        <a:p>
          <a:r>
            <a:rPr lang="fr-FR"/>
            <a:t>Chaque module, chaque classe ou chaque structure ne doit avoir qu'une seule et unique </a:t>
          </a:r>
          <a:r>
            <a:rPr lang="fr-FR" b="1"/>
            <a:t>responsabilité</a:t>
          </a:r>
          <a:r>
            <a:rPr lang="fr-FR"/>
            <a:t>.</a:t>
          </a:r>
          <a:endParaRPr lang="en-US"/>
        </a:p>
      </dgm:t>
    </dgm:pt>
    <dgm:pt modelId="{C4054E24-D9FC-4716-95DD-738D04C8B988}" type="parTrans" cxnId="{62B1CD1D-66AA-4C65-9FD3-F43AD8DAA198}">
      <dgm:prSet/>
      <dgm:spPr/>
      <dgm:t>
        <a:bodyPr/>
        <a:lstStyle/>
        <a:p>
          <a:endParaRPr lang="en-US"/>
        </a:p>
      </dgm:t>
    </dgm:pt>
    <dgm:pt modelId="{CCC016C7-ACEF-42B1-AD29-9AF0D56FECE0}" type="sibTrans" cxnId="{62B1CD1D-66AA-4C65-9FD3-F43AD8DAA198}">
      <dgm:prSet/>
      <dgm:spPr/>
      <dgm:t>
        <a:bodyPr/>
        <a:lstStyle/>
        <a:p>
          <a:endParaRPr lang="en-US"/>
        </a:p>
      </dgm:t>
    </dgm:pt>
    <dgm:pt modelId="{666A95B8-47F0-4C62-BB84-92E3CFB3E4BE}">
      <dgm:prSet/>
      <dgm:spPr/>
      <dgm:t>
        <a:bodyPr/>
        <a:lstStyle/>
        <a:p>
          <a:r>
            <a:rPr lang="fr-FR"/>
            <a:t>Solution : </a:t>
          </a:r>
          <a:r>
            <a:rPr lang="fr-FR" b="1"/>
            <a:t>découper</a:t>
          </a:r>
          <a:endParaRPr lang="en-US"/>
        </a:p>
      </dgm:t>
    </dgm:pt>
    <dgm:pt modelId="{886AC849-AC4C-47A0-A0D2-68C88452B7B9}" type="parTrans" cxnId="{4C80D2C4-FF1F-435E-9A40-42A653AFE051}">
      <dgm:prSet/>
      <dgm:spPr/>
      <dgm:t>
        <a:bodyPr/>
        <a:lstStyle/>
        <a:p>
          <a:endParaRPr lang="en-US"/>
        </a:p>
      </dgm:t>
    </dgm:pt>
    <dgm:pt modelId="{813E5B3E-C1F1-4D28-8CCD-AFC5B31D7155}" type="sibTrans" cxnId="{4C80D2C4-FF1F-435E-9A40-42A653AFE051}">
      <dgm:prSet/>
      <dgm:spPr/>
      <dgm:t>
        <a:bodyPr/>
        <a:lstStyle/>
        <a:p>
          <a:endParaRPr lang="en-US"/>
        </a:p>
      </dgm:t>
    </dgm:pt>
    <dgm:pt modelId="{C0018C60-0E38-4439-91E2-DDF98DD90C27}" type="pres">
      <dgm:prSet presAssocID="{A8A7D0B2-4744-4DD2-98F2-164BF98C0D1B}" presName="Name0" presStyleCnt="0">
        <dgm:presLayoutVars>
          <dgm:dir/>
          <dgm:animLvl val="lvl"/>
          <dgm:resizeHandles val="exact"/>
        </dgm:presLayoutVars>
      </dgm:prSet>
      <dgm:spPr/>
    </dgm:pt>
    <dgm:pt modelId="{EAAE69E9-25C0-42CD-A42F-0E1E5D2CC1A6}" type="pres">
      <dgm:prSet presAssocID="{96E9CD43-EA8C-4C69-9906-E0FC7319D002}" presName="boxAndChildren" presStyleCnt="0"/>
      <dgm:spPr/>
    </dgm:pt>
    <dgm:pt modelId="{5DF6AEBE-554C-4785-AAD2-EC62CF008432}" type="pres">
      <dgm:prSet presAssocID="{96E9CD43-EA8C-4C69-9906-E0FC7319D002}" presName="parentTextBox" presStyleLbl="node1" presStyleIdx="0" presStyleCnt="2"/>
      <dgm:spPr/>
    </dgm:pt>
    <dgm:pt modelId="{8D6810DC-40D6-43AF-AF9B-9696D9E33F5E}" type="pres">
      <dgm:prSet presAssocID="{96E9CD43-EA8C-4C69-9906-E0FC7319D002}" presName="entireBox" presStyleLbl="node1" presStyleIdx="0" presStyleCnt="2"/>
      <dgm:spPr/>
    </dgm:pt>
    <dgm:pt modelId="{00F3F70A-8652-4A0B-A665-09708E6DB4C4}" type="pres">
      <dgm:prSet presAssocID="{96E9CD43-EA8C-4C69-9906-E0FC7319D002}" presName="descendantBox" presStyleCnt="0"/>
      <dgm:spPr/>
    </dgm:pt>
    <dgm:pt modelId="{D9C4EC21-8F88-414A-89A9-18B4471B74A8}" type="pres">
      <dgm:prSet presAssocID="{31AC8974-EDED-4D0E-8430-BF72EF4DDC0B}" presName="childTextBox" presStyleLbl="fgAccFollowNode1" presStyleIdx="0" presStyleCnt="2">
        <dgm:presLayoutVars>
          <dgm:bulletEnabled val="1"/>
        </dgm:presLayoutVars>
      </dgm:prSet>
      <dgm:spPr/>
    </dgm:pt>
    <dgm:pt modelId="{FC13F695-5C76-4D6C-8D46-0224763CC5E2}" type="pres">
      <dgm:prSet presAssocID="{666A95B8-47F0-4C62-BB84-92E3CFB3E4BE}" presName="childTextBox" presStyleLbl="fgAccFollowNode1" presStyleIdx="1" presStyleCnt="2">
        <dgm:presLayoutVars>
          <dgm:bulletEnabled val="1"/>
        </dgm:presLayoutVars>
      </dgm:prSet>
      <dgm:spPr/>
    </dgm:pt>
    <dgm:pt modelId="{4869A349-7C8B-448E-BE3E-43DA58704B13}" type="pres">
      <dgm:prSet presAssocID="{965F4ACB-49C5-41DA-8C76-16B71415E4F8}" presName="sp" presStyleCnt="0"/>
      <dgm:spPr/>
    </dgm:pt>
    <dgm:pt modelId="{9CBC02D9-1793-451E-85EE-E525E7885444}" type="pres">
      <dgm:prSet presAssocID="{0723F53B-E046-4371-BE19-E3CFFCF29F73}" presName="arrowAndChildren" presStyleCnt="0"/>
      <dgm:spPr/>
    </dgm:pt>
    <dgm:pt modelId="{20FFBBA6-1A27-4045-A5EA-53369B55BBF1}" type="pres">
      <dgm:prSet presAssocID="{0723F53B-E046-4371-BE19-E3CFFCF29F73}" presName="parentTextArrow" presStyleLbl="node1" presStyleIdx="1" presStyleCnt="2"/>
      <dgm:spPr/>
    </dgm:pt>
  </dgm:ptLst>
  <dgm:cxnLst>
    <dgm:cxn modelId="{F4C27F07-F5FD-4453-9AB0-AB2124368B1E}" srcId="{A8A7D0B2-4744-4DD2-98F2-164BF98C0D1B}" destId="{96E9CD43-EA8C-4C69-9906-E0FC7319D002}" srcOrd="1" destOrd="0" parTransId="{3B96C1FA-3B53-47B9-B132-B7667C7F8C21}" sibTransId="{924F08F1-8949-4C98-935F-78230F53553A}"/>
    <dgm:cxn modelId="{06F73915-5B4A-4CF3-9DD2-7F2807CE790C}" type="presOf" srcId="{666A95B8-47F0-4C62-BB84-92E3CFB3E4BE}" destId="{FC13F695-5C76-4D6C-8D46-0224763CC5E2}" srcOrd="0" destOrd="0" presId="urn:microsoft.com/office/officeart/2005/8/layout/process4"/>
    <dgm:cxn modelId="{62B1CD1D-66AA-4C65-9FD3-F43AD8DAA198}" srcId="{96E9CD43-EA8C-4C69-9906-E0FC7319D002}" destId="{31AC8974-EDED-4D0E-8430-BF72EF4DDC0B}" srcOrd="0" destOrd="0" parTransId="{C4054E24-D9FC-4716-95DD-738D04C8B988}" sibTransId="{CCC016C7-ACEF-42B1-AD29-9AF0D56FECE0}"/>
    <dgm:cxn modelId="{59667C1F-5901-4D81-B04E-4FCDF6CA78A7}" type="presOf" srcId="{31AC8974-EDED-4D0E-8430-BF72EF4DDC0B}" destId="{D9C4EC21-8F88-414A-89A9-18B4471B74A8}" srcOrd="0" destOrd="0" presId="urn:microsoft.com/office/officeart/2005/8/layout/process4"/>
    <dgm:cxn modelId="{96AEC135-05D5-419B-8FB7-16EA9BC6FEDC}" type="presOf" srcId="{A8A7D0B2-4744-4DD2-98F2-164BF98C0D1B}" destId="{C0018C60-0E38-4439-91E2-DDF98DD90C27}" srcOrd="0" destOrd="0" presId="urn:microsoft.com/office/officeart/2005/8/layout/process4"/>
    <dgm:cxn modelId="{FFD32C3F-82EB-4EBE-9BB3-4EB6DC40E0E8}" type="presOf" srcId="{96E9CD43-EA8C-4C69-9906-E0FC7319D002}" destId="{8D6810DC-40D6-43AF-AF9B-9696D9E33F5E}" srcOrd="1" destOrd="0" presId="urn:microsoft.com/office/officeart/2005/8/layout/process4"/>
    <dgm:cxn modelId="{FD6C2D66-258F-4E01-8E6D-680D748291E4}" type="presOf" srcId="{0723F53B-E046-4371-BE19-E3CFFCF29F73}" destId="{20FFBBA6-1A27-4045-A5EA-53369B55BBF1}" srcOrd="0" destOrd="0" presId="urn:microsoft.com/office/officeart/2005/8/layout/process4"/>
    <dgm:cxn modelId="{EA3AD7B5-CFD1-40FE-92AF-A336342D0B5E}" srcId="{A8A7D0B2-4744-4DD2-98F2-164BF98C0D1B}" destId="{0723F53B-E046-4371-BE19-E3CFFCF29F73}" srcOrd="0" destOrd="0" parTransId="{11080A41-7916-4B7B-8CD3-8E9528146E15}" sibTransId="{965F4ACB-49C5-41DA-8C76-16B71415E4F8}"/>
    <dgm:cxn modelId="{4BE15CC1-0636-4807-B18E-C33CF6453CD0}" type="presOf" srcId="{96E9CD43-EA8C-4C69-9906-E0FC7319D002}" destId="{5DF6AEBE-554C-4785-AAD2-EC62CF008432}" srcOrd="0" destOrd="0" presId="urn:microsoft.com/office/officeart/2005/8/layout/process4"/>
    <dgm:cxn modelId="{4C80D2C4-FF1F-435E-9A40-42A653AFE051}" srcId="{96E9CD43-EA8C-4C69-9906-E0FC7319D002}" destId="{666A95B8-47F0-4C62-BB84-92E3CFB3E4BE}" srcOrd="1" destOrd="0" parTransId="{886AC849-AC4C-47A0-A0D2-68C88452B7B9}" sibTransId="{813E5B3E-C1F1-4D28-8CCD-AFC5B31D7155}"/>
    <dgm:cxn modelId="{8961E633-8425-42EB-8564-66F2DE27F9C2}" type="presParOf" srcId="{C0018C60-0E38-4439-91E2-DDF98DD90C27}" destId="{EAAE69E9-25C0-42CD-A42F-0E1E5D2CC1A6}" srcOrd="0" destOrd="0" presId="urn:microsoft.com/office/officeart/2005/8/layout/process4"/>
    <dgm:cxn modelId="{8B47DCE1-F5F2-4F6B-9D46-E0439886D3E0}" type="presParOf" srcId="{EAAE69E9-25C0-42CD-A42F-0E1E5D2CC1A6}" destId="{5DF6AEBE-554C-4785-AAD2-EC62CF008432}" srcOrd="0" destOrd="0" presId="urn:microsoft.com/office/officeart/2005/8/layout/process4"/>
    <dgm:cxn modelId="{B97FF4C3-0CBA-4223-A646-DA0AA847D7C2}" type="presParOf" srcId="{EAAE69E9-25C0-42CD-A42F-0E1E5D2CC1A6}" destId="{8D6810DC-40D6-43AF-AF9B-9696D9E33F5E}" srcOrd="1" destOrd="0" presId="urn:microsoft.com/office/officeart/2005/8/layout/process4"/>
    <dgm:cxn modelId="{73B80A2F-3309-408A-9B5D-655AA0AB87AD}" type="presParOf" srcId="{EAAE69E9-25C0-42CD-A42F-0E1E5D2CC1A6}" destId="{00F3F70A-8652-4A0B-A665-09708E6DB4C4}" srcOrd="2" destOrd="0" presId="urn:microsoft.com/office/officeart/2005/8/layout/process4"/>
    <dgm:cxn modelId="{33603849-21D8-4F82-ADF4-804153E7A81E}" type="presParOf" srcId="{00F3F70A-8652-4A0B-A665-09708E6DB4C4}" destId="{D9C4EC21-8F88-414A-89A9-18B4471B74A8}" srcOrd="0" destOrd="0" presId="urn:microsoft.com/office/officeart/2005/8/layout/process4"/>
    <dgm:cxn modelId="{0AC2F77A-5745-472C-802E-05FE6AFDE065}" type="presParOf" srcId="{00F3F70A-8652-4A0B-A665-09708E6DB4C4}" destId="{FC13F695-5C76-4D6C-8D46-0224763CC5E2}" srcOrd="1" destOrd="0" presId="urn:microsoft.com/office/officeart/2005/8/layout/process4"/>
    <dgm:cxn modelId="{5651699A-B367-4682-A0DD-59249FF2A34F}" type="presParOf" srcId="{C0018C60-0E38-4439-91E2-DDF98DD90C27}" destId="{4869A349-7C8B-448E-BE3E-43DA58704B13}" srcOrd="1" destOrd="0" presId="urn:microsoft.com/office/officeart/2005/8/layout/process4"/>
    <dgm:cxn modelId="{DD114522-5A43-4D70-BC0A-A558F5DC6DF6}" type="presParOf" srcId="{C0018C60-0E38-4439-91E2-DDF98DD90C27}" destId="{9CBC02D9-1793-451E-85EE-E525E7885444}" srcOrd="2" destOrd="0" presId="urn:microsoft.com/office/officeart/2005/8/layout/process4"/>
    <dgm:cxn modelId="{CD75858F-1E0C-44EF-B6DC-4C900F3281EB}" type="presParOf" srcId="{9CBC02D9-1793-451E-85EE-E525E7885444}" destId="{20FFBBA6-1A27-4045-A5EA-53369B55BBF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9260F0-AA88-483A-97FA-EE8E4B1A4530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C7C9125-B444-47F7-944B-26BF20E4D857}">
      <dgm:prSet/>
      <dgm:spPr/>
      <dgm:t>
        <a:bodyPr/>
        <a:lstStyle/>
        <a:p>
          <a:r>
            <a:rPr lang="fr-FR" b="1"/>
            <a:t>Open/Closed</a:t>
          </a:r>
          <a:endParaRPr lang="en-US"/>
        </a:p>
      </dgm:t>
    </dgm:pt>
    <dgm:pt modelId="{6AAF9536-A5BE-414E-823B-A7D85567F807}" type="parTrans" cxnId="{665BB4D6-88F8-48BF-BF57-236C4624C833}">
      <dgm:prSet/>
      <dgm:spPr/>
      <dgm:t>
        <a:bodyPr/>
        <a:lstStyle/>
        <a:p>
          <a:endParaRPr lang="en-US"/>
        </a:p>
      </dgm:t>
    </dgm:pt>
    <dgm:pt modelId="{D7CE1E12-C928-4F7B-B786-2457815B14BD}" type="sibTrans" cxnId="{665BB4D6-88F8-48BF-BF57-236C4624C833}">
      <dgm:prSet/>
      <dgm:spPr/>
      <dgm:t>
        <a:bodyPr/>
        <a:lstStyle/>
        <a:p>
          <a:endParaRPr lang="en-US"/>
        </a:p>
      </dgm:t>
    </dgm:pt>
    <dgm:pt modelId="{F5906E8A-4117-420E-A14D-E015E4B659D3}">
      <dgm:prSet/>
      <dgm:spPr/>
      <dgm:t>
        <a:bodyPr/>
        <a:lstStyle/>
        <a:p>
          <a:r>
            <a:rPr lang="fr-FR" i="1"/>
            <a:t>« On prévoit l’avenir en verrouillant le présent »</a:t>
          </a:r>
          <a:endParaRPr lang="en-US"/>
        </a:p>
      </dgm:t>
    </dgm:pt>
    <dgm:pt modelId="{6A531D43-EED1-4E60-A4C1-625003E621AA}" type="parTrans" cxnId="{6E9C9E9D-B47C-4D2E-923C-B7F221F7FDFD}">
      <dgm:prSet/>
      <dgm:spPr/>
      <dgm:t>
        <a:bodyPr/>
        <a:lstStyle/>
        <a:p>
          <a:endParaRPr lang="en-US"/>
        </a:p>
      </dgm:t>
    </dgm:pt>
    <dgm:pt modelId="{6EFD2334-87E8-4D5E-8677-AE2D54C29269}" type="sibTrans" cxnId="{6E9C9E9D-B47C-4D2E-923C-B7F221F7FDFD}">
      <dgm:prSet/>
      <dgm:spPr/>
      <dgm:t>
        <a:bodyPr/>
        <a:lstStyle/>
        <a:p>
          <a:endParaRPr lang="en-US"/>
        </a:p>
      </dgm:t>
    </dgm:pt>
    <dgm:pt modelId="{352455A2-B9BF-4BC7-BF99-1BEA45079E4F}">
      <dgm:prSet/>
      <dgm:spPr/>
      <dgm:t>
        <a:bodyPr/>
        <a:lstStyle/>
        <a:p>
          <a:r>
            <a:rPr lang="fr-FR"/>
            <a:t>Tout code ne devrait </a:t>
          </a:r>
          <a:r>
            <a:rPr lang="fr-FR" b="1"/>
            <a:t>jamais être modifié </a:t>
          </a:r>
          <a:r>
            <a:rPr lang="fr-FR"/>
            <a:t>pour une évolution (sauf bug).</a:t>
          </a:r>
          <a:endParaRPr lang="en-US"/>
        </a:p>
      </dgm:t>
    </dgm:pt>
    <dgm:pt modelId="{9D626BB3-C375-4E40-98A7-8E781220C7E3}" type="parTrans" cxnId="{CDC9EE8E-8F7A-4C02-89F8-BE39CF6BB632}">
      <dgm:prSet/>
      <dgm:spPr/>
      <dgm:t>
        <a:bodyPr/>
        <a:lstStyle/>
        <a:p>
          <a:endParaRPr lang="en-US"/>
        </a:p>
      </dgm:t>
    </dgm:pt>
    <dgm:pt modelId="{9CD4D2DC-DCD9-4F58-8D31-370B816C31E4}" type="sibTrans" cxnId="{CDC9EE8E-8F7A-4C02-89F8-BE39CF6BB632}">
      <dgm:prSet/>
      <dgm:spPr/>
      <dgm:t>
        <a:bodyPr/>
        <a:lstStyle/>
        <a:p>
          <a:endParaRPr lang="en-US"/>
        </a:p>
      </dgm:t>
    </dgm:pt>
    <dgm:pt modelId="{95FB3199-29AE-40D7-A417-AEDC597FCA75}">
      <dgm:prSet/>
      <dgm:spPr/>
      <dgm:t>
        <a:bodyPr/>
        <a:lstStyle/>
        <a:p>
          <a:r>
            <a:rPr lang="fr-FR"/>
            <a:t>Tout code devrait être suffisamment </a:t>
          </a:r>
          <a:r>
            <a:rPr lang="fr-FR" b="1"/>
            <a:t>ouvert </a:t>
          </a:r>
          <a:r>
            <a:rPr lang="fr-FR"/>
            <a:t>aux évolutions futures.</a:t>
          </a:r>
          <a:endParaRPr lang="en-US"/>
        </a:p>
      </dgm:t>
    </dgm:pt>
    <dgm:pt modelId="{79B953E7-08F7-4F3B-935A-07CC15CB6F84}" type="parTrans" cxnId="{FA5B6421-8471-4C65-A6C6-1840BF4DA744}">
      <dgm:prSet/>
      <dgm:spPr/>
      <dgm:t>
        <a:bodyPr/>
        <a:lstStyle/>
        <a:p>
          <a:endParaRPr lang="en-US"/>
        </a:p>
      </dgm:t>
    </dgm:pt>
    <dgm:pt modelId="{7A22E0FA-C6B5-4DCA-8100-1A020597BB38}" type="sibTrans" cxnId="{FA5B6421-8471-4C65-A6C6-1840BF4DA744}">
      <dgm:prSet/>
      <dgm:spPr/>
      <dgm:t>
        <a:bodyPr/>
        <a:lstStyle/>
        <a:p>
          <a:endParaRPr lang="en-US"/>
        </a:p>
      </dgm:t>
    </dgm:pt>
    <dgm:pt modelId="{16788FFD-6B40-4B33-9455-0EB25B6F5D9B}">
      <dgm:prSet/>
      <dgm:spPr/>
      <dgm:t>
        <a:bodyPr/>
        <a:lstStyle/>
        <a:p>
          <a:r>
            <a:rPr lang="fr-FR"/>
            <a:t>Solution : </a:t>
          </a:r>
          <a:r>
            <a:rPr lang="fr-FR" b="1"/>
            <a:t>découpage</a:t>
          </a:r>
          <a:r>
            <a:rPr lang="fr-FR"/>
            <a:t> et </a:t>
          </a:r>
          <a:r>
            <a:rPr lang="fr-FR" b="1"/>
            <a:t>composition</a:t>
          </a:r>
          <a:r>
            <a:rPr lang="fr-FR"/>
            <a:t>, à défaut, héritage (à éviter)</a:t>
          </a:r>
          <a:endParaRPr lang="en-US"/>
        </a:p>
      </dgm:t>
    </dgm:pt>
    <dgm:pt modelId="{2E9E15A2-EDB8-4B60-AFEC-3581B39483E4}" type="parTrans" cxnId="{FCF5A27A-2788-43BA-A8F9-35A6B2AF9A85}">
      <dgm:prSet/>
      <dgm:spPr/>
      <dgm:t>
        <a:bodyPr/>
        <a:lstStyle/>
        <a:p>
          <a:endParaRPr lang="en-US"/>
        </a:p>
      </dgm:t>
    </dgm:pt>
    <dgm:pt modelId="{242B97A4-0582-4F67-94F1-E700AE262782}" type="sibTrans" cxnId="{FCF5A27A-2788-43BA-A8F9-35A6B2AF9A85}">
      <dgm:prSet/>
      <dgm:spPr/>
      <dgm:t>
        <a:bodyPr/>
        <a:lstStyle/>
        <a:p>
          <a:endParaRPr lang="en-US"/>
        </a:p>
      </dgm:t>
    </dgm:pt>
    <dgm:pt modelId="{D6B4CFC7-BC4E-4608-BFEA-73D8025465ED}" type="pres">
      <dgm:prSet presAssocID="{F49260F0-AA88-483A-97FA-EE8E4B1A4530}" presName="Name0" presStyleCnt="0">
        <dgm:presLayoutVars>
          <dgm:dir/>
          <dgm:animLvl val="lvl"/>
          <dgm:resizeHandles val="exact"/>
        </dgm:presLayoutVars>
      </dgm:prSet>
      <dgm:spPr/>
    </dgm:pt>
    <dgm:pt modelId="{06860835-C477-4BD1-AE89-D988C402B3A8}" type="pres">
      <dgm:prSet presAssocID="{F5906E8A-4117-420E-A14D-E015E4B659D3}" presName="boxAndChildren" presStyleCnt="0"/>
      <dgm:spPr/>
    </dgm:pt>
    <dgm:pt modelId="{CC7ED11E-72B2-4FED-9568-EFA6C19ADF82}" type="pres">
      <dgm:prSet presAssocID="{F5906E8A-4117-420E-A14D-E015E4B659D3}" presName="parentTextBox" presStyleLbl="node1" presStyleIdx="0" presStyleCnt="2"/>
      <dgm:spPr/>
    </dgm:pt>
    <dgm:pt modelId="{E337F1FF-41C6-405F-ADDD-900EACDB172D}" type="pres">
      <dgm:prSet presAssocID="{F5906E8A-4117-420E-A14D-E015E4B659D3}" presName="entireBox" presStyleLbl="node1" presStyleIdx="0" presStyleCnt="2"/>
      <dgm:spPr/>
    </dgm:pt>
    <dgm:pt modelId="{8ECCBD3D-78DB-4041-910C-CA50478C8893}" type="pres">
      <dgm:prSet presAssocID="{F5906E8A-4117-420E-A14D-E015E4B659D3}" presName="descendantBox" presStyleCnt="0"/>
      <dgm:spPr/>
    </dgm:pt>
    <dgm:pt modelId="{91A2A55F-9C6C-44B6-84C9-B4974CA74B85}" type="pres">
      <dgm:prSet presAssocID="{352455A2-B9BF-4BC7-BF99-1BEA45079E4F}" presName="childTextBox" presStyleLbl="fgAccFollowNode1" presStyleIdx="0" presStyleCnt="3">
        <dgm:presLayoutVars>
          <dgm:bulletEnabled val="1"/>
        </dgm:presLayoutVars>
      </dgm:prSet>
      <dgm:spPr/>
    </dgm:pt>
    <dgm:pt modelId="{9FEBB106-D8F7-4F84-886D-59426F4C5884}" type="pres">
      <dgm:prSet presAssocID="{95FB3199-29AE-40D7-A417-AEDC597FCA75}" presName="childTextBox" presStyleLbl="fgAccFollowNode1" presStyleIdx="1" presStyleCnt="3">
        <dgm:presLayoutVars>
          <dgm:bulletEnabled val="1"/>
        </dgm:presLayoutVars>
      </dgm:prSet>
      <dgm:spPr/>
    </dgm:pt>
    <dgm:pt modelId="{2F3B876F-1670-4A2E-B75D-19CD11E7D778}" type="pres">
      <dgm:prSet presAssocID="{16788FFD-6B40-4B33-9455-0EB25B6F5D9B}" presName="childTextBox" presStyleLbl="fgAccFollowNode1" presStyleIdx="2" presStyleCnt="3">
        <dgm:presLayoutVars>
          <dgm:bulletEnabled val="1"/>
        </dgm:presLayoutVars>
      </dgm:prSet>
      <dgm:spPr/>
    </dgm:pt>
    <dgm:pt modelId="{B00F3E9F-2F6B-42ED-A216-5B78522A6A2A}" type="pres">
      <dgm:prSet presAssocID="{D7CE1E12-C928-4F7B-B786-2457815B14BD}" presName="sp" presStyleCnt="0"/>
      <dgm:spPr/>
    </dgm:pt>
    <dgm:pt modelId="{7F3579BF-CBA4-4CBC-8B63-0DBD94EC208B}" type="pres">
      <dgm:prSet presAssocID="{FC7C9125-B444-47F7-944B-26BF20E4D857}" presName="arrowAndChildren" presStyleCnt="0"/>
      <dgm:spPr/>
    </dgm:pt>
    <dgm:pt modelId="{7638C8ED-7732-45BA-A573-B52D130A9F2B}" type="pres">
      <dgm:prSet presAssocID="{FC7C9125-B444-47F7-944B-26BF20E4D857}" presName="parentTextArrow" presStyleLbl="node1" presStyleIdx="1" presStyleCnt="2"/>
      <dgm:spPr/>
    </dgm:pt>
  </dgm:ptLst>
  <dgm:cxnLst>
    <dgm:cxn modelId="{FA5B6421-8471-4C65-A6C6-1840BF4DA744}" srcId="{F5906E8A-4117-420E-A14D-E015E4B659D3}" destId="{95FB3199-29AE-40D7-A417-AEDC597FCA75}" srcOrd="1" destOrd="0" parTransId="{79B953E7-08F7-4F3B-935A-07CC15CB6F84}" sibTransId="{7A22E0FA-C6B5-4DCA-8100-1A020597BB38}"/>
    <dgm:cxn modelId="{BF3A8736-1E95-40B2-B2D4-CDBAA23EB65B}" type="presOf" srcId="{F5906E8A-4117-420E-A14D-E015E4B659D3}" destId="{CC7ED11E-72B2-4FED-9568-EFA6C19ADF82}" srcOrd="0" destOrd="0" presId="urn:microsoft.com/office/officeart/2005/8/layout/process4"/>
    <dgm:cxn modelId="{D0F9C978-2CA4-4F13-807E-F80E9CFFFD0C}" type="presOf" srcId="{F5906E8A-4117-420E-A14D-E015E4B659D3}" destId="{E337F1FF-41C6-405F-ADDD-900EACDB172D}" srcOrd="1" destOrd="0" presId="urn:microsoft.com/office/officeart/2005/8/layout/process4"/>
    <dgm:cxn modelId="{FCF5A27A-2788-43BA-A8F9-35A6B2AF9A85}" srcId="{F5906E8A-4117-420E-A14D-E015E4B659D3}" destId="{16788FFD-6B40-4B33-9455-0EB25B6F5D9B}" srcOrd="2" destOrd="0" parTransId="{2E9E15A2-EDB8-4B60-AFEC-3581B39483E4}" sibTransId="{242B97A4-0582-4F67-94F1-E700AE262782}"/>
    <dgm:cxn modelId="{8633DD89-F5EC-4E2E-B1C5-6DCA8AC27C9B}" type="presOf" srcId="{F49260F0-AA88-483A-97FA-EE8E4B1A4530}" destId="{D6B4CFC7-BC4E-4608-BFEA-73D8025465ED}" srcOrd="0" destOrd="0" presId="urn:microsoft.com/office/officeart/2005/8/layout/process4"/>
    <dgm:cxn modelId="{1EE7778D-A5E3-4784-A9B0-19FE1E97111C}" type="presOf" srcId="{FC7C9125-B444-47F7-944B-26BF20E4D857}" destId="{7638C8ED-7732-45BA-A573-B52D130A9F2B}" srcOrd="0" destOrd="0" presId="urn:microsoft.com/office/officeart/2005/8/layout/process4"/>
    <dgm:cxn modelId="{CDC9EE8E-8F7A-4C02-89F8-BE39CF6BB632}" srcId="{F5906E8A-4117-420E-A14D-E015E4B659D3}" destId="{352455A2-B9BF-4BC7-BF99-1BEA45079E4F}" srcOrd="0" destOrd="0" parTransId="{9D626BB3-C375-4E40-98A7-8E781220C7E3}" sibTransId="{9CD4D2DC-DCD9-4F58-8D31-370B816C31E4}"/>
    <dgm:cxn modelId="{6E9C9E9D-B47C-4D2E-923C-B7F221F7FDFD}" srcId="{F49260F0-AA88-483A-97FA-EE8E4B1A4530}" destId="{F5906E8A-4117-420E-A14D-E015E4B659D3}" srcOrd="1" destOrd="0" parTransId="{6A531D43-EED1-4E60-A4C1-625003E621AA}" sibTransId="{6EFD2334-87E8-4D5E-8677-AE2D54C29269}"/>
    <dgm:cxn modelId="{A17913D0-32C1-4F47-913B-A8E64B893ACB}" type="presOf" srcId="{352455A2-B9BF-4BC7-BF99-1BEA45079E4F}" destId="{91A2A55F-9C6C-44B6-84C9-B4974CA74B85}" srcOrd="0" destOrd="0" presId="urn:microsoft.com/office/officeart/2005/8/layout/process4"/>
    <dgm:cxn modelId="{665BB4D6-88F8-48BF-BF57-236C4624C833}" srcId="{F49260F0-AA88-483A-97FA-EE8E4B1A4530}" destId="{FC7C9125-B444-47F7-944B-26BF20E4D857}" srcOrd="0" destOrd="0" parTransId="{6AAF9536-A5BE-414E-823B-A7D85567F807}" sibTransId="{D7CE1E12-C928-4F7B-B786-2457815B14BD}"/>
    <dgm:cxn modelId="{744C42EC-480B-4296-9899-F8079836D1A1}" type="presOf" srcId="{16788FFD-6B40-4B33-9455-0EB25B6F5D9B}" destId="{2F3B876F-1670-4A2E-B75D-19CD11E7D778}" srcOrd="0" destOrd="0" presId="urn:microsoft.com/office/officeart/2005/8/layout/process4"/>
    <dgm:cxn modelId="{AF7CB2FD-76EF-4633-A601-159E3404853A}" type="presOf" srcId="{95FB3199-29AE-40D7-A417-AEDC597FCA75}" destId="{9FEBB106-D8F7-4F84-886D-59426F4C5884}" srcOrd="0" destOrd="0" presId="urn:microsoft.com/office/officeart/2005/8/layout/process4"/>
    <dgm:cxn modelId="{B9ADFD7E-78CD-47E3-824F-F668BA348927}" type="presParOf" srcId="{D6B4CFC7-BC4E-4608-BFEA-73D8025465ED}" destId="{06860835-C477-4BD1-AE89-D988C402B3A8}" srcOrd="0" destOrd="0" presId="urn:microsoft.com/office/officeart/2005/8/layout/process4"/>
    <dgm:cxn modelId="{9FC51DB3-8659-433A-8593-7CA1951172FA}" type="presParOf" srcId="{06860835-C477-4BD1-AE89-D988C402B3A8}" destId="{CC7ED11E-72B2-4FED-9568-EFA6C19ADF82}" srcOrd="0" destOrd="0" presId="urn:microsoft.com/office/officeart/2005/8/layout/process4"/>
    <dgm:cxn modelId="{FB341D00-4FB9-4EC2-BD5A-7D8A410F2B8D}" type="presParOf" srcId="{06860835-C477-4BD1-AE89-D988C402B3A8}" destId="{E337F1FF-41C6-405F-ADDD-900EACDB172D}" srcOrd="1" destOrd="0" presId="urn:microsoft.com/office/officeart/2005/8/layout/process4"/>
    <dgm:cxn modelId="{E17EC90D-3FE0-4028-B0C8-83067300C534}" type="presParOf" srcId="{06860835-C477-4BD1-AE89-D988C402B3A8}" destId="{8ECCBD3D-78DB-4041-910C-CA50478C8893}" srcOrd="2" destOrd="0" presId="urn:microsoft.com/office/officeart/2005/8/layout/process4"/>
    <dgm:cxn modelId="{690541F4-0743-47BB-A8C2-F9506586C801}" type="presParOf" srcId="{8ECCBD3D-78DB-4041-910C-CA50478C8893}" destId="{91A2A55F-9C6C-44B6-84C9-B4974CA74B85}" srcOrd="0" destOrd="0" presId="urn:microsoft.com/office/officeart/2005/8/layout/process4"/>
    <dgm:cxn modelId="{4AADCC48-79C8-448C-8FCC-ED81B6476B42}" type="presParOf" srcId="{8ECCBD3D-78DB-4041-910C-CA50478C8893}" destId="{9FEBB106-D8F7-4F84-886D-59426F4C5884}" srcOrd="1" destOrd="0" presId="urn:microsoft.com/office/officeart/2005/8/layout/process4"/>
    <dgm:cxn modelId="{ED621EB9-9D35-4623-BDD6-2ED8648D2C4D}" type="presParOf" srcId="{8ECCBD3D-78DB-4041-910C-CA50478C8893}" destId="{2F3B876F-1670-4A2E-B75D-19CD11E7D778}" srcOrd="2" destOrd="0" presId="urn:microsoft.com/office/officeart/2005/8/layout/process4"/>
    <dgm:cxn modelId="{1CA273F3-6499-4CC4-AABC-9EDD388BE7C5}" type="presParOf" srcId="{D6B4CFC7-BC4E-4608-BFEA-73D8025465ED}" destId="{B00F3E9F-2F6B-42ED-A216-5B78522A6A2A}" srcOrd="1" destOrd="0" presId="urn:microsoft.com/office/officeart/2005/8/layout/process4"/>
    <dgm:cxn modelId="{86E00CC4-2231-4B3C-8B69-E70C17F7462B}" type="presParOf" srcId="{D6B4CFC7-BC4E-4608-BFEA-73D8025465ED}" destId="{7F3579BF-CBA4-4CBC-8B63-0DBD94EC208B}" srcOrd="2" destOrd="0" presId="urn:microsoft.com/office/officeart/2005/8/layout/process4"/>
    <dgm:cxn modelId="{C9E73619-40A4-41F0-955C-544628C7F260}" type="presParOf" srcId="{7F3579BF-CBA4-4CBC-8B63-0DBD94EC208B}" destId="{7638C8ED-7732-45BA-A573-B52D130A9F2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82E054-3711-43F7-9DC7-54B37303DE59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7C6F16A-5BE6-416C-8CB4-01049EFDB94C}">
      <dgm:prSet/>
      <dgm:spPr/>
      <dgm:t>
        <a:bodyPr/>
        <a:lstStyle/>
        <a:p>
          <a:r>
            <a:rPr lang="fr-FR" b="1"/>
            <a:t>Liskov substitution</a:t>
          </a:r>
          <a:endParaRPr lang="en-US"/>
        </a:p>
      </dgm:t>
    </dgm:pt>
    <dgm:pt modelId="{09A3B5DA-D86B-4084-A87F-853E33AA0B55}" type="parTrans" cxnId="{4784A6EF-C53F-46F6-A73B-237414062A45}">
      <dgm:prSet/>
      <dgm:spPr/>
      <dgm:t>
        <a:bodyPr/>
        <a:lstStyle/>
        <a:p>
          <a:endParaRPr lang="en-US"/>
        </a:p>
      </dgm:t>
    </dgm:pt>
    <dgm:pt modelId="{91F238D6-01B9-4BD5-816C-50CBDE3FDF19}" type="sibTrans" cxnId="{4784A6EF-C53F-46F6-A73B-237414062A45}">
      <dgm:prSet/>
      <dgm:spPr/>
      <dgm:t>
        <a:bodyPr/>
        <a:lstStyle/>
        <a:p>
          <a:endParaRPr lang="en-US"/>
        </a:p>
      </dgm:t>
    </dgm:pt>
    <dgm:pt modelId="{E240D475-BB6A-4119-9450-0053231C5822}">
      <dgm:prSet/>
      <dgm:spPr/>
      <dgm:t>
        <a:bodyPr/>
        <a:lstStyle/>
        <a:p>
          <a:r>
            <a:rPr lang="fr-FR" i="1"/>
            <a:t>« Tout ce qui est applicable à tes parents s’applique à toi »</a:t>
          </a:r>
          <a:endParaRPr lang="en-US"/>
        </a:p>
      </dgm:t>
    </dgm:pt>
    <dgm:pt modelId="{8C16AAB1-E294-4B3B-BA22-C33949D8FE6B}" type="parTrans" cxnId="{2DBAE4C1-CBEA-4C8C-9F3D-580FD45C3D2D}">
      <dgm:prSet/>
      <dgm:spPr/>
      <dgm:t>
        <a:bodyPr/>
        <a:lstStyle/>
        <a:p>
          <a:endParaRPr lang="en-US"/>
        </a:p>
      </dgm:t>
    </dgm:pt>
    <dgm:pt modelId="{564DBDE3-FFED-47F3-81CB-8E6F7BA6F5FF}" type="sibTrans" cxnId="{2DBAE4C1-CBEA-4C8C-9F3D-580FD45C3D2D}">
      <dgm:prSet/>
      <dgm:spPr/>
      <dgm:t>
        <a:bodyPr/>
        <a:lstStyle/>
        <a:p>
          <a:endParaRPr lang="en-US"/>
        </a:p>
      </dgm:t>
    </dgm:pt>
    <dgm:pt modelId="{BCF980F0-C5D1-4059-A79A-88EB9485758A}">
      <dgm:prSet/>
      <dgm:spPr/>
      <dgm:t>
        <a:bodyPr/>
        <a:lstStyle/>
        <a:p>
          <a:r>
            <a:rPr lang="fr-FR"/>
            <a:t>Toute classe dérivée ne doit pas changer le comportement induit par sa classe de base et peut donc se </a:t>
          </a:r>
          <a:r>
            <a:rPr lang="fr-FR" b="1"/>
            <a:t>substituer</a:t>
          </a:r>
          <a:r>
            <a:rPr lang="fr-FR"/>
            <a:t> à sa classe de base.</a:t>
          </a:r>
          <a:endParaRPr lang="en-US"/>
        </a:p>
      </dgm:t>
    </dgm:pt>
    <dgm:pt modelId="{B0C25005-0A57-4568-9CC7-4963A3704170}" type="parTrans" cxnId="{B71B0614-903D-4712-8229-60C1D8A28EB9}">
      <dgm:prSet/>
      <dgm:spPr/>
      <dgm:t>
        <a:bodyPr/>
        <a:lstStyle/>
        <a:p>
          <a:endParaRPr lang="en-US"/>
        </a:p>
      </dgm:t>
    </dgm:pt>
    <dgm:pt modelId="{974EB0C4-766E-4DA2-B167-FB3DB470D996}" type="sibTrans" cxnId="{B71B0614-903D-4712-8229-60C1D8A28EB9}">
      <dgm:prSet/>
      <dgm:spPr/>
      <dgm:t>
        <a:bodyPr/>
        <a:lstStyle/>
        <a:p>
          <a:endParaRPr lang="en-US"/>
        </a:p>
      </dgm:t>
    </dgm:pt>
    <dgm:pt modelId="{D59D7113-15C8-49BC-A4C0-1BE9AB9FE22B}">
      <dgm:prSet/>
      <dgm:spPr/>
      <dgm:t>
        <a:bodyPr/>
        <a:lstStyle/>
        <a:p>
          <a:r>
            <a:rPr lang="fr-FR"/>
            <a:t>Solution : </a:t>
          </a:r>
          <a:r>
            <a:rPr lang="fr-FR" b="1"/>
            <a:t>découper</a:t>
          </a:r>
          <a:r>
            <a:rPr lang="fr-FR"/>
            <a:t>, utiliser des </a:t>
          </a:r>
          <a:r>
            <a:rPr lang="fr-FR" b="1"/>
            <a:t>interfaces</a:t>
          </a:r>
          <a:r>
            <a:rPr lang="fr-FR"/>
            <a:t> pour les comportements.</a:t>
          </a:r>
          <a:endParaRPr lang="en-US"/>
        </a:p>
      </dgm:t>
    </dgm:pt>
    <dgm:pt modelId="{4D909E16-0A31-49A0-998F-E364992DACDC}" type="parTrans" cxnId="{F5E80F7D-17CA-4D0D-BBFE-E12F09630DA2}">
      <dgm:prSet/>
      <dgm:spPr/>
      <dgm:t>
        <a:bodyPr/>
        <a:lstStyle/>
        <a:p>
          <a:endParaRPr lang="en-US"/>
        </a:p>
      </dgm:t>
    </dgm:pt>
    <dgm:pt modelId="{975433F1-67F5-40D4-8DA4-BDF897028B0E}" type="sibTrans" cxnId="{F5E80F7D-17CA-4D0D-BBFE-E12F09630DA2}">
      <dgm:prSet/>
      <dgm:spPr/>
      <dgm:t>
        <a:bodyPr/>
        <a:lstStyle/>
        <a:p>
          <a:endParaRPr lang="en-US"/>
        </a:p>
      </dgm:t>
    </dgm:pt>
    <dgm:pt modelId="{EEA87EA8-6D4A-49C3-883B-8F87B5FBCD93}" type="pres">
      <dgm:prSet presAssocID="{0482E054-3711-43F7-9DC7-54B37303DE59}" presName="Name0" presStyleCnt="0">
        <dgm:presLayoutVars>
          <dgm:dir/>
          <dgm:animLvl val="lvl"/>
          <dgm:resizeHandles val="exact"/>
        </dgm:presLayoutVars>
      </dgm:prSet>
      <dgm:spPr/>
    </dgm:pt>
    <dgm:pt modelId="{6EE99D18-4506-4659-8C7B-80609B285678}" type="pres">
      <dgm:prSet presAssocID="{E240D475-BB6A-4119-9450-0053231C5822}" presName="boxAndChildren" presStyleCnt="0"/>
      <dgm:spPr/>
    </dgm:pt>
    <dgm:pt modelId="{12883F1D-E1A7-408A-96C4-4DDA75BE5B56}" type="pres">
      <dgm:prSet presAssocID="{E240D475-BB6A-4119-9450-0053231C5822}" presName="parentTextBox" presStyleLbl="node1" presStyleIdx="0" presStyleCnt="2"/>
      <dgm:spPr/>
    </dgm:pt>
    <dgm:pt modelId="{E827F4C3-0EE8-44DE-BFFE-FC43790CD84B}" type="pres">
      <dgm:prSet presAssocID="{E240D475-BB6A-4119-9450-0053231C5822}" presName="entireBox" presStyleLbl="node1" presStyleIdx="0" presStyleCnt="2"/>
      <dgm:spPr/>
    </dgm:pt>
    <dgm:pt modelId="{8EF3ED41-9716-4C4B-905C-70722C2321BD}" type="pres">
      <dgm:prSet presAssocID="{E240D475-BB6A-4119-9450-0053231C5822}" presName="descendantBox" presStyleCnt="0"/>
      <dgm:spPr/>
    </dgm:pt>
    <dgm:pt modelId="{94D10781-2B88-430B-A292-7F968E1B23AA}" type="pres">
      <dgm:prSet presAssocID="{BCF980F0-C5D1-4059-A79A-88EB9485758A}" presName="childTextBox" presStyleLbl="fgAccFollowNode1" presStyleIdx="0" presStyleCnt="2">
        <dgm:presLayoutVars>
          <dgm:bulletEnabled val="1"/>
        </dgm:presLayoutVars>
      </dgm:prSet>
      <dgm:spPr/>
    </dgm:pt>
    <dgm:pt modelId="{9CA334C0-3C67-4274-9F1F-BCAC741356EC}" type="pres">
      <dgm:prSet presAssocID="{D59D7113-15C8-49BC-A4C0-1BE9AB9FE22B}" presName="childTextBox" presStyleLbl="fgAccFollowNode1" presStyleIdx="1" presStyleCnt="2">
        <dgm:presLayoutVars>
          <dgm:bulletEnabled val="1"/>
        </dgm:presLayoutVars>
      </dgm:prSet>
      <dgm:spPr/>
    </dgm:pt>
    <dgm:pt modelId="{1F2144F7-BC30-429C-A98B-B067A3CD8A75}" type="pres">
      <dgm:prSet presAssocID="{91F238D6-01B9-4BD5-816C-50CBDE3FDF19}" presName="sp" presStyleCnt="0"/>
      <dgm:spPr/>
    </dgm:pt>
    <dgm:pt modelId="{F0D99747-8F9D-46A5-8A70-D033C6933189}" type="pres">
      <dgm:prSet presAssocID="{07C6F16A-5BE6-416C-8CB4-01049EFDB94C}" presName="arrowAndChildren" presStyleCnt="0"/>
      <dgm:spPr/>
    </dgm:pt>
    <dgm:pt modelId="{CD371B3D-2113-4839-9C6A-3FB3FCEB6E45}" type="pres">
      <dgm:prSet presAssocID="{07C6F16A-5BE6-416C-8CB4-01049EFDB94C}" presName="parentTextArrow" presStyleLbl="node1" presStyleIdx="1" presStyleCnt="2"/>
      <dgm:spPr/>
    </dgm:pt>
  </dgm:ptLst>
  <dgm:cxnLst>
    <dgm:cxn modelId="{79B1B903-4412-47E7-99E7-1E36EA4B2675}" type="presOf" srcId="{0482E054-3711-43F7-9DC7-54B37303DE59}" destId="{EEA87EA8-6D4A-49C3-883B-8F87B5FBCD93}" srcOrd="0" destOrd="0" presId="urn:microsoft.com/office/officeart/2005/8/layout/process4"/>
    <dgm:cxn modelId="{BE39FD0D-2A2D-4F19-9349-01A0ECB89FA6}" type="presOf" srcId="{D59D7113-15C8-49BC-A4C0-1BE9AB9FE22B}" destId="{9CA334C0-3C67-4274-9F1F-BCAC741356EC}" srcOrd="0" destOrd="0" presId="urn:microsoft.com/office/officeart/2005/8/layout/process4"/>
    <dgm:cxn modelId="{B71B0614-903D-4712-8229-60C1D8A28EB9}" srcId="{E240D475-BB6A-4119-9450-0053231C5822}" destId="{BCF980F0-C5D1-4059-A79A-88EB9485758A}" srcOrd="0" destOrd="0" parTransId="{B0C25005-0A57-4568-9CC7-4963A3704170}" sibTransId="{974EB0C4-766E-4DA2-B167-FB3DB470D996}"/>
    <dgm:cxn modelId="{7E7EAA38-66EC-499F-A5B9-507028538621}" type="presOf" srcId="{E240D475-BB6A-4119-9450-0053231C5822}" destId="{E827F4C3-0EE8-44DE-BFFE-FC43790CD84B}" srcOrd="1" destOrd="0" presId="urn:microsoft.com/office/officeart/2005/8/layout/process4"/>
    <dgm:cxn modelId="{87E20372-5F75-44F5-97C4-40557E60FA10}" type="presOf" srcId="{BCF980F0-C5D1-4059-A79A-88EB9485758A}" destId="{94D10781-2B88-430B-A292-7F968E1B23AA}" srcOrd="0" destOrd="0" presId="urn:microsoft.com/office/officeart/2005/8/layout/process4"/>
    <dgm:cxn modelId="{F5E80F7D-17CA-4D0D-BBFE-E12F09630DA2}" srcId="{E240D475-BB6A-4119-9450-0053231C5822}" destId="{D59D7113-15C8-49BC-A4C0-1BE9AB9FE22B}" srcOrd="1" destOrd="0" parTransId="{4D909E16-0A31-49A0-998F-E364992DACDC}" sibTransId="{975433F1-67F5-40D4-8DA4-BDF897028B0E}"/>
    <dgm:cxn modelId="{64DC6C98-94C6-49BD-B66C-2730C1553C3A}" type="presOf" srcId="{E240D475-BB6A-4119-9450-0053231C5822}" destId="{12883F1D-E1A7-408A-96C4-4DDA75BE5B56}" srcOrd="0" destOrd="0" presId="urn:microsoft.com/office/officeart/2005/8/layout/process4"/>
    <dgm:cxn modelId="{2DBAE4C1-CBEA-4C8C-9F3D-580FD45C3D2D}" srcId="{0482E054-3711-43F7-9DC7-54B37303DE59}" destId="{E240D475-BB6A-4119-9450-0053231C5822}" srcOrd="1" destOrd="0" parTransId="{8C16AAB1-E294-4B3B-BA22-C33949D8FE6B}" sibTransId="{564DBDE3-FFED-47F3-81CB-8E6F7BA6F5FF}"/>
    <dgm:cxn modelId="{FC65B5EC-F4E9-49A6-882E-3D2E7E41718F}" type="presOf" srcId="{07C6F16A-5BE6-416C-8CB4-01049EFDB94C}" destId="{CD371B3D-2113-4839-9C6A-3FB3FCEB6E45}" srcOrd="0" destOrd="0" presId="urn:microsoft.com/office/officeart/2005/8/layout/process4"/>
    <dgm:cxn modelId="{4784A6EF-C53F-46F6-A73B-237414062A45}" srcId="{0482E054-3711-43F7-9DC7-54B37303DE59}" destId="{07C6F16A-5BE6-416C-8CB4-01049EFDB94C}" srcOrd="0" destOrd="0" parTransId="{09A3B5DA-D86B-4084-A87F-853E33AA0B55}" sibTransId="{91F238D6-01B9-4BD5-816C-50CBDE3FDF19}"/>
    <dgm:cxn modelId="{4F252F73-4902-42A4-BAF8-8F725AA68D74}" type="presParOf" srcId="{EEA87EA8-6D4A-49C3-883B-8F87B5FBCD93}" destId="{6EE99D18-4506-4659-8C7B-80609B285678}" srcOrd="0" destOrd="0" presId="urn:microsoft.com/office/officeart/2005/8/layout/process4"/>
    <dgm:cxn modelId="{A3C9CE41-EB39-464B-8B96-4CA2029A257C}" type="presParOf" srcId="{6EE99D18-4506-4659-8C7B-80609B285678}" destId="{12883F1D-E1A7-408A-96C4-4DDA75BE5B56}" srcOrd="0" destOrd="0" presId="urn:microsoft.com/office/officeart/2005/8/layout/process4"/>
    <dgm:cxn modelId="{0AC2A27B-EF82-482D-8A2A-A64182CDC916}" type="presParOf" srcId="{6EE99D18-4506-4659-8C7B-80609B285678}" destId="{E827F4C3-0EE8-44DE-BFFE-FC43790CD84B}" srcOrd="1" destOrd="0" presId="urn:microsoft.com/office/officeart/2005/8/layout/process4"/>
    <dgm:cxn modelId="{C0186FBE-E86D-4C17-A33A-2471FBA69E03}" type="presParOf" srcId="{6EE99D18-4506-4659-8C7B-80609B285678}" destId="{8EF3ED41-9716-4C4B-905C-70722C2321BD}" srcOrd="2" destOrd="0" presId="urn:microsoft.com/office/officeart/2005/8/layout/process4"/>
    <dgm:cxn modelId="{D199C641-2238-467F-B4B7-D80A20838603}" type="presParOf" srcId="{8EF3ED41-9716-4C4B-905C-70722C2321BD}" destId="{94D10781-2B88-430B-A292-7F968E1B23AA}" srcOrd="0" destOrd="0" presId="urn:microsoft.com/office/officeart/2005/8/layout/process4"/>
    <dgm:cxn modelId="{56765D7D-80F6-4B4C-A3C1-1AAE8A81B38A}" type="presParOf" srcId="{8EF3ED41-9716-4C4B-905C-70722C2321BD}" destId="{9CA334C0-3C67-4274-9F1F-BCAC741356EC}" srcOrd="1" destOrd="0" presId="urn:microsoft.com/office/officeart/2005/8/layout/process4"/>
    <dgm:cxn modelId="{E0453DDE-61C4-460D-922E-F3298DC7E04B}" type="presParOf" srcId="{EEA87EA8-6D4A-49C3-883B-8F87B5FBCD93}" destId="{1F2144F7-BC30-429C-A98B-B067A3CD8A75}" srcOrd="1" destOrd="0" presId="urn:microsoft.com/office/officeart/2005/8/layout/process4"/>
    <dgm:cxn modelId="{A8DFB69F-CA8B-423C-8BE6-75B917793B6A}" type="presParOf" srcId="{EEA87EA8-6D4A-49C3-883B-8F87B5FBCD93}" destId="{F0D99747-8F9D-46A5-8A70-D033C6933189}" srcOrd="2" destOrd="0" presId="urn:microsoft.com/office/officeart/2005/8/layout/process4"/>
    <dgm:cxn modelId="{7DFC4DDE-CFE9-4D01-AE9A-D98F01A79040}" type="presParOf" srcId="{F0D99747-8F9D-46A5-8A70-D033C6933189}" destId="{CD371B3D-2113-4839-9C6A-3FB3FCEB6E4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6CE54E-C52A-45DA-A23A-01BE9168689C}" type="doc">
      <dgm:prSet loTypeId="urn:microsoft.com/office/officeart/2005/8/layout/process4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48F474D-818A-4AE7-AF2A-7FD7663BB445}">
      <dgm:prSet/>
      <dgm:spPr/>
      <dgm:t>
        <a:bodyPr/>
        <a:lstStyle/>
        <a:p>
          <a:r>
            <a:rPr lang="fr-FR" b="1"/>
            <a:t>Interface Segregation</a:t>
          </a:r>
          <a:endParaRPr lang="en-US"/>
        </a:p>
      </dgm:t>
    </dgm:pt>
    <dgm:pt modelId="{566BF786-F2A9-4731-9794-50FFC2032959}" type="parTrans" cxnId="{E24A9888-4F93-46F9-A38C-6590E447EFA2}">
      <dgm:prSet/>
      <dgm:spPr/>
      <dgm:t>
        <a:bodyPr/>
        <a:lstStyle/>
        <a:p>
          <a:endParaRPr lang="en-US"/>
        </a:p>
      </dgm:t>
    </dgm:pt>
    <dgm:pt modelId="{6550D3D0-48BA-4348-977F-5932B80C2570}" type="sibTrans" cxnId="{E24A9888-4F93-46F9-A38C-6590E447EFA2}">
      <dgm:prSet/>
      <dgm:spPr/>
      <dgm:t>
        <a:bodyPr/>
        <a:lstStyle/>
        <a:p>
          <a:endParaRPr lang="en-US"/>
        </a:p>
      </dgm:t>
    </dgm:pt>
    <dgm:pt modelId="{A159B4F1-5356-42B3-B186-5C1F8B74468A}">
      <dgm:prSet/>
      <dgm:spPr/>
      <dgm:t>
        <a:bodyPr/>
        <a:lstStyle/>
        <a:p>
          <a:r>
            <a:rPr lang="fr-FR" i="1"/>
            <a:t>« Ne pas faire de trop grande généralité »</a:t>
          </a:r>
          <a:endParaRPr lang="en-US"/>
        </a:p>
      </dgm:t>
    </dgm:pt>
    <dgm:pt modelId="{B9BAF9E6-1BAF-4A08-B3EC-A58535E41D6F}" type="parTrans" cxnId="{4CBF43D3-AC7D-40E7-991B-958CE9F0F366}">
      <dgm:prSet/>
      <dgm:spPr/>
      <dgm:t>
        <a:bodyPr/>
        <a:lstStyle/>
        <a:p>
          <a:endParaRPr lang="en-US"/>
        </a:p>
      </dgm:t>
    </dgm:pt>
    <dgm:pt modelId="{69DFF1E5-CE5F-436C-A8F3-9F7433569880}" type="sibTrans" cxnId="{4CBF43D3-AC7D-40E7-991B-958CE9F0F366}">
      <dgm:prSet/>
      <dgm:spPr/>
      <dgm:t>
        <a:bodyPr/>
        <a:lstStyle/>
        <a:p>
          <a:endParaRPr lang="en-US"/>
        </a:p>
      </dgm:t>
    </dgm:pt>
    <dgm:pt modelId="{6D37F4E5-B374-457E-92BF-0B8CE07426AD}">
      <dgm:prSet/>
      <dgm:spPr/>
      <dgm:t>
        <a:bodyPr/>
        <a:lstStyle/>
        <a:p>
          <a:r>
            <a:rPr lang="fr-FR"/>
            <a:t>Une classe implémentant une interface doit implémenter tous les éléments définis dans cette même interface.</a:t>
          </a:r>
          <a:endParaRPr lang="en-US"/>
        </a:p>
      </dgm:t>
    </dgm:pt>
    <dgm:pt modelId="{65A9C00C-1639-4920-9383-7701B2D40D77}" type="parTrans" cxnId="{4BBDFE3E-DE7C-4C8E-A7F3-EC0849126265}">
      <dgm:prSet/>
      <dgm:spPr/>
      <dgm:t>
        <a:bodyPr/>
        <a:lstStyle/>
        <a:p>
          <a:endParaRPr lang="en-US"/>
        </a:p>
      </dgm:t>
    </dgm:pt>
    <dgm:pt modelId="{C086A292-2334-4B7D-B92F-A21BF3138DD5}" type="sibTrans" cxnId="{4BBDFE3E-DE7C-4C8E-A7F3-EC0849126265}">
      <dgm:prSet/>
      <dgm:spPr/>
      <dgm:t>
        <a:bodyPr/>
        <a:lstStyle/>
        <a:p>
          <a:endParaRPr lang="en-US"/>
        </a:p>
      </dgm:t>
    </dgm:pt>
    <dgm:pt modelId="{D91FB741-958B-42C9-B5F0-0D611B7B7D19}">
      <dgm:prSet/>
      <dgm:spPr/>
      <dgm:t>
        <a:bodyPr/>
        <a:lstStyle/>
        <a:p>
          <a:r>
            <a:rPr lang="fr-FR"/>
            <a:t>Solution : </a:t>
          </a:r>
          <a:r>
            <a:rPr lang="fr-FR" b="1"/>
            <a:t>découper</a:t>
          </a:r>
          <a:r>
            <a:rPr lang="fr-FR"/>
            <a:t> les interfaces</a:t>
          </a:r>
          <a:endParaRPr lang="en-US"/>
        </a:p>
      </dgm:t>
    </dgm:pt>
    <dgm:pt modelId="{C9116B04-8205-4C64-96F3-859F0D7BD5F9}" type="parTrans" cxnId="{4ACFE792-5052-4CA1-B60F-6F4E48BB7F4E}">
      <dgm:prSet/>
      <dgm:spPr/>
      <dgm:t>
        <a:bodyPr/>
        <a:lstStyle/>
        <a:p>
          <a:endParaRPr lang="en-US"/>
        </a:p>
      </dgm:t>
    </dgm:pt>
    <dgm:pt modelId="{61EB638A-5B74-42B6-A1FA-570A3F2F0BE7}" type="sibTrans" cxnId="{4ACFE792-5052-4CA1-B60F-6F4E48BB7F4E}">
      <dgm:prSet/>
      <dgm:spPr/>
      <dgm:t>
        <a:bodyPr/>
        <a:lstStyle/>
        <a:p>
          <a:endParaRPr lang="en-US"/>
        </a:p>
      </dgm:t>
    </dgm:pt>
    <dgm:pt modelId="{68B8FD99-547F-42B1-8961-16A31B41857E}" type="pres">
      <dgm:prSet presAssocID="{876CE54E-C52A-45DA-A23A-01BE9168689C}" presName="Name0" presStyleCnt="0">
        <dgm:presLayoutVars>
          <dgm:dir/>
          <dgm:animLvl val="lvl"/>
          <dgm:resizeHandles val="exact"/>
        </dgm:presLayoutVars>
      </dgm:prSet>
      <dgm:spPr/>
    </dgm:pt>
    <dgm:pt modelId="{21684DBE-B2EB-489F-AF72-E7C2C1656CB9}" type="pres">
      <dgm:prSet presAssocID="{A159B4F1-5356-42B3-B186-5C1F8B74468A}" presName="boxAndChildren" presStyleCnt="0"/>
      <dgm:spPr/>
    </dgm:pt>
    <dgm:pt modelId="{E803112A-93EB-4587-9A55-86BCA8F8E231}" type="pres">
      <dgm:prSet presAssocID="{A159B4F1-5356-42B3-B186-5C1F8B74468A}" presName="parentTextBox" presStyleLbl="node1" presStyleIdx="0" presStyleCnt="2"/>
      <dgm:spPr/>
    </dgm:pt>
    <dgm:pt modelId="{2BFE4892-9029-45CD-8B49-E6A6897934E8}" type="pres">
      <dgm:prSet presAssocID="{A159B4F1-5356-42B3-B186-5C1F8B74468A}" presName="entireBox" presStyleLbl="node1" presStyleIdx="0" presStyleCnt="2"/>
      <dgm:spPr/>
    </dgm:pt>
    <dgm:pt modelId="{56F94891-CBA2-4596-8575-6AE7E83C03B1}" type="pres">
      <dgm:prSet presAssocID="{A159B4F1-5356-42B3-B186-5C1F8B74468A}" presName="descendantBox" presStyleCnt="0"/>
      <dgm:spPr/>
    </dgm:pt>
    <dgm:pt modelId="{A86F2D4C-DABE-4B7D-90E4-088521155D2A}" type="pres">
      <dgm:prSet presAssocID="{6D37F4E5-B374-457E-92BF-0B8CE07426AD}" presName="childTextBox" presStyleLbl="fgAccFollowNode1" presStyleIdx="0" presStyleCnt="2">
        <dgm:presLayoutVars>
          <dgm:bulletEnabled val="1"/>
        </dgm:presLayoutVars>
      </dgm:prSet>
      <dgm:spPr/>
    </dgm:pt>
    <dgm:pt modelId="{521EF8C8-A29A-4818-956F-277482E9B056}" type="pres">
      <dgm:prSet presAssocID="{D91FB741-958B-42C9-B5F0-0D611B7B7D19}" presName="childTextBox" presStyleLbl="fgAccFollowNode1" presStyleIdx="1" presStyleCnt="2">
        <dgm:presLayoutVars>
          <dgm:bulletEnabled val="1"/>
        </dgm:presLayoutVars>
      </dgm:prSet>
      <dgm:spPr/>
    </dgm:pt>
    <dgm:pt modelId="{ADA60D98-A692-4E81-89C6-934D34BB1F2D}" type="pres">
      <dgm:prSet presAssocID="{6550D3D0-48BA-4348-977F-5932B80C2570}" presName="sp" presStyleCnt="0"/>
      <dgm:spPr/>
    </dgm:pt>
    <dgm:pt modelId="{17987BF4-A9E2-43BB-B711-86A9833872E8}" type="pres">
      <dgm:prSet presAssocID="{348F474D-818A-4AE7-AF2A-7FD7663BB445}" presName="arrowAndChildren" presStyleCnt="0"/>
      <dgm:spPr/>
    </dgm:pt>
    <dgm:pt modelId="{8591B709-0333-4224-B86D-3DED2FC9938C}" type="pres">
      <dgm:prSet presAssocID="{348F474D-818A-4AE7-AF2A-7FD7663BB445}" presName="parentTextArrow" presStyleLbl="node1" presStyleIdx="1" presStyleCnt="2"/>
      <dgm:spPr/>
    </dgm:pt>
  </dgm:ptLst>
  <dgm:cxnLst>
    <dgm:cxn modelId="{A003680D-6F88-47F2-B102-A7FFD74F5CD4}" type="presOf" srcId="{6D37F4E5-B374-457E-92BF-0B8CE07426AD}" destId="{A86F2D4C-DABE-4B7D-90E4-088521155D2A}" srcOrd="0" destOrd="0" presId="urn:microsoft.com/office/officeart/2005/8/layout/process4"/>
    <dgm:cxn modelId="{BF82241B-2979-4D92-8BDD-F285641E81EA}" type="presOf" srcId="{D91FB741-958B-42C9-B5F0-0D611B7B7D19}" destId="{521EF8C8-A29A-4818-956F-277482E9B056}" srcOrd="0" destOrd="0" presId="urn:microsoft.com/office/officeart/2005/8/layout/process4"/>
    <dgm:cxn modelId="{4BBDFE3E-DE7C-4C8E-A7F3-EC0849126265}" srcId="{A159B4F1-5356-42B3-B186-5C1F8B74468A}" destId="{6D37F4E5-B374-457E-92BF-0B8CE07426AD}" srcOrd="0" destOrd="0" parTransId="{65A9C00C-1639-4920-9383-7701B2D40D77}" sibTransId="{C086A292-2334-4B7D-B92F-A21BF3138DD5}"/>
    <dgm:cxn modelId="{BC468C72-A855-4F0A-BC08-269AB8487AE6}" type="presOf" srcId="{A159B4F1-5356-42B3-B186-5C1F8B74468A}" destId="{2BFE4892-9029-45CD-8B49-E6A6897934E8}" srcOrd="1" destOrd="0" presId="urn:microsoft.com/office/officeart/2005/8/layout/process4"/>
    <dgm:cxn modelId="{E24A9888-4F93-46F9-A38C-6590E447EFA2}" srcId="{876CE54E-C52A-45DA-A23A-01BE9168689C}" destId="{348F474D-818A-4AE7-AF2A-7FD7663BB445}" srcOrd="0" destOrd="0" parTransId="{566BF786-F2A9-4731-9794-50FFC2032959}" sibTransId="{6550D3D0-48BA-4348-977F-5932B80C2570}"/>
    <dgm:cxn modelId="{4ACFE792-5052-4CA1-B60F-6F4E48BB7F4E}" srcId="{A159B4F1-5356-42B3-B186-5C1F8B74468A}" destId="{D91FB741-958B-42C9-B5F0-0D611B7B7D19}" srcOrd="1" destOrd="0" parTransId="{C9116B04-8205-4C64-96F3-859F0D7BD5F9}" sibTransId="{61EB638A-5B74-42B6-A1FA-570A3F2F0BE7}"/>
    <dgm:cxn modelId="{010BF1AC-B462-4668-90A9-D0A7FEE2882B}" type="presOf" srcId="{348F474D-818A-4AE7-AF2A-7FD7663BB445}" destId="{8591B709-0333-4224-B86D-3DED2FC9938C}" srcOrd="0" destOrd="0" presId="urn:microsoft.com/office/officeart/2005/8/layout/process4"/>
    <dgm:cxn modelId="{CEDE1AB2-C73F-4C44-98AF-DBEF44AFEB49}" type="presOf" srcId="{A159B4F1-5356-42B3-B186-5C1F8B74468A}" destId="{E803112A-93EB-4587-9A55-86BCA8F8E231}" srcOrd="0" destOrd="0" presId="urn:microsoft.com/office/officeart/2005/8/layout/process4"/>
    <dgm:cxn modelId="{4CBF43D3-AC7D-40E7-991B-958CE9F0F366}" srcId="{876CE54E-C52A-45DA-A23A-01BE9168689C}" destId="{A159B4F1-5356-42B3-B186-5C1F8B74468A}" srcOrd="1" destOrd="0" parTransId="{B9BAF9E6-1BAF-4A08-B3EC-A58535E41D6F}" sibTransId="{69DFF1E5-CE5F-436C-A8F3-9F7433569880}"/>
    <dgm:cxn modelId="{C3F8E1E0-B32F-46A3-A40C-05B86C2282EB}" type="presOf" srcId="{876CE54E-C52A-45DA-A23A-01BE9168689C}" destId="{68B8FD99-547F-42B1-8961-16A31B41857E}" srcOrd="0" destOrd="0" presId="urn:microsoft.com/office/officeart/2005/8/layout/process4"/>
    <dgm:cxn modelId="{FBD298A9-EB1D-40B9-8BEE-EBAC2BDF921A}" type="presParOf" srcId="{68B8FD99-547F-42B1-8961-16A31B41857E}" destId="{21684DBE-B2EB-489F-AF72-E7C2C1656CB9}" srcOrd="0" destOrd="0" presId="urn:microsoft.com/office/officeart/2005/8/layout/process4"/>
    <dgm:cxn modelId="{756190B9-3FE3-4545-9D42-25E36ABCAA8A}" type="presParOf" srcId="{21684DBE-B2EB-489F-AF72-E7C2C1656CB9}" destId="{E803112A-93EB-4587-9A55-86BCA8F8E231}" srcOrd="0" destOrd="0" presId="urn:microsoft.com/office/officeart/2005/8/layout/process4"/>
    <dgm:cxn modelId="{B857A12D-7D3A-4E3E-A207-12C5D0F2F17C}" type="presParOf" srcId="{21684DBE-B2EB-489F-AF72-E7C2C1656CB9}" destId="{2BFE4892-9029-45CD-8B49-E6A6897934E8}" srcOrd="1" destOrd="0" presId="urn:microsoft.com/office/officeart/2005/8/layout/process4"/>
    <dgm:cxn modelId="{EE202A24-F553-40CC-A76B-0A5FBFA6CC56}" type="presParOf" srcId="{21684DBE-B2EB-489F-AF72-E7C2C1656CB9}" destId="{56F94891-CBA2-4596-8575-6AE7E83C03B1}" srcOrd="2" destOrd="0" presId="urn:microsoft.com/office/officeart/2005/8/layout/process4"/>
    <dgm:cxn modelId="{F2EB3AFF-8969-464C-B346-B48082582F29}" type="presParOf" srcId="{56F94891-CBA2-4596-8575-6AE7E83C03B1}" destId="{A86F2D4C-DABE-4B7D-90E4-088521155D2A}" srcOrd="0" destOrd="0" presId="urn:microsoft.com/office/officeart/2005/8/layout/process4"/>
    <dgm:cxn modelId="{ECBA1378-4B72-4E9B-8552-67847091B953}" type="presParOf" srcId="{56F94891-CBA2-4596-8575-6AE7E83C03B1}" destId="{521EF8C8-A29A-4818-956F-277482E9B056}" srcOrd="1" destOrd="0" presId="urn:microsoft.com/office/officeart/2005/8/layout/process4"/>
    <dgm:cxn modelId="{AB31F533-E4A3-43F2-A34F-B5431522DAC2}" type="presParOf" srcId="{68B8FD99-547F-42B1-8961-16A31B41857E}" destId="{ADA60D98-A692-4E81-89C6-934D34BB1F2D}" srcOrd="1" destOrd="0" presId="urn:microsoft.com/office/officeart/2005/8/layout/process4"/>
    <dgm:cxn modelId="{880E3592-65DE-44BB-8305-A3E49239554D}" type="presParOf" srcId="{68B8FD99-547F-42B1-8961-16A31B41857E}" destId="{17987BF4-A9E2-43BB-B711-86A9833872E8}" srcOrd="2" destOrd="0" presId="urn:microsoft.com/office/officeart/2005/8/layout/process4"/>
    <dgm:cxn modelId="{1CF6FF14-5879-468D-B16A-3389BA3B016B}" type="presParOf" srcId="{17987BF4-A9E2-43BB-B711-86A9833872E8}" destId="{8591B709-0333-4224-B86D-3DED2FC9938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9650E77-9AE9-47B8-BCBE-4199C597AEFC}" type="doc">
      <dgm:prSet loTypeId="urn:microsoft.com/office/officeart/2005/8/layout/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FAC4C9-7D92-497F-B4D0-3B70113A4DF0}">
      <dgm:prSet/>
      <dgm:spPr/>
      <dgm:t>
        <a:bodyPr/>
        <a:lstStyle/>
        <a:p>
          <a:r>
            <a:rPr lang="fr-FR" b="1" dirty="0"/>
            <a:t>Inversion Of Control / </a:t>
          </a:r>
          <a:r>
            <a:rPr lang="fr-FR" b="1" dirty="0" err="1"/>
            <a:t>Dependency</a:t>
          </a:r>
          <a:r>
            <a:rPr lang="fr-FR" b="1" dirty="0"/>
            <a:t> Injection</a:t>
          </a:r>
          <a:endParaRPr lang="en-US" dirty="0"/>
        </a:p>
      </dgm:t>
    </dgm:pt>
    <dgm:pt modelId="{5B5D52E0-AC8D-4E2C-AD37-AFEFEBEA0567}" type="parTrans" cxnId="{E954B330-DA56-4754-8937-113816C95725}">
      <dgm:prSet/>
      <dgm:spPr/>
      <dgm:t>
        <a:bodyPr/>
        <a:lstStyle/>
        <a:p>
          <a:endParaRPr lang="en-US"/>
        </a:p>
      </dgm:t>
    </dgm:pt>
    <dgm:pt modelId="{649FEEBA-7CA4-4EF6-9386-4377A88487B6}" type="sibTrans" cxnId="{E954B330-DA56-4754-8937-113816C95725}">
      <dgm:prSet/>
      <dgm:spPr/>
      <dgm:t>
        <a:bodyPr/>
        <a:lstStyle/>
        <a:p>
          <a:endParaRPr lang="en-US"/>
        </a:p>
      </dgm:t>
    </dgm:pt>
    <dgm:pt modelId="{7494F4FE-5ABE-4BA8-A4EC-53C2403A6F3D}">
      <dgm:prSet/>
      <dgm:spPr/>
      <dgm:t>
        <a:bodyPr/>
        <a:lstStyle/>
        <a:p>
          <a:r>
            <a:rPr lang="fr-FR" i="1" dirty="0"/>
            <a:t>« J’ai besoin de tes services mais sans savoir comment tu agis »</a:t>
          </a:r>
          <a:endParaRPr lang="en-US" dirty="0"/>
        </a:p>
      </dgm:t>
    </dgm:pt>
    <dgm:pt modelId="{E696D27E-F024-4A04-A522-4382DEFFDA0C}" type="parTrans" cxnId="{861CE1FB-10C0-4E32-B2F2-DD4BE83068A2}">
      <dgm:prSet/>
      <dgm:spPr/>
      <dgm:t>
        <a:bodyPr/>
        <a:lstStyle/>
        <a:p>
          <a:endParaRPr lang="en-US"/>
        </a:p>
      </dgm:t>
    </dgm:pt>
    <dgm:pt modelId="{4C72AA41-95AF-49DB-A21C-4A44F471EAEF}" type="sibTrans" cxnId="{861CE1FB-10C0-4E32-B2F2-DD4BE83068A2}">
      <dgm:prSet/>
      <dgm:spPr/>
      <dgm:t>
        <a:bodyPr/>
        <a:lstStyle/>
        <a:p>
          <a:endParaRPr lang="en-US"/>
        </a:p>
      </dgm:t>
    </dgm:pt>
    <dgm:pt modelId="{743632CB-74EE-4FC6-9E35-29570DB662D4}">
      <dgm:prSet/>
      <dgm:spPr/>
      <dgm:t>
        <a:bodyPr/>
        <a:lstStyle/>
        <a:p>
          <a:r>
            <a:rPr lang="fr-FR"/>
            <a:t>Assurer un </a:t>
          </a:r>
          <a:r>
            <a:rPr lang="fr-FR" b="1"/>
            <a:t>couplage faible </a:t>
          </a:r>
          <a:r>
            <a:rPr lang="fr-FR"/>
            <a:t>entre le contrat d'utilisation d'un objet agrégé avec l'implémentation de ce même objet agrégé.</a:t>
          </a:r>
          <a:endParaRPr lang="en-US"/>
        </a:p>
      </dgm:t>
    </dgm:pt>
    <dgm:pt modelId="{3B57787E-306D-4D91-B3F9-8FF4154360C8}" type="parTrans" cxnId="{0A724900-E4A2-45F1-8E22-FAA8DA1DB7A2}">
      <dgm:prSet/>
      <dgm:spPr/>
      <dgm:t>
        <a:bodyPr/>
        <a:lstStyle/>
        <a:p>
          <a:endParaRPr lang="en-US"/>
        </a:p>
      </dgm:t>
    </dgm:pt>
    <dgm:pt modelId="{59A3C5B1-F801-451E-BE5D-CD88413C574E}" type="sibTrans" cxnId="{0A724900-E4A2-45F1-8E22-FAA8DA1DB7A2}">
      <dgm:prSet/>
      <dgm:spPr/>
      <dgm:t>
        <a:bodyPr/>
        <a:lstStyle/>
        <a:p>
          <a:endParaRPr lang="en-US"/>
        </a:p>
      </dgm:t>
    </dgm:pt>
    <dgm:pt modelId="{E2405059-3820-4785-B1DB-147444F6AD4B}">
      <dgm:prSet/>
      <dgm:spPr/>
      <dgm:t>
        <a:bodyPr/>
        <a:lstStyle/>
        <a:p>
          <a:r>
            <a:rPr lang="fr-FR" b="1" dirty="0"/>
            <a:t>Injecter</a:t>
          </a:r>
          <a:r>
            <a:rPr lang="fr-FR" dirty="0"/>
            <a:t> l’implémentation d’une interface en dehors de l’objet consommateur.</a:t>
          </a:r>
          <a:endParaRPr lang="en-US" dirty="0"/>
        </a:p>
      </dgm:t>
    </dgm:pt>
    <dgm:pt modelId="{E0F7F636-375A-4D18-9B0A-F76AA2DC44E6}" type="parTrans" cxnId="{E73F5CD8-FDDC-4AA2-AD2C-EDDE5EAFF268}">
      <dgm:prSet/>
      <dgm:spPr/>
      <dgm:t>
        <a:bodyPr/>
        <a:lstStyle/>
        <a:p>
          <a:endParaRPr lang="en-US"/>
        </a:p>
      </dgm:t>
    </dgm:pt>
    <dgm:pt modelId="{C0AA43CA-A20E-425A-8EAE-B2346F446B0E}" type="sibTrans" cxnId="{E73F5CD8-FDDC-4AA2-AD2C-EDDE5EAFF268}">
      <dgm:prSet/>
      <dgm:spPr/>
      <dgm:t>
        <a:bodyPr/>
        <a:lstStyle/>
        <a:p>
          <a:endParaRPr lang="en-US"/>
        </a:p>
      </dgm:t>
    </dgm:pt>
    <dgm:pt modelId="{68CE9BEA-9394-4569-9AF7-B895CDFEBDD6}">
      <dgm:prSet/>
      <dgm:spPr/>
      <dgm:t>
        <a:bodyPr/>
        <a:lstStyle/>
        <a:p>
          <a:r>
            <a:rPr lang="fr-FR" dirty="0"/>
            <a:t>Solution : </a:t>
          </a:r>
          <a:r>
            <a:rPr lang="fr-FR" b="1" dirty="0"/>
            <a:t>extraire</a:t>
          </a:r>
          <a:r>
            <a:rPr lang="fr-FR" dirty="0"/>
            <a:t> l’implémentation, utiliser des </a:t>
          </a:r>
          <a:r>
            <a:rPr lang="fr-FR" b="1" dirty="0"/>
            <a:t>interfaces</a:t>
          </a:r>
          <a:r>
            <a:rPr lang="fr-FR" dirty="0"/>
            <a:t>, penser </a:t>
          </a:r>
          <a:r>
            <a:rPr lang="fr-FR" b="1" dirty="0" err="1"/>
            <a:t>crosscuttings</a:t>
          </a:r>
          <a:endParaRPr lang="en-US" b="1" dirty="0"/>
        </a:p>
      </dgm:t>
    </dgm:pt>
    <dgm:pt modelId="{A49E8852-7D80-4A4E-955B-450EE5C79F1D}" type="parTrans" cxnId="{DEAAC318-F0DD-4893-9DF2-7350C7060EA8}">
      <dgm:prSet/>
      <dgm:spPr/>
      <dgm:t>
        <a:bodyPr/>
        <a:lstStyle/>
        <a:p>
          <a:endParaRPr lang="en-US"/>
        </a:p>
      </dgm:t>
    </dgm:pt>
    <dgm:pt modelId="{A7F38F0D-FD15-4B2A-9403-6C7F3205B69A}" type="sibTrans" cxnId="{DEAAC318-F0DD-4893-9DF2-7350C7060EA8}">
      <dgm:prSet/>
      <dgm:spPr/>
      <dgm:t>
        <a:bodyPr/>
        <a:lstStyle/>
        <a:p>
          <a:endParaRPr lang="en-US"/>
        </a:p>
      </dgm:t>
    </dgm:pt>
    <dgm:pt modelId="{4EE408CD-2BF4-4B36-A47F-112A6C76943F}" type="pres">
      <dgm:prSet presAssocID="{09650E77-9AE9-47B8-BCBE-4199C597AEFC}" presName="Name0" presStyleCnt="0">
        <dgm:presLayoutVars>
          <dgm:dir/>
          <dgm:animLvl val="lvl"/>
          <dgm:resizeHandles val="exact"/>
        </dgm:presLayoutVars>
      </dgm:prSet>
      <dgm:spPr/>
    </dgm:pt>
    <dgm:pt modelId="{D5A21094-4260-487C-8D51-D779E4A45CFC}" type="pres">
      <dgm:prSet presAssocID="{7494F4FE-5ABE-4BA8-A4EC-53C2403A6F3D}" presName="boxAndChildren" presStyleCnt="0"/>
      <dgm:spPr/>
    </dgm:pt>
    <dgm:pt modelId="{82432B13-CCBF-44B2-AF34-E0BAFBCEB634}" type="pres">
      <dgm:prSet presAssocID="{7494F4FE-5ABE-4BA8-A4EC-53C2403A6F3D}" presName="parentTextBox" presStyleLbl="node1" presStyleIdx="0" presStyleCnt="2"/>
      <dgm:spPr/>
    </dgm:pt>
    <dgm:pt modelId="{B1A69F31-F9F2-41E6-B3FA-5CCDEA806A7D}" type="pres">
      <dgm:prSet presAssocID="{7494F4FE-5ABE-4BA8-A4EC-53C2403A6F3D}" presName="entireBox" presStyleLbl="node1" presStyleIdx="0" presStyleCnt="2"/>
      <dgm:spPr/>
    </dgm:pt>
    <dgm:pt modelId="{67A8B21C-0EBF-4CDD-9EE1-2F679980F48E}" type="pres">
      <dgm:prSet presAssocID="{7494F4FE-5ABE-4BA8-A4EC-53C2403A6F3D}" presName="descendantBox" presStyleCnt="0"/>
      <dgm:spPr/>
    </dgm:pt>
    <dgm:pt modelId="{642127A0-759F-4BFF-8A35-41543756DB1D}" type="pres">
      <dgm:prSet presAssocID="{743632CB-74EE-4FC6-9E35-29570DB662D4}" presName="childTextBox" presStyleLbl="fgAccFollowNode1" presStyleIdx="0" presStyleCnt="3">
        <dgm:presLayoutVars>
          <dgm:bulletEnabled val="1"/>
        </dgm:presLayoutVars>
      </dgm:prSet>
      <dgm:spPr/>
    </dgm:pt>
    <dgm:pt modelId="{A3D8C206-82F0-4CD7-B643-78D03F211F29}" type="pres">
      <dgm:prSet presAssocID="{E2405059-3820-4785-B1DB-147444F6AD4B}" presName="childTextBox" presStyleLbl="fgAccFollowNode1" presStyleIdx="1" presStyleCnt="3">
        <dgm:presLayoutVars>
          <dgm:bulletEnabled val="1"/>
        </dgm:presLayoutVars>
      </dgm:prSet>
      <dgm:spPr/>
    </dgm:pt>
    <dgm:pt modelId="{3871C3CA-AB37-47BD-B97F-EED8D246A365}" type="pres">
      <dgm:prSet presAssocID="{68CE9BEA-9394-4569-9AF7-B895CDFEBDD6}" presName="childTextBox" presStyleLbl="fgAccFollowNode1" presStyleIdx="2" presStyleCnt="3">
        <dgm:presLayoutVars>
          <dgm:bulletEnabled val="1"/>
        </dgm:presLayoutVars>
      </dgm:prSet>
      <dgm:spPr/>
    </dgm:pt>
    <dgm:pt modelId="{43A14E29-5FA1-48E9-B565-27F14CA7FDC2}" type="pres">
      <dgm:prSet presAssocID="{649FEEBA-7CA4-4EF6-9386-4377A88487B6}" presName="sp" presStyleCnt="0"/>
      <dgm:spPr/>
    </dgm:pt>
    <dgm:pt modelId="{9C3C6015-D9C8-460A-A9AF-13C9578F19B3}" type="pres">
      <dgm:prSet presAssocID="{93FAC4C9-7D92-497F-B4D0-3B70113A4DF0}" presName="arrowAndChildren" presStyleCnt="0"/>
      <dgm:spPr/>
    </dgm:pt>
    <dgm:pt modelId="{F4103A95-F607-42BB-80B6-C2EB94EDB3BD}" type="pres">
      <dgm:prSet presAssocID="{93FAC4C9-7D92-497F-B4D0-3B70113A4DF0}" presName="parentTextArrow" presStyleLbl="node1" presStyleIdx="1" presStyleCnt="2"/>
      <dgm:spPr/>
    </dgm:pt>
  </dgm:ptLst>
  <dgm:cxnLst>
    <dgm:cxn modelId="{0A724900-E4A2-45F1-8E22-FAA8DA1DB7A2}" srcId="{7494F4FE-5ABE-4BA8-A4EC-53C2403A6F3D}" destId="{743632CB-74EE-4FC6-9E35-29570DB662D4}" srcOrd="0" destOrd="0" parTransId="{3B57787E-306D-4D91-B3F9-8FF4154360C8}" sibTransId="{59A3C5B1-F801-451E-BE5D-CD88413C574E}"/>
    <dgm:cxn modelId="{65986307-4BC3-49D2-8F17-C0C40F14A007}" type="presOf" srcId="{7494F4FE-5ABE-4BA8-A4EC-53C2403A6F3D}" destId="{82432B13-CCBF-44B2-AF34-E0BAFBCEB634}" srcOrd="0" destOrd="0" presId="urn:microsoft.com/office/officeart/2005/8/layout/process4"/>
    <dgm:cxn modelId="{DEAAC318-F0DD-4893-9DF2-7350C7060EA8}" srcId="{7494F4FE-5ABE-4BA8-A4EC-53C2403A6F3D}" destId="{68CE9BEA-9394-4569-9AF7-B895CDFEBDD6}" srcOrd="2" destOrd="0" parTransId="{A49E8852-7D80-4A4E-955B-450EE5C79F1D}" sibTransId="{A7F38F0D-FD15-4B2A-9403-6C7F3205B69A}"/>
    <dgm:cxn modelId="{477A9022-53DF-4275-8840-E228E64F2E4B}" type="presOf" srcId="{68CE9BEA-9394-4569-9AF7-B895CDFEBDD6}" destId="{3871C3CA-AB37-47BD-B97F-EED8D246A365}" srcOrd="0" destOrd="0" presId="urn:microsoft.com/office/officeart/2005/8/layout/process4"/>
    <dgm:cxn modelId="{E954B330-DA56-4754-8937-113816C95725}" srcId="{09650E77-9AE9-47B8-BCBE-4199C597AEFC}" destId="{93FAC4C9-7D92-497F-B4D0-3B70113A4DF0}" srcOrd="0" destOrd="0" parTransId="{5B5D52E0-AC8D-4E2C-AD37-AFEFEBEA0567}" sibTransId="{649FEEBA-7CA4-4EF6-9386-4377A88487B6}"/>
    <dgm:cxn modelId="{B37E7960-AD8D-4D95-A6E6-0D334EA3A024}" type="presOf" srcId="{09650E77-9AE9-47B8-BCBE-4199C597AEFC}" destId="{4EE408CD-2BF4-4B36-A47F-112A6C76943F}" srcOrd="0" destOrd="0" presId="urn:microsoft.com/office/officeart/2005/8/layout/process4"/>
    <dgm:cxn modelId="{B4BBFC78-4109-4A36-8BAD-73648139E0A4}" type="presOf" srcId="{E2405059-3820-4785-B1DB-147444F6AD4B}" destId="{A3D8C206-82F0-4CD7-B643-78D03F211F29}" srcOrd="0" destOrd="0" presId="urn:microsoft.com/office/officeart/2005/8/layout/process4"/>
    <dgm:cxn modelId="{AD6224B6-D358-4EF2-B865-9C1FB05A84CD}" type="presOf" srcId="{743632CB-74EE-4FC6-9E35-29570DB662D4}" destId="{642127A0-759F-4BFF-8A35-41543756DB1D}" srcOrd="0" destOrd="0" presId="urn:microsoft.com/office/officeart/2005/8/layout/process4"/>
    <dgm:cxn modelId="{E73F5CD8-FDDC-4AA2-AD2C-EDDE5EAFF268}" srcId="{7494F4FE-5ABE-4BA8-A4EC-53C2403A6F3D}" destId="{E2405059-3820-4785-B1DB-147444F6AD4B}" srcOrd="1" destOrd="0" parTransId="{E0F7F636-375A-4D18-9B0A-F76AA2DC44E6}" sibTransId="{C0AA43CA-A20E-425A-8EAE-B2346F446B0E}"/>
    <dgm:cxn modelId="{946F86E1-9DFC-4C4E-887C-04BC17B02F5E}" type="presOf" srcId="{93FAC4C9-7D92-497F-B4D0-3B70113A4DF0}" destId="{F4103A95-F607-42BB-80B6-C2EB94EDB3BD}" srcOrd="0" destOrd="0" presId="urn:microsoft.com/office/officeart/2005/8/layout/process4"/>
    <dgm:cxn modelId="{377EA4F0-B4E3-412A-B2D0-84691D52D41F}" type="presOf" srcId="{7494F4FE-5ABE-4BA8-A4EC-53C2403A6F3D}" destId="{B1A69F31-F9F2-41E6-B3FA-5CCDEA806A7D}" srcOrd="1" destOrd="0" presId="urn:microsoft.com/office/officeart/2005/8/layout/process4"/>
    <dgm:cxn modelId="{861CE1FB-10C0-4E32-B2F2-DD4BE83068A2}" srcId="{09650E77-9AE9-47B8-BCBE-4199C597AEFC}" destId="{7494F4FE-5ABE-4BA8-A4EC-53C2403A6F3D}" srcOrd="1" destOrd="0" parTransId="{E696D27E-F024-4A04-A522-4382DEFFDA0C}" sibTransId="{4C72AA41-95AF-49DB-A21C-4A44F471EAEF}"/>
    <dgm:cxn modelId="{27A3AC44-0AE6-4CA3-B226-C34303041EC6}" type="presParOf" srcId="{4EE408CD-2BF4-4B36-A47F-112A6C76943F}" destId="{D5A21094-4260-487C-8D51-D779E4A45CFC}" srcOrd="0" destOrd="0" presId="urn:microsoft.com/office/officeart/2005/8/layout/process4"/>
    <dgm:cxn modelId="{403D53AD-7F5B-4896-A886-31025F60450C}" type="presParOf" srcId="{D5A21094-4260-487C-8D51-D779E4A45CFC}" destId="{82432B13-CCBF-44B2-AF34-E0BAFBCEB634}" srcOrd="0" destOrd="0" presId="urn:microsoft.com/office/officeart/2005/8/layout/process4"/>
    <dgm:cxn modelId="{79B71ADB-5FB5-4263-87D9-8F4F2B076B82}" type="presParOf" srcId="{D5A21094-4260-487C-8D51-D779E4A45CFC}" destId="{B1A69F31-F9F2-41E6-B3FA-5CCDEA806A7D}" srcOrd="1" destOrd="0" presId="urn:microsoft.com/office/officeart/2005/8/layout/process4"/>
    <dgm:cxn modelId="{93ABDF70-38D1-4B6C-91C3-C2DDE5E743C3}" type="presParOf" srcId="{D5A21094-4260-487C-8D51-D779E4A45CFC}" destId="{67A8B21C-0EBF-4CDD-9EE1-2F679980F48E}" srcOrd="2" destOrd="0" presId="urn:microsoft.com/office/officeart/2005/8/layout/process4"/>
    <dgm:cxn modelId="{BCB0BC63-099F-4452-B983-8F37D91730C0}" type="presParOf" srcId="{67A8B21C-0EBF-4CDD-9EE1-2F679980F48E}" destId="{642127A0-759F-4BFF-8A35-41543756DB1D}" srcOrd="0" destOrd="0" presId="urn:microsoft.com/office/officeart/2005/8/layout/process4"/>
    <dgm:cxn modelId="{2FD53351-1CFF-43FC-82BF-47A8C80F5E01}" type="presParOf" srcId="{67A8B21C-0EBF-4CDD-9EE1-2F679980F48E}" destId="{A3D8C206-82F0-4CD7-B643-78D03F211F29}" srcOrd="1" destOrd="0" presId="urn:microsoft.com/office/officeart/2005/8/layout/process4"/>
    <dgm:cxn modelId="{E48AA56C-3BC0-42C6-8430-2F547031B5CF}" type="presParOf" srcId="{67A8B21C-0EBF-4CDD-9EE1-2F679980F48E}" destId="{3871C3CA-AB37-47BD-B97F-EED8D246A365}" srcOrd="2" destOrd="0" presId="urn:microsoft.com/office/officeart/2005/8/layout/process4"/>
    <dgm:cxn modelId="{D14302BE-F78D-4234-9EC9-6CF38DDD2BF7}" type="presParOf" srcId="{4EE408CD-2BF4-4B36-A47F-112A6C76943F}" destId="{43A14E29-5FA1-48E9-B565-27F14CA7FDC2}" srcOrd="1" destOrd="0" presId="urn:microsoft.com/office/officeart/2005/8/layout/process4"/>
    <dgm:cxn modelId="{8FEE75F9-1D1E-47A9-AE4B-A0CAEFCA9896}" type="presParOf" srcId="{4EE408CD-2BF4-4B36-A47F-112A6C76943F}" destId="{9C3C6015-D9C8-460A-A9AF-13C9578F19B3}" srcOrd="2" destOrd="0" presId="urn:microsoft.com/office/officeart/2005/8/layout/process4"/>
    <dgm:cxn modelId="{76939374-E100-4F1C-861D-4CDAE1C3425B}" type="presParOf" srcId="{9C3C6015-D9C8-460A-A9AF-13C9578F19B3}" destId="{F4103A95-F607-42BB-80B6-C2EB94EDB3B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7C6CD-045E-47B6-B69E-D1D4B888ECAB}">
      <dsp:nvSpPr>
        <dsp:cNvPr id="0" name=""/>
        <dsp:cNvSpPr/>
      </dsp:nvSpPr>
      <dsp:spPr>
        <a:xfrm>
          <a:off x="530099" y="893772"/>
          <a:ext cx="1406812" cy="14068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3140BB-DCDD-4D36-B065-7DA4E23C2491}">
      <dsp:nvSpPr>
        <dsp:cNvPr id="0" name=""/>
        <dsp:cNvSpPr/>
      </dsp:nvSpPr>
      <dsp:spPr>
        <a:xfrm>
          <a:off x="829912" y="119358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6285D-A4AB-4234-ABDD-86DA7289CDEA}">
      <dsp:nvSpPr>
        <dsp:cNvPr id="0" name=""/>
        <dsp:cNvSpPr/>
      </dsp:nvSpPr>
      <dsp:spPr>
        <a:xfrm>
          <a:off x="80381" y="273877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 dirty="0"/>
            <a:t>présenter </a:t>
          </a:r>
          <a:r>
            <a:rPr lang="fr-FR" sz="1500" b="1" kern="1200" dirty="0"/>
            <a:t>différentes approches industrielles </a:t>
          </a:r>
          <a:r>
            <a:rPr lang="fr-FR" sz="1500" kern="1200" dirty="0"/>
            <a:t>éprouvées.</a:t>
          </a:r>
          <a:endParaRPr lang="en-US" sz="1500" kern="1200" dirty="0"/>
        </a:p>
      </dsp:txBody>
      <dsp:txXfrm>
        <a:off x="80381" y="2738772"/>
        <a:ext cx="2306250" cy="720000"/>
      </dsp:txXfrm>
    </dsp:sp>
    <dsp:sp modelId="{5218B1C8-0619-4AC7-ADF6-5FF30537BC8C}">
      <dsp:nvSpPr>
        <dsp:cNvPr id="0" name=""/>
        <dsp:cNvSpPr/>
      </dsp:nvSpPr>
      <dsp:spPr>
        <a:xfrm>
          <a:off x="3239943" y="893772"/>
          <a:ext cx="1406812" cy="14068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B492D-BE97-4197-B348-F5F47CB9E277}">
      <dsp:nvSpPr>
        <dsp:cNvPr id="0" name=""/>
        <dsp:cNvSpPr/>
      </dsp:nvSpPr>
      <dsp:spPr>
        <a:xfrm>
          <a:off x="3539756" y="119358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7C72B-6098-4F16-B147-5D06FCA916C8}">
      <dsp:nvSpPr>
        <dsp:cNvPr id="0" name=""/>
        <dsp:cNvSpPr/>
      </dsp:nvSpPr>
      <dsp:spPr>
        <a:xfrm>
          <a:off x="2790224" y="273877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b="1" kern="1200" dirty="0"/>
            <a:t>Pas de Design-Patterns </a:t>
          </a:r>
          <a:r>
            <a:rPr lang="fr-FR" sz="1500" kern="1200" dirty="0"/>
            <a:t>d'architecture ici, il s’agit de principes.</a:t>
          </a:r>
          <a:endParaRPr lang="en-US" sz="1500" kern="1200" dirty="0"/>
        </a:p>
      </dsp:txBody>
      <dsp:txXfrm>
        <a:off x="2790224" y="2738772"/>
        <a:ext cx="2306250" cy="720000"/>
      </dsp:txXfrm>
    </dsp:sp>
    <dsp:sp modelId="{75CA17F3-8E91-4E13-8108-3C21A6E840EC}">
      <dsp:nvSpPr>
        <dsp:cNvPr id="0" name=""/>
        <dsp:cNvSpPr/>
      </dsp:nvSpPr>
      <dsp:spPr>
        <a:xfrm>
          <a:off x="5949787" y="893772"/>
          <a:ext cx="1406812" cy="14068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8281D8-F103-4BDB-9038-3C9B8C853D82}">
      <dsp:nvSpPr>
        <dsp:cNvPr id="0" name=""/>
        <dsp:cNvSpPr/>
      </dsp:nvSpPr>
      <dsp:spPr>
        <a:xfrm>
          <a:off x="6249600" y="119358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F6AD1-A9DC-4D10-9EE6-4A1B51E04E52}">
      <dsp:nvSpPr>
        <dsp:cNvPr id="0" name=""/>
        <dsp:cNvSpPr/>
      </dsp:nvSpPr>
      <dsp:spPr>
        <a:xfrm>
          <a:off x="5500068" y="273877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b="1" kern="1200" dirty="0"/>
            <a:t>Principes applicables </a:t>
          </a:r>
          <a:r>
            <a:rPr lang="fr-FR" sz="1500" kern="1200" dirty="0"/>
            <a:t>dès la fin de cette présentation (POO)</a:t>
          </a:r>
          <a:endParaRPr lang="en-US" sz="1500" kern="1200" dirty="0"/>
        </a:p>
      </dsp:txBody>
      <dsp:txXfrm>
        <a:off x="5500068" y="2738772"/>
        <a:ext cx="23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900E0-BB85-42DF-A137-6743D1C3ABA8}">
      <dsp:nvSpPr>
        <dsp:cNvPr id="0" name=""/>
        <dsp:cNvSpPr/>
      </dsp:nvSpPr>
      <dsp:spPr>
        <a:xfrm rot="5400000">
          <a:off x="4513699" y="-1462120"/>
          <a:ext cx="1698512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Rappels </a:t>
          </a:r>
          <a:r>
            <a:rPr lang="fr-FR" sz="1800" b="1" kern="1200"/>
            <a:t>SOLID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Object </a:t>
          </a:r>
          <a:r>
            <a:rPr lang="fr-FR" sz="1800" b="1" kern="1200"/>
            <a:t>Calisthenics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Loi de </a:t>
          </a:r>
          <a:r>
            <a:rPr lang="fr-FR" sz="1800" b="1" kern="1200"/>
            <a:t>Demeter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Approche "</a:t>
          </a:r>
          <a:r>
            <a:rPr lang="fr-FR" sz="1800" b="1" kern="1200"/>
            <a:t>Tell don't ask</a:t>
          </a:r>
          <a:r>
            <a:rPr lang="fr-FR" sz="1800" kern="1200"/>
            <a:t>"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b="1" kern="1200"/>
            <a:t>Composition</a:t>
          </a:r>
          <a:r>
            <a:rPr lang="fr-FR" sz="1800" kern="1200"/>
            <a:t> over Inheritance</a:t>
          </a:r>
          <a:endParaRPr lang="en-US" sz="1800" kern="1200"/>
        </a:p>
      </dsp:txBody>
      <dsp:txXfrm rot="-5400000">
        <a:off x="2839212" y="295282"/>
        <a:ext cx="4964573" cy="1532682"/>
      </dsp:txXfrm>
    </dsp:sp>
    <dsp:sp modelId="{7F6379A5-32E9-46ED-A787-0C51D5326FDA}">
      <dsp:nvSpPr>
        <dsp:cNvPr id="0" name=""/>
        <dsp:cNvSpPr/>
      </dsp:nvSpPr>
      <dsp:spPr>
        <a:xfrm>
          <a:off x="0" y="0"/>
          <a:ext cx="2839212" cy="2123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/>
            <a:t>Thématiques abordées :</a:t>
          </a:r>
          <a:endParaRPr lang="en-US" sz="3400" kern="1200"/>
        </a:p>
      </dsp:txBody>
      <dsp:txXfrm>
        <a:off x="103643" y="103643"/>
        <a:ext cx="2631926" cy="1915854"/>
      </dsp:txXfrm>
    </dsp:sp>
    <dsp:sp modelId="{0F572FE2-999C-44AB-A028-A2A3606AF934}">
      <dsp:nvSpPr>
        <dsp:cNvPr id="0" name=""/>
        <dsp:cNvSpPr/>
      </dsp:nvSpPr>
      <dsp:spPr>
        <a:xfrm rot="5400000">
          <a:off x="4513699" y="767176"/>
          <a:ext cx="1698512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b="1" kern="1200" dirty="0"/>
            <a:t>d’imbrication</a:t>
          </a:r>
          <a:r>
            <a:rPr lang="fr-FR" sz="1800" kern="1200" dirty="0"/>
            <a:t>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de </a:t>
          </a:r>
          <a:r>
            <a:rPr lang="fr-FR" sz="1800" b="1" kern="1200" dirty="0"/>
            <a:t>complétude</a:t>
          </a:r>
          <a:r>
            <a:rPr lang="fr-FR" sz="1800" kern="1200" dirty="0"/>
            <a:t>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de </a:t>
          </a:r>
          <a:r>
            <a:rPr lang="fr-FR" sz="1800" b="1" kern="1200" dirty="0"/>
            <a:t>priorités</a:t>
          </a:r>
          <a:endParaRPr lang="en-US" sz="1800" kern="1200" dirty="0"/>
        </a:p>
      </dsp:txBody>
      <dsp:txXfrm rot="-5400000">
        <a:off x="2839212" y="2524579"/>
        <a:ext cx="4964573" cy="1532682"/>
      </dsp:txXfrm>
    </dsp:sp>
    <dsp:sp modelId="{FD079CDB-4E1A-4630-8F9E-B17CF82B6576}">
      <dsp:nvSpPr>
        <dsp:cNvPr id="0" name=""/>
        <dsp:cNvSpPr/>
      </dsp:nvSpPr>
      <dsp:spPr>
        <a:xfrm>
          <a:off x="0" y="2229350"/>
          <a:ext cx="2839212" cy="2123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Classées par ordre :</a:t>
          </a:r>
          <a:endParaRPr lang="en-US" sz="3400" kern="1200" dirty="0"/>
        </a:p>
      </dsp:txBody>
      <dsp:txXfrm>
        <a:off x="103643" y="2332993"/>
        <a:ext cx="2631926" cy="19158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810DC-40D6-43AF-AF9B-9696D9E33F5E}">
      <dsp:nvSpPr>
        <dsp:cNvPr id="0" name=""/>
        <dsp:cNvSpPr/>
      </dsp:nvSpPr>
      <dsp:spPr>
        <a:xfrm>
          <a:off x="0" y="2626990"/>
          <a:ext cx="7886700" cy="17235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i="1" kern="1200"/>
            <a:t>« On ne mélange pas les choux et les carottes »</a:t>
          </a:r>
          <a:endParaRPr lang="en-US" sz="3000" kern="1200"/>
        </a:p>
      </dsp:txBody>
      <dsp:txXfrm>
        <a:off x="0" y="2626990"/>
        <a:ext cx="7886700" cy="930738"/>
      </dsp:txXfrm>
    </dsp:sp>
    <dsp:sp modelId="{D9C4EC21-8F88-414A-89A9-18B4471B74A8}">
      <dsp:nvSpPr>
        <dsp:cNvPr id="0" name=""/>
        <dsp:cNvSpPr/>
      </dsp:nvSpPr>
      <dsp:spPr>
        <a:xfrm>
          <a:off x="0" y="3523257"/>
          <a:ext cx="3943349" cy="7928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Chaque module, chaque classe ou chaque structure ne doit avoir qu'une seule et unique </a:t>
          </a:r>
          <a:r>
            <a:rPr lang="fr-FR" sz="1700" b="1" kern="1200"/>
            <a:t>responsabilité</a:t>
          </a:r>
          <a:r>
            <a:rPr lang="fr-FR" sz="1700" kern="1200"/>
            <a:t>.</a:t>
          </a:r>
          <a:endParaRPr lang="en-US" sz="1700" kern="1200"/>
        </a:p>
      </dsp:txBody>
      <dsp:txXfrm>
        <a:off x="0" y="3523257"/>
        <a:ext cx="3943349" cy="792851"/>
      </dsp:txXfrm>
    </dsp:sp>
    <dsp:sp modelId="{FC13F695-5C76-4D6C-8D46-0224763CC5E2}">
      <dsp:nvSpPr>
        <dsp:cNvPr id="0" name=""/>
        <dsp:cNvSpPr/>
      </dsp:nvSpPr>
      <dsp:spPr>
        <a:xfrm>
          <a:off x="3943350" y="3523257"/>
          <a:ext cx="3943349" cy="7928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Solution : </a:t>
          </a:r>
          <a:r>
            <a:rPr lang="fr-FR" sz="1700" b="1" kern="1200"/>
            <a:t>découper</a:t>
          </a:r>
          <a:endParaRPr lang="en-US" sz="1700" kern="1200"/>
        </a:p>
      </dsp:txBody>
      <dsp:txXfrm>
        <a:off x="3943350" y="3523257"/>
        <a:ext cx="3943349" cy="792851"/>
      </dsp:txXfrm>
    </dsp:sp>
    <dsp:sp modelId="{20FFBBA6-1A27-4045-A5EA-53369B55BBF1}">
      <dsp:nvSpPr>
        <dsp:cNvPr id="0" name=""/>
        <dsp:cNvSpPr/>
      </dsp:nvSpPr>
      <dsp:spPr>
        <a:xfrm rot="10800000">
          <a:off x="0" y="1962"/>
          <a:ext cx="7886700" cy="265088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b="1" kern="1200" dirty="0" err="1"/>
            <a:t>Responsibility</a:t>
          </a:r>
          <a:endParaRPr lang="en-US" sz="3000" kern="1200" dirty="0"/>
        </a:p>
      </dsp:txBody>
      <dsp:txXfrm rot="10800000">
        <a:off x="0" y="1962"/>
        <a:ext cx="7886700" cy="17224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7F1FF-41C6-405F-ADDD-900EACDB172D}">
      <dsp:nvSpPr>
        <dsp:cNvPr id="0" name=""/>
        <dsp:cNvSpPr/>
      </dsp:nvSpPr>
      <dsp:spPr>
        <a:xfrm>
          <a:off x="0" y="2626990"/>
          <a:ext cx="7886700" cy="17235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i="1" kern="1200"/>
            <a:t>« On prévoit l’avenir en verrouillant le présent »</a:t>
          </a:r>
          <a:endParaRPr lang="en-US" sz="3000" kern="1200"/>
        </a:p>
      </dsp:txBody>
      <dsp:txXfrm>
        <a:off x="0" y="2626990"/>
        <a:ext cx="7886700" cy="930738"/>
      </dsp:txXfrm>
    </dsp:sp>
    <dsp:sp modelId="{91A2A55F-9C6C-44B6-84C9-B4974CA74B85}">
      <dsp:nvSpPr>
        <dsp:cNvPr id="0" name=""/>
        <dsp:cNvSpPr/>
      </dsp:nvSpPr>
      <dsp:spPr>
        <a:xfrm>
          <a:off x="3850" y="3523257"/>
          <a:ext cx="2626332" cy="7928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Tout code ne devrait </a:t>
          </a:r>
          <a:r>
            <a:rPr lang="fr-FR" sz="1700" b="1" kern="1200"/>
            <a:t>jamais être modifié </a:t>
          </a:r>
          <a:r>
            <a:rPr lang="fr-FR" sz="1700" kern="1200"/>
            <a:t>pour une évolution (sauf bug).</a:t>
          </a:r>
          <a:endParaRPr lang="en-US" sz="1700" kern="1200"/>
        </a:p>
      </dsp:txBody>
      <dsp:txXfrm>
        <a:off x="3850" y="3523257"/>
        <a:ext cx="2626332" cy="792851"/>
      </dsp:txXfrm>
    </dsp:sp>
    <dsp:sp modelId="{9FEBB106-D8F7-4F84-886D-59426F4C5884}">
      <dsp:nvSpPr>
        <dsp:cNvPr id="0" name=""/>
        <dsp:cNvSpPr/>
      </dsp:nvSpPr>
      <dsp:spPr>
        <a:xfrm>
          <a:off x="2630183" y="3523257"/>
          <a:ext cx="2626332" cy="7928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Tout code devrait être suffisamment </a:t>
          </a:r>
          <a:r>
            <a:rPr lang="fr-FR" sz="1700" b="1" kern="1200"/>
            <a:t>ouvert </a:t>
          </a:r>
          <a:r>
            <a:rPr lang="fr-FR" sz="1700" kern="1200"/>
            <a:t>aux évolutions futures.</a:t>
          </a:r>
          <a:endParaRPr lang="en-US" sz="1700" kern="1200"/>
        </a:p>
      </dsp:txBody>
      <dsp:txXfrm>
        <a:off x="2630183" y="3523257"/>
        <a:ext cx="2626332" cy="792851"/>
      </dsp:txXfrm>
    </dsp:sp>
    <dsp:sp modelId="{2F3B876F-1670-4A2E-B75D-19CD11E7D778}">
      <dsp:nvSpPr>
        <dsp:cNvPr id="0" name=""/>
        <dsp:cNvSpPr/>
      </dsp:nvSpPr>
      <dsp:spPr>
        <a:xfrm>
          <a:off x="5256516" y="3523257"/>
          <a:ext cx="2626332" cy="7928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Solution : </a:t>
          </a:r>
          <a:r>
            <a:rPr lang="fr-FR" sz="1700" b="1" kern="1200"/>
            <a:t>découpage</a:t>
          </a:r>
          <a:r>
            <a:rPr lang="fr-FR" sz="1700" kern="1200"/>
            <a:t> et </a:t>
          </a:r>
          <a:r>
            <a:rPr lang="fr-FR" sz="1700" b="1" kern="1200"/>
            <a:t>composition</a:t>
          </a:r>
          <a:r>
            <a:rPr lang="fr-FR" sz="1700" kern="1200"/>
            <a:t>, à défaut, héritage (à éviter)</a:t>
          </a:r>
          <a:endParaRPr lang="en-US" sz="1700" kern="1200"/>
        </a:p>
      </dsp:txBody>
      <dsp:txXfrm>
        <a:off x="5256516" y="3523257"/>
        <a:ext cx="2626332" cy="792851"/>
      </dsp:txXfrm>
    </dsp:sp>
    <dsp:sp modelId="{7638C8ED-7732-45BA-A573-B52D130A9F2B}">
      <dsp:nvSpPr>
        <dsp:cNvPr id="0" name=""/>
        <dsp:cNvSpPr/>
      </dsp:nvSpPr>
      <dsp:spPr>
        <a:xfrm rot="10800000">
          <a:off x="0" y="1962"/>
          <a:ext cx="7886700" cy="265088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b="1" kern="1200"/>
            <a:t>Open/Closed</a:t>
          </a:r>
          <a:endParaRPr lang="en-US" sz="3000" kern="1200"/>
        </a:p>
      </dsp:txBody>
      <dsp:txXfrm rot="10800000">
        <a:off x="0" y="1962"/>
        <a:ext cx="7886700" cy="17224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7F4C3-0EE8-44DE-BFFE-FC43790CD84B}">
      <dsp:nvSpPr>
        <dsp:cNvPr id="0" name=""/>
        <dsp:cNvSpPr/>
      </dsp:nvSpPr>
      <dsp:spPr>
        <a:xfrm>
          <a:off x="0" y="2626990"/>
          <a:ext cx="7886700" cy="17235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i="1" kern="1200"/>
            <a:t>« Tout ce qui est applicable à tes parents s’applique à toi »</a:t>
          </a:r>
          <a:endParaRPr lang="en-US" sz="2500" kern="1200"/>
        </a:p>
      </dsp:txBody>
      <dsp:txXfrm>
        <a:off x="0" y="2626990"/>
        <a:ext cx="7886700" cy="930738"/>
      </dsp:txXfrm>
    </dsp:sp>
    <dsp:sp modelId="{94D10781-2B88-430B-A292-7F968E1B23AA}">
      <dsp:nvSpPr>
        <dsp:cNvPr id="0" name=""/>
        <dsp:cNvSpPr/>
      </dsp:nvSpPr>
      <dsp:spPr>
        <a:xfrm>
          <a:off x="0" y="3523257"/>
          <a:ext cx="3943349" cy="7928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Toute classe dérivée ne doit pas changer le comportement induit par sa classe de base et peut donc se </a:t>
          </a:r>
          <a:r>
            <a:rPr lang="fr-FR" sz="1500" b="1" kern="1200"/>
            <a:t>substituer</a:t>
          </a:r>
          <a:r>
            <a:rPr lang="fr-FR" sz="1500" kern="1200"/>
            <a:t> à sa classe de base.</a:t>
          </a:r>
          <a:endParaRPr lang="en-US" sz="1500" kern="1200"/>
        </a:p>
      </dsp:txBody>
      <dsp:txXfrm>
        <a:off x="0" y="3523257"/>
        <a:ext cx="3943349" cy="792851"/>
      </dsp:txXfrm>
    </dsp:sp>
    <dsp:sp modelId="{9CA334C0-3C67-4274-9F1F-BCAC741356EC}">
      <dsp:nvSpPr>
        <dsp:cNvPr id="0" name=""/>
        <dsp:cNvSpPr/>
      </dsp:nvSpPr>
      <dsp:spPr>
        <a:xfrm>
          <a:off x="3943350" y="3523257"/>
          <a:ext cx="3943349" cy="7928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Solution : </a:t>
          </a:r>
          <a:r>
            <a:rPr lang="fr-FR" sz="1500" b="1" kern="1200"/>
            <a:t>découper</a:t>
          </a:r>
          <a:r>
            <a:rPr lang="fr-FR" sz="1500" kern="1200"/>
            <a:t>, utiliser des </a:t>
          </a:r>
          <a:r>
            <a:rPr lang="fr-FR" sz="1500" b="1" kern="1200"/>
            <a:t>interfaces</a:t>
          </a:r>
          <a:r>
            <a:rPr lang="fr-FR" sz="1500" kern="1200"/>
            <a:t> pour les comportements.</a:t>
          </a:r>
          <a:endParaRPr lang="en-US" sz="1500" kern="1200"/>
        </a:p>
      </dsp:txBody>
      <dsp:txXfrm>
        <a:off x="3943350" y="3523257"/>
        <a:ext cx="3943349" cy="792851"/>
      </dsp:txXfrm>
    </dsp:sp>
    <dsp:sp modelId="{CD371B3D-2113-4839-9C6A-3FB3FCEB6E45}">
      <dsp:nvSpPr>
        <dsp:cNvPr id="0" name=""/>
        <dsp:cNvSpPr/>
      </dsp:nvSpPr>
      <dsp:spPr>
        <a:xfrm rot="10800000">
          <a:off x="0" y="1962"/>
          <a:ext cx="7886700" cy="265088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kern="1200"/>
            <a:t>Liskov substitution</a:t>
          </a:r>
          <a:endParaRPr lang="en-US" sz="2500" kern="1200"/>
        </a:p>
      </dsp:txBody>
      <dsp:txXfrm rot="10800000">
        <a:off x="0" y="1962"/>
        <a:ext cx="7886700" cy="17224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FE4892-9029-45CD-8B49-E6A6897934E8}">
      <dsp:nvSpPr>
        <dsp:cNvPr id="0" name=""/>
        <dsp:cNvSpPr/>
      </dsp:nvSpPr>
      <dsp:spPr>
        <a:xfrm>
          <a:off x="0" y="2626990"/>
          <a:ext cx="7886700" cy="17235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i="1" kern="1200"/>
            <a:t>« Ne pas faire de trop grande généralité »</a:t>
          </a:r>
          <a:endParaRPr lang="en-US" sz="3300" kern="1200"/>
        </a:p>
      </dsp:txBody>
      <dsp:txXfrm>
        <a:off x="0" y="2626990"/>
        <a:ext cx="7886700" cy="930738"/>
      </dsp:txXfrm>
    </dsp:sp>
    <dsp:sp modelId="{A86F2D4C-DABE-4B7D-90E4-088521155D2A}">
      <dsp:nvSpPr>
        <dsp:cNvPr id="0" name=""/>
        <dsp:cNvSpPr/>
      </dsp:nvSpPr>
      <dsp:spPr>
        <a:xfrm>
          <a:off x="0" y="3523257"/>
          <a:ext cx="3943349" cy="7928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Une classe implémentant une interface doit implémenter tous les éléments définis dans cette même interface.</a:t>
          </a:r>
          <a:endParaRPr lang="en-US" sz="1700" kern="1200"/>
        </a:p>
      </dsp:txBody>
      <dsp:txXfrm>
        <a:off x="0" y="3523257"/>
        <a:ext cx="3943349" cy="792851"/>
      </dsp:txXfrm>
    </dsp:sp>
    <dsp:sp modelId="{521EF8C8-A29A-4818-956F-277482E9B056}">
      <dsp:nvSpPr>
        <dsp:cNvPr id="0" name=""/>
        <dsp:cNvSpPr/>
      </dsp:nvSpPr>
      <dsp:spPr>
        <a:xfrm>
          <a:off x="3943350" y="3523257"/>
          <a:ext cx="3943349" cy="7928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Solution : </a:t>
          </a:r>
          <a:r>
            <a:rPr lang="fr-FR" sz="1700" b="1" kern="1200"/>
            <a:t>découper</a:t>
          </a:r>
          <a:r>
            <a:rPr lang="fr-FR" sz="1700" kern="1200"/>
            <a:t> les interfaces</a:t>
          </a:r>
          <a:endParaRPr lang="en-US" sz="1700" kern="1200"/>
        </a:p>
      </dsp:txBody>
      <dsp:txXfrm>
        <a:off x="3943350" y="3523257"/>
        <a:ext cx="3943349" cy="792851"/>
      </dsp:txXfrm>
    </dsp:sp>
    <dsp:sp modelId="{8591B709-0333-4224-B86D-3DED2FC9938C}">
      <dsp:nvSpPr>
        <dsp:cNvPr id="0" name=""/>
        <dsp:cNvSpPr/>
      </dsp:nvSpPr>
      <dsp:spPr>
        <a:xfrm rot="10800000">
          <a:off x="0" y="1962"/>
          <a:ext cx="7886700" cy="265088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b="1" kern="1200"/>
            <a:t>Interface Segregation</a:t>
          </a:r>
          <a:endParaRPr lang="en-US" sz="3300" kern="1200"/>
        </a:p>
      </dsp:txBody>
      <dsp:txXfrm rot="10800000">
        <a:off x="0" y="1962"/>
        <a:ext cx="7886700" cy="17224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A69F31-F9F2-41E6-B3FA-5CCDEA806A7D}">
      <dsp:nvSpPr>
        <dsp:cNvPr id="0" name=""/>
        <dsp:cNvSpPr/>
      </dsp:nvSpPr>
      <dsp:spPr>
        <a:xfrm>
          <a:off x="0" y="2626990"/>
          <a:ext cx="7886700" cy="17235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i="1" kern="1200" dirty="0"/>
            <a:t>« J’ai besoin de tes services mais sans savoir comment tu agis »</a:t>
          </a:r>
          <a:endParaRPr lang="en-US" sz="2300" kern="1200" dirty="0"/>
        </a:p>
      </dsp:txBody>
      <dsp:txXfrm>
        <a:off x="0" y="2626990"/>
        <a:ext cx="7886700" cy="930738"/>
      </dsp:txXfrm>
    </dsp:sp>
    <dsp:sp modelId="{642127A0-759F-4BFF-8A35-41543756DB1D}">
      <dsp:nvSpPr>
        <dsp:cNvPr id="0" name=""/>
        <dsp:cNvSpPr/>
      </dsp:nvSpPr>
      <dsp:spPr>
        <a:xfrm>
          <a:off x="3850" y="3523257"/>
          <a:ext cx="2626332" cy="7928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Assurer un </a:t>
          </a:r>
          <a:r>
            <a:rPr lang="fr-FR" sz="1300" b="1" kern="1200"/>
            <a:t>couplage faible </a:t>
          </a:r>
          <a:r>
            <a:rPr lang="fr-FR" sz="1300" kern="1200"/>
            <a:t>entre le contrat d'utilisation d'un objet agrégé avec l'implémentation de ce même objet agrégé.</a:t>
          </a:r>
          <a:endParaRPr lang="en-US" sz="1300" kern="1200"/>
        </a:p>
      </dsp:txBody>
      <dsp:txXfrm>
        <a:off x="3850" y="3523257"/>
        <a:ext cx="2626332" cy="792851"/>
      </dsp:txXfrm>
    </dsp:sp>
    <dsp:sp modelId="{A3D8C206-82F0-4CD7-B643-78D03F211F29}">
      <dsp:nvSpPr>
        <dsp:cNvPr id="0" name=""/>
        <dsp:cNvSpPr/>
      </dsp:nvSpPr>
      <dsp:spPr>
        <a:xfrm>
          <a:off x="2630183" y="3523257"/>
          <a:ext cx="2626332" cy="7928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/>
            <a:t>Injecter</a:t>
          </a:r>
          <a:r>
            <a:rPr lang="fr-FR" sz="1300" kern="1200" dirty="0"/>
            <a:t> l’implémentation d’une interface en dehors de l’objet consommateur.</a:t>
          </a:r>
          <a:endParaRPr lang="en-US" sz="1300" kern="1200" dirty="0"/>
        </a:p>
      </dsp:txBody>
      <dsp:txXfrm>
        <a:off x="2630183" y="3523257"/>
        <a:ext cx="2626332" cy="792851"/>
      </dsp:txXfrm>
    </dsp:sp>
    <dsp:sp modelId="{3871C3CA-AB37-47BD-B97F-EED8D246A365}">
      <dsp:nvSpPr>
        <dsp:cNvPr id="0" name=""/>
        <dsp:cNvSpPr/>
      </dsp:nvSpPr>
      <dsp:spPr>
        <a:xfrm>
          <a:off x="5256516" y="3523257"/>
          <a:ext cx="2626332" cy="7928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Solution : </a:t>
          </a:r>
          <a:r>
            <a:rPr lang="fr-FR" sz="1300" b="1" kern="1200" dirty="0"/>
            <a:t>extraire</a:t>
          </a:r>
          <a:r>
            <a:rPr lang="fr-FR" sz="1300" kern="1200" dirty="0"/>
            <a:t> l’implémentation, utiliser des </a:t>
          </a:r>
          <a:r>
            <a:rPr lang="fr-FR" sz="1300" b="1" kern="1200" dirty="0"/>
            <a:t>interfaces</a:t>
          </a:r>
          <a:r>
            <a:rPr lang="fr-FR" sz="1300" kern="1200" dirty="0"/>
            <a:t>, penser </a:t>
          </a:r>
          <a:r>
            <a:rPr lang="fr-FR" sz="1300" b="1" kern="1200" dirty="0" err="1"/>
            <a:t>crosscuttings</a:t>
          </a:r>
          <a:endParaRPr lang="en-US" sz="1300" b="1" kern="1200" dirty="0"/>
        </a:p>
      </dsp:txBody>
      <dsp:txXfrm>
        <a:off x="5256516" y="3523257"/>
        <a:ext cx="2626332" cy="792851"/>
      </dsp:txXfrm>
    </dsp:sp>
    <dsp:sp modelId="{F4103A95-F607-42BB-80B6-C2EB94EDB3BD}">
      <dsp:nvSpPr>
        <dsp:cNvPr id="0" name=""/>
        <dsp:cNvSpPr/>
      </dsp:nvSpPr>
      <dsp:spPr>
        <a:xfrm rot="10800000">
          <a:off x="0" y="1962"/>
          <a:ext cx="7886700" cy="265088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1" kern="1200" dirty="0"/>
            <a:t>Inversion Of Control / </a:t>
          </a:r>
          <a:r>
            <a:rPr lang="fr-FR" sz="2300" b="1" kern="1200" dirty="0" err="1"/>
            <a:t>Dependency</a:t>
          </a:r>
          <a:r>
            <a:rPr lang="fr-FR" sz="2300" b="1" kern="1200" dirty="0"/>
            <a:t> Injection</a:t>
          </a:r>
          <a:endParaRPr lang="en-US" sz="2300" kern="1200" dirty="0"/>
        </a:p>
      </dsp:txBody>
      <dsp:txXfrm rot="10800000">
        <a:off x="0" y="1962"/>
        <a:ext cx="7886700" cy="1722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BE9482F-0100-5524-5321-3E607D246F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B2B13-4BD8-AE58-C64B-8F8C8447F6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502E4-07F8-4FA9-A0B8-DE84B93DFEA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9BE49-73E8-1724-1434-3947403461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6A59B-2FF8-4F6F-ADBB-A085DC9F3C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BA543-8E71-48EB-87DA-786D8EB0F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404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ct val="0"/>
              </a:spcBef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ct val="0"/>
              </a:spcBef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E8BDABA-688C-4015-BC56-853172E0555A}" type="datetimeFigureOut">
              <a:rPr lang="fr-FR"/>
              <a:pPr>
                <a:defRPr/>
              </a:pPr>
              <a:t>08/04/2024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ct val="0"/>
              </a:spcBef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spcBef>
                <a:spcPct val="0"/>
              </a:spcBef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BCC3686-6725-4AFD-ADDC-6473F9C2C89C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28745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6151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6F00F-37DE-6B24-EE19-4B410D25C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0A2156B-1D63-5A0C-AEEC-C2654EFDD4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29C2335-EF69-4510-C418-3C1C4D7E72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B8AA3F-CCF8-C399-B0B9-55E839C6D7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7984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D710E-3EB3-9F9C-8877-37ED8464C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81CEA2C-07CE-A211-1616-1B0BFF4CB6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0E3EC90-895B-247D-2DB5-972BAE6D50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1D2995-59E4-4C17-C7F8-D58AA09638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115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118E0-0BB8-6083-BBA8-6BD6F5E14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D286BE1-5F39-855E-6119-7E1A5174F7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8586A7B-878D-0F8B-143A-E68ADFC579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A00DF8-9E49-1998-A8E2-5F5C8A5CFC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8006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BAB64-DD47-697B-7C86-56FEC4B24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3F9B50B-BC6D-1EA8-A0BB-B8580E6347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24E78B9-563F-7EF5-E982-A3A5D7FC3B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3F224C-A292-1C83-4F9F-8AC59A2083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7501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CAC61-A9BC-BA19-32C3-3939D0348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226D8C0-40C4-BE21-3370-D4AAD48592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4A76FE4-B616-8400-A215-BA13E72E11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AA2F56-8477-22CA-0110-622562F9DB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113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1EB8B-4284-B07E-33E8-DC8239782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9A25291-9BC2-67E6-0F0C-C5230B9670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6B535C8-2F5A-65AB-B302-87FD4479F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69D425-C5AF-91D4-5469-EBC384CE7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9415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88278-BA5C-3B30-AA0C-51604AE6F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E358CE0-814B-43B9-7B44-C8FABB2EF4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A348C65-4DC5-5481-F2F2-4B9DB5FF9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4565DA-EA03-06A0-C868-2C25D64114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5813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EEE18-6A1A-3D47-A206-A2AB94A22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B7B9A7E-C3B8-777A-28ED-218CC7ED5B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FCF4EF9-C040-B8E3-8731-03008FE22D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50EB4C-6920-A236-88E2-3D79E0362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7935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574CE-92E9-299F-C569-B1B2D8873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4275082-1926-C0D1-1BD4-95EC1C0D2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17CA4D6-4C5B-6CC6-0D16-59C9663B2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A920BE-B891-1108-A0E4-0B60DDD7A2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4248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5E972-1334-F422-2B0E-720978F87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553E9C-8EC8-AA81-87F1-8E7CAF8842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1F59FE2-B026-B180-E037-821FE47AB3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50C1F0-F90C-982F-101F-56F2929FB4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7519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919BE-9866-9DC2-5776-39EDB8D5E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328D52E-5EF5-29FE-06A0-BCBBB2102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2DE9FC9-1E45-783C-2898-670A7DEA51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BE950D-C3FB-16D0-573B-8B1C4104AA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74824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06B6F-A57C-DF5C-A39E-216DC079A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270054D-6C9C-F4AA-63CC-DD0B48A6E5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FE5DD79-3E4C-7E77-D0BE-18801D6288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E2A00A-2119-772E-B776-DEDEFF9C08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12404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2F6FA-85E1-328E-38E8-A525A00DA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DC99A8A-D01D-81FF-C6AB-F581EB3632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6FEE692-FC29-7952-A2CE-70EAC48661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761B49-52D6-4689-B944-3BDA13FFB6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96833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0AF72-8AE9-E722-590A-BBA4A67FE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527F350-DAE8-C37E-7328-8C4B80E3EE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3D83381-6D7E-8B2F-78E3-7D0BFF986B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AEF4A7-1C0E-1FAC-3651-80E88D6EE5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27537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D71AC-E5DF-BAD4-8F22-9388D0315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D06930-B4D4-7BFF-68B0-80D6696CFD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FEDC592-8F08-D172-5E97-6B1ED66A9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240552-3579-8E0C-06D2-C95EDF94D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45451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DA57B-DC1B-3E2E-7A30-A74A4C04D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018624E-0913-49AB-14BB-B77A0920FA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9286935-FAFC-ECA9-C14A-E715182C0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D93F97-B9D3-6A86-A409-D95FBC27D1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16024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D0FC4-8E6E-276F-5031-F79F61B5D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0D5CB58-A763-996A-C417-05BA9140FB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3265198-0A0E-E70C-5293-73A40F399B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3BBFAF-E200-D0BF-6755-09B3F0C288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69096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57218-9650-623C-3F76-E30FF9FDD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2A986BD-7E8D-51D8-EB85-942A22C573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143A74A-5041-9A71-10E2-58B8100497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6292B4-01D5-AE28-4390-E9A2978B49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2168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167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9980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2F820-C0FC-9B8E-8CCC-A71B8B1C3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0024B4D-E257-0340-D6F6-391EAE951F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0965AC1-561C-3CF4-5EEB-B396BD9D8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F2E8D3-6848-6A24-F8C1-84799CFA8E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948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7C5A7-6A1E-0CE2-99A8-584B52536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624DBBE-3943-9546-C5A5-B31A570E8B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094640D-ACCA-09DF-E57B-6AD67E52EE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DD0B2B-0096-E974-0B96-4D881D79F5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5796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5748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A3ED4-C2BF-3634-98F8-01B20E4AA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EB26EBC-CAE9-F378-C9BE-DA1F979E38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B88BAF1-1812-B584-7077-F9DA383FC3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A11872-A0F1-3162-A9C1-39FA597C33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053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E997A-F687-E9C5-AA05-195069FCA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5842546-858A-D95D-E317-F8A3DA1ABA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3F11F92-338F-0A9D-75FC-F902AB1189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2AEA58-8836-14CD-6B9F-4FDB389C9C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C3686-6725-4AFD-ADDC-6473F9C2C89C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0352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1440000"/>
            <a:ext cx="7560000" cy="4320000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1800" b="0">
                <a:solidFill>
                  <a:srgbClr val="008A9B"/>
                </a:solidFill>
                <a:latin typeface="Arial" pitchFamily="34" charset="0"/>
                <a:cs typeface="Arial" pitchFamily="34" charset="0"/>
              </a:defRPr>
            </a:lvl1pPr>
            <a:lvl2pPr marL="628650" indent="-171450">
              <a:buFont typeface="Arial" pitchFamily="34" charset="0"/>
              <a:buChar char="•"/>
              <a:defRPr sz="1600" baseline="0">
                <a:latin typeface="Arial" pitchFamily="34" charset="0"/>
                <a:cs typeface="Arial" pitchFamily="34" charset="0"/>
              </a:defRPr>
            </a:lvl2pPr>
            <a:lvl3pPr marL="1085850" indent="-171450">
              <a:buFont typeface="Calibri" pitchFamily="34" charset="0"/>
              <a:buChar char="-"/>
              <a:defRPr sz="1600"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73600" y="468000"/>
            <a:ext cx="7560000" cy="394642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8A9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73600" y="982800"/>
            <a:ext cx="7560000" cy="448394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58585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505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73600" y="468000"/>
            <a:ext cx="7560000" cy="394642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8A9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775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1440000"/>
            <a:ext cx="7560000" cy="4320000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1800" b="0">
                <a:solidFill>
                  <a:srgbClr val="008A9B"/>
                </a:solidFill>
                <a:latin typeface="Arial" pitchFamily="34" charset="0"/>
                <a:cs typeface="Arial" pitchFamily="34" charset="0"/>
              </a:defRPr>
            </a:lvl1pPr>
            <a:lvl2pPr marL="628650" indent="-171450">
              <a:buFont typeface="Arial" pitchFamily="34" charset="0"/>
              <a:buChar char="•"/>
              <a:defRPr sz="1600" baseline="0">
                <a:latin typeface="Arial" pitchFamily="34" charset="0"/>
                <a:cs typeface="Arial" pitchFamily="34" charset="0"/>
              </a:defRPr>
            </a:lvl2pPr>
            <a:lvl3pPr marL="1085850" indent="-171450">
              <a:buFont typeface="Calibri" pitchFamily="34" charset="0"/>
              <a:buChar char="-"/>
              <a:defRPr sz="1600"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73600" y="468000"/>
            <a:ext cx="7560000" cy="394642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8A9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73600" y="982800"/>
            <a:ext cx="7560000" cy="448394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58585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7681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68" y="4566423"/>
            <a:ext cx="4394199" cy="20767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665" y="6062133"/>
            <a:ext cx="926042" cy="555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280" y="577236"/>
            <a:ext cx="3399802" cy="9523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419" y="1997605"/>
            <a:ext cx="4324350" cy="2419350"/>
          </a:xfrm>
          <a:prstGeom prst="rect">
            <a:avLst/>
          </a:prstGeom>
        </p:spPr>
      </p:pic>
      <p:sp>
        <p:nvSpPr>
          <p:cNvPr id="1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22280" y="4543221"/>
            <a:ext cx="3173521" cy="4483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0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&lt;Title&gt;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27"/>
          <a:stretch/>
        </p:blipFill>
        <p:spPr>
          <a:xfrm>
            <a:off x="3873321" y="1617894"/>
            <a:ext cx="3168046" cy="27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71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84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creensho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2000" y="1548000"/>
            <a:ext cx="5317200" cy="39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0000" y="1440000"/>
            <a:ext cx="2487600" cy="720000"/>
          </a:xfrm>
          <a:prstGeom prst="rect">
            <a:avLst/>
          </a:prstGeom>
        </p:spPr>
        <p:txBody>
          <a:bodyPr/>
          <a:lstStyle>
            <a:lvl1pPr marL="144000" indent="-144000">
              <a:buFont typeface="Arial" pitchFamily="34" charset="0"/>
              <a:buChar char="•"/>
              <a:defRPr sz="1600" b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73600" y="982800"/>
            <a:ext cx="7560000" cy="448394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58585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273600" y="468000"/>
            <a:ext cx="7560000" cy="394642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8A9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581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73600" y="468000"/>
            <a:ext cx="7560000" cy="394642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8A9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192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Presenter not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B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0" y="0"/>
            <a:ext cx="9144000" cy="781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 Notes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440000"/>
            <a:ext cx="7560000" cy="4320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ct val="20000"/>
              </a:spcBef>
              <a:buClr>
                <a:srgbClr val="00838A"/>
              </a:buClr>
              <a:buSzPct val="25000"/>
              <a:buFont typeface="Webdings" pitchFamily="18" charset="2"/>
              <a:buNone/>
              <a:defRPr sz="1800" b="0">
                <a:solidFill>
                  <a:srgbClr val="58585A"/>
                </a:solidFill>
                <a:latin typeface="Arial" pitchFamily="34" charset="0"/>
                <a:cs typeface="Arial" pitchFamily="34" charset="0"/>
              </a:defRPr>
            </a:lvl1pPr>
            <a:lvl2pPr marL="628650" indent="-171450">
              <a:buFont typeface="Arial" pitchFamily="34" charset="0"/>
              <a:buChar char="•"/>
              <a:defRPr sz="1600" baseline="0">
                <a:latin typeface="Arial" pitchFamily="34" charset="0"/>
                <a:cs typeface="Arial" pitchFamily="34" charset="0"/>
              </a:defRPr>
            </a:lvl2pPr>
            <a:lvl3pPr marL="1085850" indent="-171450">
              <a:buFont typeface="Calibri" pitchFamily="34" charset="0"/>
              <a:buChar char="-"/>
              <a:defRPr sz="1600">
                <a:latin typeface="Arial" pitchFamily="34" charset="0"/>
                <a:cs typeface="Arial" pitchFamily="34" charset="0"/>
              </a:defRPr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buClr>
                <a:srgbClr val="00838A"/>
              </a:buClr>
              <a:buSzPct val="25000"/>
              <a:buFont typeface="Webdings" pitchFamily="18" charset="2"/>
              <a:buNone/>
            </a:pPr>
            <a:r>
              <a:rPr lang="fr-FR" dirty="0"/>
              <a:t>This orange </a:t>
            </a:r>
            <a:r>
              <a:rPr lang="fr-FR" dirty="0" err="1"/>
              <a:t>slide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for the </a:t>
            </a:r>
            <a:r>
              <a:rPr lang="fr-FR" dirty="0" err="1"/>
              <a:t>presenter’s</a:t>
            </a:r>
            <a:r>
              <a:rPr lang="fr-FR" dirty="0"/>
              <a:t> use </a:t>
            </a:r>
            <a:r>
              <a:rPr lang="fr-FR" dirty="0" err="1"/>
              <a:t>only</a:t>
            </a:r>
            <a:r>
              <a:rPr lang="fr-FR" dirty="0"/>
              <a:t>.  It </a:t>
            </a:r>
            <a:r>
              <a:rPr lang="fr-FR" dirty="0" err="1"/>
              <a:t>enables</a:t>
            </a:r>
            <a:r>
              <a:rPr lang="fr-FR" dirty="0"/>
              <a:t> TECHNIDATA teams to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comments</a:t>
            </a:r>
            <a:r>
              <a:rPr lang="fr-FR" dirty="0"/>
              <a:t> to the </a:t>
            </a:r>
            <a:r>
              <a:rPr lang="fr-FR" dirty="0" err="1"/>
              <a:t>Distributors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detailed</a:t>
            </a:r>
            <a:r>
              <a:rPr lang="fr-FR" dirty="0"/>
              <a:t> if </a:t>
            </a:r>
            <a:r>
              <a:rPr lang="fr-FR" dirty="0" err="1"/>
              <a:t>included</a:t>
            </a:r>
            <a:r>
              <a:rPr lang="fr-FR" dirty="0"/>
              <a:t> on a </a:t>
            </a:r>
            <a:r>
              <a:rPr lang="fr-FR" dirty="0" err="1"/>
              <a:t>slide</a:t>
            </a:r>
            <a:r>
              <a:rPr lang="fr-FR" dirty="0"/>
              <a:t>, but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give</a:t>
            </a:r>
            <a:r>
              <a:rPr lang="fr-FR" dirty="0"/>
              <a:t> </a:t>
            </a:r>
            <a:r>
              <a:rPr lang="fr-FR" dirty="0" err="1"/>
              <a:t>additional</a:t>
            </a:r>
            <a:r>
              <a:rPr lang="fr-FR" dirty="0"/>
              <a:t> information, if </a:t>
            </a:r>
            <a:r>
              <a:rPr lang="fr-FR" dirty="0" err="1"/>
              <a:t>needed</a:t>
            </a:r>
            <a:r>
              <a:rPr lang="fr-FR" dirty="0"/>
              <a:t>,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presenting</a:t>
            </a:r>
            <a:r>
              <a:rPr lang="fr-FR" dirty="0"/>
              <a:t> to an end user.</a:t>
            </a:r>
          </a:p>
          <a:p>
            <a:pPr>
              <a:spcBef>
                <a:spcPct val="20000"/>
              </a:spcBef>
              <a:buClr>
                <a:srgbClr val="00838A"/>
              </a:buClr>
              <a:buSzPct val="25000"/>
              <a:buFont typeface="Webdings" pitchFamily="18" charset="2"/>
              <a:buNone/>
            </a:pPr>
            <a:endParaRPr lang="fr-FR" dirty="0"/>
          </a:p>
          <a:p>
            <a:pPr>
              <a:spcBef>
                <a:spcPct val="20000"/>
              </a:spcBef>
              <a:buClr>
                <a:srgbClr val="00838A"/>
              </a:buClr>
              <a:buSzPct val="25000"/>
              <a:buFont typeface="Webdings" pitchFamily="18" charset="2"/>
              <a:buNone/>
            </a:pPr>
            <a:r>
              <a:rPr lang="fr-FR" dirty="0"/>
              <a:t>This </a:t>
            </a:r>
            <a:r>
              <a:rPr lang="fr-FR" dirty="0" err="1"/>
              <a:t>slide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easily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hidden</a:t>
            </a:r>
            <a:r>
              <a:rPr lang="fr-FR" dirty="0"/>
              <a:t> for a </a:t>
            </a:r>
            <a:r>
              <a:rPr lang="fr-FR" dirty="0" err="1"/>
              <a:t>presentation</a:t>
            </a:r>
            <a:r>
              <a:rPr lang="fr-FR" dirty="0"/>
              <a:t> to the end user or </a:t>
            </a:r>
            <a:r>
              <a:rPr lang="fr-FR" dirty="0" err="1"/>
              <a:t>even</a:t>
            </a:r>
            <a:r>
              <a:rPr lang="fr-FR" dirty="0"/>
              <a:t> </a:t>
            </a:r>
            <a:r>
              <a:rPr lang="fr-FR" dirty="0" err="1"/>
              <a:t>deleted</a:t>
            </a:r>
            <a:r>
              <a:rPr lang="fr-FR" dirty="0"/>
              <a:t> </a:t>
            </a:r>
            <a:r>
              <a:rPr lang="fr-FR" dirty="0" err="1"/>
              <a:t>easily</a:t>
            </a:r>
            <a:r>
              <a:rPr lang="fr-FR" dirty="0"/>
              <a:t>, </a:t>
            </a:r>
            <a:r>
              <a:rPr lang="fr-FR" dirty="0" err="1"/>
              <a:t>thanks</a:t>
            </a:r>
            <a:r>
              <a:rPr lang="fr-FR" dirty="0"/>
              <a:t> to </a:t>
            </a:r>
            <a:r>
              <a:rPr lang="fr-FR" dirty="0" err="1"/>
              <a:t>its</a:t>
            </a:r>
            <a:r>
              <a:rPr lang="fr-FR" dirty="0"/>
              <a:t> orange </a:t>
            </a:r>
            <a:r>
              <a:rPr lang="fr-FR" dirty="0" err="1"/>
              <a:t>color</a:t>
            </a:r>
            <a:r>
              <a:rPr lang="fr-FR" dirty="0"/>
              <a:t>.</a:t>
            </a:r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372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rst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000" y="5400000"/>
            <a:ext cx="4045313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58585A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81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Green 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719999" y="1440000"/>
            <a:ext cx="7560000" cy="3960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273600" y="468000"/>
            <a:ext cx="7560000" cy="394642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376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een 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719999" y="1440000"/>
            <a:ext cx="7560000" cy="3960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273600" y="468000"/>
            <a:ext cx="7560000" cy="394642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484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reen Transition/que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4829173" y="1800000"/>
            <a:ext cx="3600000" cy="28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/>
          </p:nvPr>
        </p:nvSpPr>
        <p:spPr>
          <a:xfrm>
            <a:off x="273600" y="1800000"/>
            <a:ext cx="4320000" cy="360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273600" y="468000"/>
            <a:ext cx="7560000" cy="394642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392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reen_Key features &amp; benefits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273600" y="468000"/>
            <a:ext cx="7560000" cy="394642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4829175" y="1800000"/>
            <a:ext cx="3600000" cy="2880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 typeface="+mj-lt"/>
              <a:buAutoNum type="arabicPeriod"/>
              <a:defRPr sz="1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text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2"/>
          </p:nvPr>
        </p:nvSpPr>
        <p:spPr>
          <a:xfrm>
            <a:off x="273600" y="1800000"/>
            <a:ext cx="4320000" cy="360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7952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LOGO_pantone_334x182-15gris.gif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05750" y="214313"/>
            <a:ext cx="1071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285750" y="857250"/>
            <a:ext cx="8715375" cy="0"/>
          </a:xfrm>
          <a:prstGeom prst="line">
            <a:avLst/>
          </a:prstGeom>
          <a:ln>
            <a:solidFill>
              <a:srgbClr val="008A9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6611938"/>
            <a:ext cx="859948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8339138" algn="r"/>
              </a:tabLst>
              <a:defRPr/>
            </a:pPr>
            <a:r>
              <a:rPr lang="en-US" sz="700" dirty="0">
                <a:solidFill>
                  <a:srgbClr val="58585A"/>
                </a:solidFill>
                <a:latin typeface="Arial" pitchFamily="34" charset="0"/>
                <a:cs typeface="Arial" pitchFamily="34" charset="0"/>
              </a:rPr>
              <a:t>© copyright 2015 TECHNIDATA - Not to be reproduced without the written consent of TECHNIDATA SAS	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dirty="0">
              <a:solidFill>
                <a:srgbClr val="58585A"/>
              </a:solidFill>
              <a:latin typeface="+mn-lt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804275" y="6613525"/>
            <a:ext cx="3397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94BC07F6-8250-4844-A512-40C0FEC20D79}" type="slidenum">
              <a:rPr lang="en-US"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4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28" r:id="rId1"/>
    <p:sldLayoutId id="2147485400" r:id="rId2"/>
    <p:sldLayoutId id="2147485429" r:id="rId3"/>
    <p:sldLayoutId id="2147485415" r:id="rId4"/>
    <p:sldLayoutId id="2147485433" r:id="rId5"/>
    <p:sldLayoutId id="2147485434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b="1" kern="1200">
          <a:solidFill>
            <a:srgbClr val="008A9B"/>
          </a:solidFill>
          <a:latin typeface="Arial" charset="0"/>
          <a:ea typeface="+mn-ea"/>
          <a:cs typeface="+mn-cs"/>
        </a:defRPr>
      </a:lvl1pPr>
      <a:lvl2pPr marL="608013" indent="-150813" algn="l" rtl="0" eaLnBrk="1" fontAlgn="base" hangingPunct="1">
        <a:spcBef>
          <a:spcPct val="20000"/>
        </a:spcBef>
        <a:spcAft>
          <a:spcPct val="0"/>
        </a:spcAft>
        <a:buClr>
          <a:srgbClr val="58585A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6325" indent="-1539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85750" y="857250"/>
            <a:ext cx="87153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6611938"/>
            <a:ext cx="859948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8339138" algn="r"/>
              </a:tabLst>
              <a:defRPr/>
            </a:pPr>
            <a:r>
              <a:rPr 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© copyright 2015 TECHNIDATA - Not to be reproduced without the written consent of TECHNIDATA SAS	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dirty="0">
              <a:solidFill>
                <a:srgbClr val="58585A"/>
              </a:solidFill>
              <a:latin typeface="+mn-lt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804275" y="6613525"/>
            <a:ext cx="3397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94BC07F6-8250-4844-A512-40C0FEC20D79}" type="slidenum">
              <a:rPr lang="en-US" sz="10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825" y="5845629"/>
            <a:ext cx="1286882" cy="77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4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13" r:id="rId1"/>
    <p:sldLayoutId id="2147485426" r:id="rId2"/>
    <p:sldLayoutId id="2147485430" r:id="rId3"/>
    <p:sldLayoutId id="2147485435" r:id="rId4"/>
    <p:sldLayoutId id="2147485436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457200" indent="-4572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Font typeface="+mj-lt"/>
        <a:buAutoNum type="arabicPeriod"/>
        <a:defRPr sz="2400" b="0" kern="1200">
          <a:solidFill>
            <a:schemeClr val="bg1"/>
          </a:solidFill>
          <a:latin typeface="Arial" charset="0"/>
          <a:ea typeface="+mn-ea"/>
          <a:cs typeface="+mn-cs"/>
        </a:defRPr>
      </a:lvl1pPr>
      <a:lvl2pPr marL="608013" indent="-150813" algn="l" rtl="0" eaLnBrk="1" fontAlgn="base" hangingPunct="1">
        <a:spcBef>
          <a:spcPct val="20000"/>
        </a:spcBef>
        <a:spcAft>
          <a:spcPct val="0"/>
        </a:spcAft>
        <a:buClr>
          <a:srgbClr val="58585A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6325" indent="-1539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91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25" r:id="rId1"/>
    <p:sldLayoutId id="214748543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acoudene/ObjectCalisthenic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357"/>
            <a:ext cx="9144000" cy="6858000"/>
          </a:xfrm>
        </p:spPr>
      </p:pic>
      <p:sp>
        <p:nvSpPr>
          <p:cNvPr id="5" name="Subtitle 4"/>
          <p:cNvSpPr>
            <a:spLocks noGrp="1"/>
          </p:cNvSpPr>
          <p:nvPr>
            <p:ph type="body" sz="half" idx="2"/>
          </p:nvPr>
        </p:nvSpPr>
        <p:spPr>
          <a:xfrm>
            <a:off x="3959999" y="5399999"/>
            <a:ext cx="4571158" cy="1296891"/>
          </a:xfrm>
          <a:prstGeom prst="rect">
            <a:avLst/>
          </a:prstGeom>
        </p:spPr>
        <p:txBody>
          <a:bodyPr/>
          <a:lstStyle/>
          <a:p>
            <a:r>
              <a:rPr lang="fr-FR" sz="1800" dirty="0">
                <a:solidFill>
                  <a:schemeClr val="tx1"/>
                </a:solidFill>
              </a:rPr>
              <a:t>Architecture - </a:t>
            </a:r>
            <a:r>
              <a:rPr lang="fr-FR" sz="1600" b="0" dirty="0"/>
              <a:t>Anthony Coudène</a:t>
            </a:r>
          </a:p>
          <a:p>
            <a:endParaRPr lang="fr-FR" sz="1600" b="0" dirty="0"/>
          </a:p>
          <a:p>
            <a:r>
              <a:rPr lang="en-US" sz="1000" dirty="0">
                <a:hlinkClick r:id="rId4"/>
              </a:rPr>
              <a:t>GitHub - acoudene/</a:t>
            </a:r>
            <a:r>
              <a:rPr lang="en-US" sz="1000" dirty="0" err="1">
                <a:hlinkClick r:id="rId4"/>
              </a:rPr>
              <a:t>ObjectCalisthenics</a:t>
            </a:r>
            <a:r>
              <a:rPr lang="en-US" sz="1000" dirty="0">
                <a:hlinkClick r:id="rId4"/>
              </a:rPr>
              <a:t>: A repository to expose Object Calisthenics, Law of Demeter (</a:t>
            </a:r>
            <a:r>
              <a:rPr lang="en-US" sz="1000" dirty="0" err="1">
                <a:hlinkClick r:id="rId4"/>
              </a:rPr>
              <a:t>LoW</a:t>
            </a:r>
            <a:r>
              <a:rPr lang="en-US" sz="1000" dirty="0">
                <a:hlinkClick r:id="rId4"/>
              </a:rPr>
              <a:t>), "Tell don't ask" (TDA) approaches</a:t>
            </a:r>
            <a:endParaRPr lang="fr-FR" sz="1000" b="0" dirty="0"/>
          </a:p>
          <a:p>
            <a:endParaRPr lang="fr-FR" sz="1600" b="0" dirty="0"/>
          </a:p>
          <a:p>
            <a:endParaRPr lang="fr-FR" sz="1600" b="0" dirty="0"/>
          </a:p>
          <a:p>
            <a:endParaRPr lang="en-US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3959999" y="2514599"/>
            <a:ext cx="4571158" cy="760850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nl-NL" sz="3100" b="1" dirty="0"/>
              <a:t>Object Calisthenics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Et </a:t>
            </a:r>
            <a:r>
              <a:rPr lang="en-US" sz="1400" dirty="0" err="1"/>
              <a:t>autres</a:t>
            </a:r>
            <a:r>
              <a:rPr lang="en-US" sz="1400" dirty="0"/>
              <a:t> principes SOLID, </a:t>
            </a:r>
            <a:r>
              <a:rPr lang="en-US" sz="1400" dirty="0" err="1"/>
              <a:t>Loi</a:t>
            </a:r>
            <a:r>
              <a:rPr lang="en-US" sz="1400" dirty="0"/>
              <a:t> de Demeter, …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352983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FB07E-151B-E113-AD43-3FD6AD62B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30739AA-470D-0B16-0F28-5105E2F5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I-nterface</a:t>
            </a:r>
            <a:r>
              <a:rPr lang="fr-FR" dirty="0"/>
              <a:t> </a:t>
            </a:r>
            <a:r>
              <a:rPr lang="fr-FR" dirty="0" err="1"/>
              <a:t>Segregation</a:t>
            </a:r>
            <a:r>
              <a:rPr lang="fr-FR" dirty="0"/>
              <a:t> </a:t>
            </a:r>
            <a:r>
              <a:rPr lang="fr-FR" dirty="0" err="1"/>
              <a:t>Principle</a:t>
            </a:r>
            <a:r>
              <a:rPr lang="fr-FR" dirty="0"/>
              <a:t> (ISP)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graphicFrame>
        <p:nvGraphicFramePr>
          <p:cNvPr id="4" name="Rectangle 3">
            <a:extLst>
              <a:ext uri="{FF2B5EF4-FFF2-40B4-BE49-F238E27FC236}">
                <a16:creationId xmlns:a16="http://schemas.microsoft.com/office/drawing/2014/main" id="{108DA21A-1EB9-25AC-8A90-48DA154437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1913028"/>
              </p:ext>
            </p:extLst>
          </p:nvPr>
        </p:nvGraphicFramePr>
        <p:xfrm>
          <a:off x="630936" y="1614285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1680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EAAA9-9B3B-98CA-ED93-28B2FE217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62C08C-C405-4601-7BDF-EAA60DD3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D-</a:t>
            </a:r>
            <a:r>
              <a:rPr lang="fr-FR" dirty="0" err="1"/>
              <a:t>ependency</a:t>
            </a:r>
            <a:r>
              <a:rPr lang="fr-FR" dirty="0"/>
              <a:t> Inversion </a:t>
            </a:r>
            <a:r>
              <a:rPr lang="fr-FR" dirty="0" err="1"/>
              <a:t>Principle</a:t>
            </a:r>
            <a:r>
              <a:rPr lang="fr-FR" dirty="0"/>
              <a:t> (DIP)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graphicFrame>
        <p:nvGraphicFramePr>
          <p:cNvPr id="2" name="Rectangle 3">
            <a:extLst>
              <a:ext uri="{FF2B5EF4-FFF2-40B4-BE49-F238E27FC236}">
                <a16:creationId xmlns:a16="http://schemas.microsoft.com/office/drawing/2014/main" id="{05640599-6BC6-5ECD-EBE9-78E1D220E3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2507480"/>
              </p:ext>
            </p:extLst>
          </p:nvPr>
        </p:nvGraphicFramePr>
        <p:xfrm>
          <a:off x="630936" y="1346431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7304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F522D-4741-121A-DD90-F68AE5F55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D62941B-1549-5011-A5F5-8DEFD8CE24E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357"/>
            <a:ext cx="9144000" cy="6858000"/>
          </a:xfr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31303645-FF59-0714-2CD1-B713754E8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59999" y="5399999"/>
            <a:ext cx="4571158" cy="1296891"/>
          </a:xfrm>
          <a:prstGeom prst="rect">
            <a:avLst/>
          </a:prstGeom>
        </p:spPr>
        <p:txBody>
          <a:bodyPr/>
          <a:lstStyle/>
          <a:p>
            <a:endParaRPr 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A0E680-BC4E-5745-DC2F-15A9A5359CBF}"/>
              </a:ext>
            </a:extLst>
          </p:cNvPr>
          <p:cNvSpPr txBox="1"/>
          <p:nvPr/>
        </p:nvSpPr>
        <p:spPr>
          <a:xfrm>
            <a:off x="3959999" y="2514599"/>
            <a:ext cx="4571158" cy="1048621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spAutoFit/>
          </a:bodyPr>
          <a:lstStyle/>
          <a:p>
            <a:pPr>
              <a:lnSpc>
                <a:spcPct val="90000"/>
              </a:lnSpc>
            </a:pPr>
            <a:endParaRPr lang="nl-NL" sz="3100" b="1" dirty="0"/>
          </a:p>
          <a:p>
            <a:pPr>
              <a:lnSpc>
                <a:spcPct val="90000"/>
              </a:lnSpc>
            </a:pPr>
            <a:r>
              <a:rPr lang="nl-NL" sz="3100" b="1" dirty="0"/>
              <a:t>Object Calisthenics</a:t>
            </a:r>
          </a:p>
        </p:txBody>
      </p:sp>
    </p:spTree>
    <p:extLst>
      <p:ext uri="{BB962C8B-B14F-4D97-AF65-F5344CB8AC3E}">
        <p14:creationId xmlns:p14="http://schemas.microsoft.com/office/powerpoint/2010/main" val="460382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3BCFC-03E6-599B-ADB5-4DD18E224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5D5DC2-A0B8-5C5D-8481-C9D4DD4C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 </a:t>
            </a:r>
            <a:r>
              <a:rPr lang="fr-FR" dirty="0" err="1"/>
              <a:t>Calisthenics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97402CE-94E1-DF28-94D5-F5E9BBA927C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Callisthénie : terme savant désignant un entraînement au poids du corps, ou des exercices effectués avec peu ou pas d'équipement.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9 règles définissent les Object </a:t>
            </a:r>
            <a:r>
              <a:rPr lang="fr-FR" dirty="0" err="1">
                <a:solidFill>
                  <a:schemeClr val="tx1"/>
                </a:solidFill>
              </a:rPr>
              <a:t>Calisthenics</a:t>
            </a:r>
            <a:r>
              <a:rPr lang="fr-FR" dirty="0">
                <a:solidFill>
                  <a:schemeClr val="tx1"/>
                </a:solidFill>
              </a:rPr>
              <a:t> : 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dirty="0">
                <a:solidFill>
                  <a:schemeClr val="tx1"/>
                </a:solidFill>
              </a:rPr>
              <a:t> seul niveau </a:t>
            </a:r>
            <a:r>
              <a:rPr lang="fr-FR" b="1" dirty="0">
                <a:solidFill>
                  <a:schemeClr val="tx1"/>
                </a:solidFill>
              </a:rPr>
              <a:t>d'indentation</a:t>
            </a:r>
            <a:r>
              <a:rPr lang="fr-FR" dirty="0">
                <a:solidFill>
                  <a:schemeClr val="tx1"/>
                </a:solidFill>
              </a:rPr>
              <a:t> par méthode</a:t>
            </a:r>
          </a:p>
          <a:p>
            <a:pPr marL="914400" lvl="1" indent="-285750" algn="just"/>
            <a:r>
              <a:rPr lang="fr-FR" b="1" dirty="0">
                <a:solidFill>
                  <a:schemeClr val="tx1"/>
                </a:solidFill>
              </a:rPr>
              <a:t>Pas de "</a:t>
            </a:r>
            <a:r>
              <a:rPr lang="fr-FR" b="1" dirty="0" err="1">
                <a:solidFill>
                  <a:schemeClr val="tx1"/>
                </a:solidFill>
              </a:rPr>
              <a:t>else</a:t>
            </a:r>
            <a:r>
              <a:rPr lang="fr-FR" b="1" dirty="0">
                <a:solidFill>
                  <a:schemeClr val="tx1"/>
                </a:solidFill>
              </a:rPr>
              <a:t>" </a:t>
            </a:r>
            <a:r>
              <a:rPr lang="fr-FR" dirty="0">
                <a:solidFill>
                  <a:schemeClr val="tx1"/>
                </a:solidFill>
              </a:rPr>
              <a:t>ou ses dérivés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Encapsuler les types </a:t>
            </a:r>
            <a:r>
              <a:rPr lang="fr-FR" b="1" dirty="0">
                <a:solidFill>
                  <a:schemeClr val="tx1"/>
                </a:solidFill>
              </a:rPr>
              <a:t>primitifs </a:t>
            </a:r>
            <a:r>
              <a:rPr lang="fr-FR" dirty="0">
                <a:solidFill>
                  <a:schemeClr val="tx1"/>
                </a:solidFill>
              </a:rPr>
              <a:t>dans des </a:t>
            </a:r>
            <a:r>
              <a:rPr lang="fr-FR" b="1" dirty="0">
                <a:solidFill>
                  <a:schemeClr val="tx1"/>
                </a:solidFill>
              </a:rPr>
              <a:t>objets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First Class </a:t>
            </a:r>
            <a:r>
              <a:rPr lang="fr-FR" b="1" dirty="0">
                <a:solidFill>
                  <a:schemeClr val="tx1"/>
                </a:solidFill>
              </a:rPr>
              <a:t>Collection</a:t>
            </a:r>
          </a:p>
          <a:p>
            <a:pPr marL="914400" lvl="1" indent="-285750" algn="just"/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dirty="0">
                <a:solidFill>
                  <a:schemeClr val="tx1"/>
                </a:solidFill>
              </a:rPr>
              <a:t> seul point par ligne ou Loi de </a:t>
            </a:r>
            <a:r>
              <a:rPr lang="fr-FR" b="1" dirty="0">
                <a:solidFill>
                  <a:schemeClr val="tx1"/>
                </a:solidFill>
              </a:rPr>
              <a:t>Demeter</a:t>
            </a:r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b="1" dirty="0"/>
              <a:t>Pas </a:t>
            </a:r>
            <a:r>
              <a:rPr lang="fr-FR" dirty="0">
                <a:solidFill>
                  <a:schemeClr val="tx1"/>
                </a:solidFill>
              </a:rPr>
              <a:t>d'</a:t>
            </a:r>
            <a:r>
              <a:rPr lang="fr-FR" b="1" dirty="0">
                <a:solidFill>
                  <a:schemeClr val="tx1"/>
                </a:solidFill>
              </a:rPr>
              <a:t>abréviation</a:t>
            </a:r>
            <a:endParaRPr lang="fr-FR" b="1" dirty="0"/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Garder les modules ou les entités </a:t>
            </a:r>
            <a:r>
              <a:rPr lang="fr-FR" b="1" dirty="0">
                <a:solidFill>
                  <a:schemeClr val="tx1"/>
                </a:solidFill>
              </a:rPr>
              <a:t>petit(e)s</a:t>
            </a:r>
          </a:p>
          <a:p>
            <a:pPr marL="914400" lvl="1" indent="-285750" algn="just"/>
            <a:r>
              <a:rPr lang="fr-FR" b="1" dirty="0">
                <a:solidFill>
                  <a:schemeClr val="tx1"/>
                </a:solidFill>
              </a:rPr>
              <a:t>Pas plus </a:t>
            </a:r>
            <a:r>
              <a:rPr lang="fr-FR" dirty="0">
                <a:solidFill>
                  <a:schemeClr val="tx1"/>
                </a:solidFill>
              </a:rPr>
              <a:t>de </a:t>
            </a:r>
            <a:r>
              <a:rPr lang="fr-FR" b="1" dirty="0">
                <a:solidFill>
                  <a:schemeClr val="tx1"/>
                </a:solidFill>
              </a:rPr>
              <a:t>2 </a:t>
            </a:r>
            <a:r>
              <a:rPr lang="fr-FR" dirty="0">
                <a:solidFill>
                  <a:schemeClr val="tx1"/>
                </a:solidFill>
              </a:rPr>
              <a:t>variables d'instances</a:t>
            </a:r>
          </a:p>
          <a:p>
            <a:pPr marL="914400" lvl="1" indent="-285750" algn="just"/>
            <a:r>
              <a:rPr lang="fr-FR" b="1" dirty="0">
                <a:solidFill>
                  <a:schemeClr val="tx1"/>
                </a:solidFill>
              </a:rPr>
              <a:t>Pas </a:t>
            </a:r>
            <a:r>
              <a:rPr lang="fr-FR" dirty="0">
                <a:solidFill>
                  <a:schemeClr val="tx1"/>
                </a:solidFill>
              </a:rPr>
              <a:t>de </a:t>
            </a:r>
            <a:r>
              <a:rPr lang="fr-FR" b="1" dirty="0">
                <a:solidFill>
                  <a:schemeClr val="tx1"/>
                </a:solidFill>
              </a:rPr>
              <a:t>Getter/Setter </a:t>
            </a:r>
            <a:r>
              <a:rPr lang="fr-FR" b="1" dirty="0"/>
              <a:t>: </a:t>
            </a:r>
            <a:r>
              <a:rPr lang="fr-FR" dirty="0">
                <a:solidFill>
                  <a:schemeClr val="tx1"/>
                </a:solidFill>
              </a:rPr>
              <a:t>principe de </a:t>
            </a:r>
            <a:r>
              <a:rPr lang="fr-FR" b="1" dirty="0">
                <a:solidFill>
                  <a:schemeClr val="tx1"/>
                </a:solidFill>
              </a:rPr>
              <a:t>"Tell </a:t>
            </a:r>
            <a:r>
              <a:rPr lang="fr-FR" b="1" dirty="0" err="1">
                <a:solidFill>
                  <a:schemeClr val="tx1"/>
                </a:solidFill>
              </a:rPr>
              <a:t>don't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ask</a:t>
            </a:r>
            <a:r>
              <a:rPr lang="fr-FR" b="1" dirty="0">
                <a:solidFill>
                  <a:schemeClr val="tx1"/>
                </a:solidFill>
              </a:rPr>
              <a:t>"</a:t>
            </a:r>
            <a:endParaRPr lang="fr-FR" dirty="0"/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algn="just"/>
            <a:endParaRPr lang="fr-FR" dirty="0"/>
          </a:p>
          <a:p>
            <a:pPr marL="457200" lvl="1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1310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BC34B-ED08-332B-1DB5-A889B7E8F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C35B93-6CAF-FF6C-C15C-93841DEE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 seul niveau d'indentation par méthode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47C3722-9F1B-3A5A-3616-F726A9D870F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Améliore la </a:t>
            </a:r>
            <a:r>
              <a:rPr lang="fr-FR" b="1" dirty="0">
                <a:solidFill>
                  <a:schemeClr val="tx1"/>
                </a:solidFill>
              </a:rPr>
              <a:t>lisibilité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Oblige à avoir du code </a:t>
            </a:r>
            <a:r>
              <a:rPr lang="fr-FR" b="1" dirty="0">
                <a:solidFill>
                  <a:schemeClr val="tx1"/>
                </a:solidFill>
              </a:rPr>
              <a:t>découpé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Améliore la </a:t>
            </a:r>
            <a:r>
              <a:rPr lang="fr-FR" b="1" dirty="0">
                <a:solidFill>
                  <a:schemeClr val="tx1"/>
                </a:solidFill>
              </a:rPr>
              <a:t>maintenabilité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algn="just"/>
            <a:endParaRPr lang="fr-FR" dirty="0"/>
          </a:p>
          <a:p>
            <a:pPr marL="457200" lvl="1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681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17BE2-0443-D95F-DC57-8C946A02C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66B5169-070E-2435-DD3B-1A3C9B873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Pas de "</a:t>
            </a:r>
            <a:r>
              <a:rPr lang="fr-FR" dirty="0" err="1"/>
              <a:t>else</a:t>
            </a:r>
            <a:r>
              <a:rPr lang="fr-FR" dirty="0"/>
              <a:t>" ou ses dérivés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9DBCD36-D809-8677-D352-F8AC8947A74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tx1"/>
                </a:solidFill>
              </a:rPr>
              <a:t>Améliore la lisibilité </a:t>
            </a:r>
            <a:r>
              <a:rPr lang="fr-FR" dirty="0">
                <a:solidFill>
                  <a:schemeClr val="tx1"/>
                </a:solidFill>
              </a:rPr>
              <a:t>avec une code nominal explicite à la fin.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Permet </a:t>
            </a:r>
            <a:r>
              <a:rPr lang="fr-FR" b="1" dirty="0">
                <a:solidFill>
                  <a:schemeClr val="tx1"/>
                </a:solidFill>
              </a:rPr>
              <a:t>d'éviter les alternatives </a:t>
            </a:r>
            <a:r>
              <a:rPr lang="fr-FR" dirty="0">
                <a:solidFill>
                  <a:schemeClr val="tx1"/>
                </a:solidFill>
              </a:rPr>
              <a:t>compliquées.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Quelques solutions pour ne plus avoir de "</a:t>
            </a:r>
            <a:r>
              <a:rPr lang="fr-FR" dirty="0" err="1">
                <a:solidFill>
                  <a:schemeClr val="tx1"/>
                </a:solidFill>
              </a:rPr>
              <a:t>else</a:t>
            </a:r>
            <a:r>
              <a:rPr lang="fr-FR" dirty="0">
                <a:solidFill>
                  <a:schemeClr val="tx1"/>
                </a:solidFill>
              </a:rPr>
              <a:t>" :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 err="1">
                <a:solidFill>
                  <a:schemeClr val="tx1"/>
                </a:solidFill>
              </a:rPr>
              <a:t>Early</a:t>
            </a:r>
            <a:r>
              <a:rPr lang="fr-FR" dirty="0">
                <a:solidFill>
                  <a:schemeClr val="tx1"/>
                </a:solidFill>
              </a:rPr>
              <a:t> Exit</a:t>
            </a:r>
          </a:p>
          <a:p>
            <a:pPr marL="1371600" lvl="2" indent="-285750" algn="just"/>
            <a:r>
              <a:rPr lang="fr-FR" dirty="0">
                <a:solidFill>
                  <a:schemeClr val="tx1"/>
                </a:solidFill>
              </a:rPr>
              <a:t>Cas métier ou respect des préconditions métier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Fail fast</a:t>
            </a:r>
          </a:p>
          <a:p>
            <a:pPr marL="1371600" lvl="2" indent="-285750" algn="just"/>
            <a:r>
              <a:rPr lang="fr-FR" dirty="0"/>
              <a:t>E</a:t>
            </a:r>
            <a:r>
              <a:rPr lang="fr-FR" dirty="0">
                <a:solidFill>
                  <a:schemeClr val="tx1"/>
                </a:solidFill>
              </a:rPr>
              <a:t>xceptions liées aux prérequis selon respect des préconditions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Initialisation en amont</a:t>
            </a:r>
          </a:p>
        </p:txBody>
      </p:sp>
    </p:spTree>
    <p:extLst>
      <p:ext uri="{BB962C8B-B14F-4D97-AF65-F5344CB8AC3E}">
        <p14:creationId xmlns:p14="http://schemas.microsoft.com/office/powerpoint/2010/main" val="1386908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7EA61-58EE-48E9-7BBE-EE7A04E80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8299289-8AEA-C6DB-B52D-2158FF87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Encapsuler les types primitifs dans des objets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AC0212E-8DBE-A827-534D-2602E13F888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Améliore la </a:t>
            </a:r>
            <a:r>
              <a:rPr lang="fr-FR" b="1" dirty="0">
                <a:solidFill>
                  <a:schemeClr val="tx1"/>
                </a:solidFill>
              </a:rPr>
              <a:t>compréhension</a:t>
            </a:r>
            <a:r>
              <a:rPr lang="fr-FR" dirty="0">
                <a:solidFill>
                  <a:schemeClr val="tx1"/>
                </a:solidFill>
              </a:rPr>
              <a:t> métier du code.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Evite d’avoir des primitives trop ouvertes obligeant au contrôle permanent.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Permet de </a:t>
            </a:r>
            <a:r>
              <a:rPr lang="fr-FR" b="1" dirty="0">
                <a:solidFill>
                  <a:schemeClr val="tx1"/>
                </a:solidFill>
              </a:rPr>
              <a:t>cataloguer</a:t>
            </a:r>
            <a:r>
              <a:rPr lang="fr-FR" dirty="0">
                <a:solidFill>
                  <a:schemeClr val="tx1"/>
                </a:solidFill>
              </a:rPr>
              <a:t> les usages et les éléments du domaine métier.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algn="just"/>
            <a:endParaRPr lang="fr-FR" dirty="0"/>
          </a:p>
          <a:p>
            <a:pPr marL="457200" lvl="1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8378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1DD72-EA51-D597-7D20-B664D44FC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B77B6FE-9A95-F308-69B8-E72005CC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First Class Collection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7005155-5214-5EAD-A303-23184705838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Utiliser une </a:t>
            </a:r>
            <a:r>
              <a:rPr lang="fr-FR" b="1" dirty="0">
                <a:solidFill>
                  <a:schemeClr val="tx1"/>
                </a:solidFill>
              </a:rPr>
              <a:t>classe dédiée </a:t>
            </a:r>
            <a:r>
              <a:rPr lang="fr-FR" dirty="0">
                <a:solidFill>
                  <a:schemeClr val="tx1"/>
                </a:solidFill>
              </a:rPr>
              <a:t>pour une collection si collection « noyée » au milieu d’autres propriétés d’une classe.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Améliore la </a:t>
            </a:r>
            <a:r>
              <a:rPr lang="fr-FR" b="1" dirty="0">
                <a:solidFill>
                  <a:schemeClr val="tx1"/>
                </a:solidFill>
              </a:rPr>
              <a:t>maintenance</a:t>
            </a:r>
            <a:r>
              <a:rPr lang="fr-FR" dirty="0">
                <a:solidFill>
                  <a:schemeClr val="tx1"/>
                </a:solidFill>
              </a:rPr>
              <a:t> et la compréhension du code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222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604D8-96B2-3154-6C5C-14CC99689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9D1939-156A-B14B-8F1D-0DC3783F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 seul point par ligne ou Loi de Demeter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FADC21B-80B5-DA2F-1AB2-305EDAEDD0A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Loi de </a:t>
            </a:r>
            <a:r>
              <a:rPr lang="fr-FR" b="1" dirty="0">
                <a:solidFill>
                  <a:schemeClr val="tx1"/>
                </a:solidFill>
              </a:rPr>
              <a:t>Demeter</a:t>
            </a:r>
            <a:r>
              <a:rPr lang="fr-FR" dirty="0">
                <a:solidFill>
                  <a:schemeClr val="tx1"/>
                </a:solidFill>
              </a:rPr>
              <a:t> (ou Déméter en français): 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Ne communiquer qu’avec son « voisin » direct. 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Ne pas désencapsuler une instance pour atteindre 2 niveaux de propriétés (mauvais exemple : « </a:t>
            </a:r>
            <a:r>
              <a:rPr lang="fr-FR" dirty="0" err="1">
                <a:solidFill>
                  <a:schemeClr val="tx1"/>
                </a:solidFill>
              </a:rPr>
              <a:t>Patient.Requests</a:t>
            </a:r>
            <a:r>
              <a:rPr lang="fr-FR" dirty="0">
                <a:solidFill>
                  <a:schemeClr val="tx1"/>
                </a:solidFill>
              </a:rPr>
              <a:t>[0].Tests[1] »)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Imaginons que pour payer le pain, on donne notre veste à la Boulangère en indiquant la marche à suivre pour trouver la monnaie : 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ouvrir la veste, 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chercher la poche de droite, 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récupérer le portefeuille, 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l'ouvrir 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prendre la pièce d'un euro pour payer</a:t>
            </a:r>
            <a:r>
              <a:rPr lang="fr-FR" dirty="0"/>
              <a:t>,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…</a:t>
            </a:r>
            <a:r>
              <a:rPr lang="fr-FR" b="1" dirty="0">
                <a:solidFill>
                  <a:schemeClr val="tx1"/>
                </a:solidFill>
              </a:rPr>
              <a:t>au lieu de payer directement la boulangère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Exception : écriture </a:t>
            </a:r>
            <a:r>
              <a:rPr lang="fr-FR" b="1" dirty="0">
                <a:solidFill>
                  <a:schemeClr val="tx1"/>
                </a:solidFill>
              </a:rPr>
              <a:t>fluide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b="1" dirty="0">
                <a:solidFill>
                  <a:schemeClr val="tx1"/>
                </a:solidFill>
              </a:rPr>
              <a:t>binding</a:t>
            </a:r>
            <a:r>
              <a:rPr lang="fr-FR" dirty="0">
                <a:solidFill>
                  <a:schemeClr val="tx1"/>
                </a:solidFill>
              </a:rPr>
              <a:t> (MVVM par exemple)</a:t>
            </a:r>
          </a:p>
          <a:p>
            <a:pPr marL="285750" indent="-285750" algn="just"/>
            <a:endParaRPr lang="fr-FR" dirty="0"/>
          </a:p>
          <a:p>
            <a:pPr marL="457200" lvl="1" indent="0" algn="just">
              <a:buNone/>
            </a:pPr>
            <a:endParaRPr lang="fr-FR" dirty="0"/>
          </a:p>
          <a:p>
            <a:pPr marL="457200" lvl="1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8071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C7BBB-940E-10D2-B35D-B574D9395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88CC22E-79BE-EADA-3660-E13378DF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Pas d'abréviation</a:t>
            </a:r>
            <a:endParaRPr lang="fr-FR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D2EA012-1ACD-0BED-0421-469FDDD7508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Améliore la lisibilité.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La démarche sert d’indicateur.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Si le nommage de nos structures de données est « trop » long, alors le principe </a:t>
            </a:r>
            <a:r>
              <a:rPr lang="fr-FR" b="1" dirty="0">
                <a:solidFill>
                  <a:schemeClr val="tx1"/>
                </a:solidFill>
              </a:rPr>
              <a:t>SRP </a:t>
            </a:r>
            <a:r>
              <a:rPr lang="fr-FR" dirty="0">
                <a:solidFill>
                  <a:schemeClr val="tx1"/>
                </a:solidFill>
              </a:rPr>
              <a:t>de </a:t>
            </a:r>
            <a:r>
              <a:rPr lang="fr-FR" b="1" dirty="0">
                <a:solidFill>
                  <a:schemeClr val="tx1"/>
                </a:solidFill>
              </a:rPr>
              <a:t>SOLID </a:t>
            </a:r>
            <a:r>
              <a:rPr lang="fr-FR" dirty="0">
                <a:solidFill>
                  <a:schemeClr val="tx1"/>
                </a:solidFill>
              </a:rPr>
              <a:t>peut ne pas être respecté...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69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45DF2-0351-5781-455E-5210F54C7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4C45B3C-522F-16B0-66AB-C8673906EF1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357"/>
            <a:ext cx="9144000" cy="6858000"/>
          </a:xfr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06C3E8F4-E9AF-5CFC-4049-D5B6FDDF8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59999" y="5399999"/>
            <a:ext cx="4571158" cy="1296891"/>
          </a:xfrm>
          <a:prstGeom prst="rect">
            <a:avLst/>
          </a:prstGeom>
        </p:spPr>
        <p:txBody>
          <a:bodyPr/>
          <a:lstStyle/>
          <a:p>
            <a:endParaRPr 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228CF-0C93-26DB-7A99-2F9630855CFE}"/>
              </a:ext>
            </a:extLst>
          </p:cNvPr>
          <p:cNvSpPr txBox="1"/>
          <p:nvPr/>
        </p:nvSpPr>
        <p:spPr>
          <a:xfrm>
            <a:off x="3959999" y="2514599"/>
            <a:ext cx="4571158" cy="953211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nl-NL" sz="3100" b="1" dirty="0" err="1"/>
              <a:t>Objectifs</a:t>
            </a:r>
            <a:r>
              <a:rPr lang="nl-NL" sz="3100" b="1" dirty="0"/>
              <a:t> et </a:t>
            </a:r>
            <a:r>
              <a:rPr lang="nl-NL" sz="3100" b="1" dirty="0" err="1"/>
              <a:t>thématiques</a:t>
            </a:r>
            <a:r>
              <a:rPr lang="nl-NL" sz="3100" b="1" dirty="0"/>
              <a:t> </a:t>
            </a:r>
            <a:r>
              <a:rPr lang="nl-NL" sz="3100" b="1" dirty="0" err="1"/>
              <a:t>visées</a:t>
            </a:r>
            <a:endParaRPr lang="nl-NL" sz="3100" b="1" dirty="0"/>
          </a:p>
        </p:txBody>
      </p:sp>
    </p:spTree>
    <p:extLst>
      <p:ext uri="{BB962C8B-B14F-4D97-AF65-F5344CB8AC3E}">
        <p14:creationId xmlns:p14="http://schemas.microsoft.com/office/powerpoint/2010/main" val="379167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690ED-61D7-7E1B-B561-D77F7A744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64BDD5-00F3-2027-D109-116B7CE1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Garder les modules ou les entités petit(e)s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57BFBD2-096B-E8FD-ED3C-686A58A1109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Les règles :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Maximum 10 méthodes par classe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Maximum 50 lignes par classe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Maximum 10 classes par </a:t>
            </a:r>
            <a:r>
              <a:rPr lang="fr-FR" dirty="0" err="1">
                <a:solidFill>
                  <a:schemeClr val="tx1"/>
                </a:solidFill>
              </a:rPr>
              <a:t>namespace</a:t>
            </a:r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Si ces règles ne sont pas atteignables, alors le principe </a:t>
            </a:r>
            <a:r>
              <a:rPr lang="fr-FR" b="1" dirty="0">
                <a:solidFill>
                  <a:schemeClr val="tx1"/>
                </a:solidFill>
              </a:rPr>
              <a:t>SRP </a:t>
            </a:r>
            <a:r>
              <a:rPr lang="fr-FR" dirty="0">
                <a:solidFill>
                  <a:schemeClr val="tx1"/>
                </a:solidFill>
              </a:rPr>
              <a:t>de </a:t>
            </a:r>
            <a:r>
              <a:rPr lang="fr-FR" b="1" dirty="0">
                <a:solidFill>
                  <a:schemeClr val="tx1"/>
                </a:solidFill>
              </a:rPr>
              <a:t>SOLID </a:t>
            </a:r>
            <a:r>
              <a:rPr lang="fr-FR" dirty="0">
                <a:solidFill>
                  <a:schemeClr val="tx1"/>
                </a:solidFill>
              </a:rPr>
              <a:t>peut ne pas être respecté...</a:t>
            </a:r>
          </a:p>
          <a:p>
            <a:pPr marL="285750" indent="-285750" algn="just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867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22515-9CEA-EF03-996A-33A3E9852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363578-45E4-3F0F-9253-29EAB5676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Pas plus de 2 variables d'instances (attributs ou propriétés)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4E74191-91FE-63CC-8EE9-2D6453B0923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Il ne faut pas avoir plus de </a:t>
            </a:r>
            <a:r>
              <a:rPr lang="fr-FR" b="1" dirty="0">
                <a:solidFill>
                  <a:schemeClr val="tx1"/>
                </a:solidFill>
              </a:rPr>
              <a:t>2 variables d'instances </a:t>
            </a:r>
            <a:r>
              <a:rPr lang="fr-FR" dirty="0">
                <a:solidFill>
                  <a:schemeClr val="tx1"/>
                </a:solidFill>
              </a:rPr>
              <a:t>pour une même classe.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Si cette règle n’est pas applicable, alors le principe </a:t>
            </a:r>
            <a:r>
              <a:rPr lang="fr-FR" b="1" dirty="0">
                <a:solidFill>
                  <a:schemeClr val="tx1"/>
                </a:solidFill>
              </a:rPr>
              <a:t>SRP </a:t>
            </a:r>
            <a:r>
              <a:rPr lang="fr-FR" dirty="0">
                <a:solidFill>
                  <a:schemeClr val="tx1"/>
                </a:solidFill>
              </a:rPr>
              <a:t>de </a:t>
            </a:r>
            <a:r>
              <a:rPr lang="fr-FR" b="1" dirty="0">
                <a:solidFill>
                  <a:schemeClr val="tx1"/>
                </a:solidFill>
              </a:rPr>
              <a:t>SOLID </a:t>
            </a:r>
            <a:r>
              <a:rPr lang="fr-FR" dirty="0">
                <a:solidFill>
                  <a:schemeClr val="tx1"/>
                </a:solidFill>
              </a:rPr>
              <a:t>peut ne pas être respecté...</a:t>
            </a:r>
          </a:p>
        </p:txBody>
      </p:sp>
    </p:spTree>
    <p:extLst>
      <p:ext uri="{BB962C8B-B14F-4D97-AF65-F5344CB8AC3E}">
        <p14:creationId xmlns:p14="http://schemas.microsoft.com/office/powerpoint/2010/main" val="2118336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E19CB-6013-F0C2-7689-ABADCB092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B65462-CCD2-8D98-CEEB-6B7DF0663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Pas de Getter/Setter : principe de "Tell </a:t>
            </a:r>
            <a:r>
              <a:rPr lang="fr-FR" dirty="0" err="1"/>
              <a:t>don't</a:t>
            </a:r>
            <a:r>
              <a:rPr lang="fr-FR" dirty="0"/>
              <a:t> </a:t>
            </a:r>
            <a:r>
              <a:rPr lang="fr-FR" dirty="0" err="1"/>
              <a:t>ask</a:t>
            </a:r>
            <a:r>
              <a:rPr lang="fr-FR" dirty="0"/>
              <a:t>"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DC3D135-0D2C-ED33-F38F-77358E9CDE0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Principe de "Tell don't ask" de </a:t>
            </a:r>
            <a:r>
              <a:rPr lang="en-US" b="1" dirty="0">
                <a:solidFill>
                  <a:schemeClr val="tx1"/>
                </a:solidFill>
              </a:rPr>
              <a:t>Martin Fowler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Objectif : d'utiliser des </a:t>
            </a:r>
            <a:r>
              <a:rPr lang="fr-FR" b="1" dirty="0">
                <a:solidFill>
                  <a:schemeClr val="tx1"/>
                </a:solidFill>
              </a:rPr>
              <a:t>méthodes dédiées </a:t>
            </a:r>
            <a:r>
              <a:rPr lang="fr-FR" dirty="0">
                <a:solidFill>
                  <a:schemeClr val="tx1"/>
                </a:solidFill>
              </a:rPr>
              <a:t>pour ne pas désencapsuler l'objet.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Lien avec </a:t>
            </a:r>
            <a:r>
              <a:rPr lang="fr-FR" b="1" dirty="0">
                <a:solidFill>
                  <a:schemeClr val="tx1"/>
                </a:solidFill>
              </a:rPr>
              <a:t>Loi de Demeter </a:t>
            </a:r>
            <a:r>
              <a:rPr lang="fr-FR" dirty="0">
                <a:solidFill>
                  <a:schemeClr val="tx1"/>
                </a:solidFill>
              </a:rPr>
              <a:t>et un </a:t>
            </a:r>
            <a:r>
              <a:rPr lang="fr-FR" b="1" dirty="0">
                <a:solidFill>
                  <a:schemeClr val="tx1"/>
                </a:solidFill>
              </a:rPr>
              <a:t>seul point </a:t>
            </a:r>
            <a:r>
              <a:rPr lang="fr-FR" dirty="0">
                <a:solidFill>
                  <a:schemeClr val="tx1"/>
                </a:solidFill>
              </a:rPr>
              <a:t>par ligne.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Pas toujours possible d'interdire les Getter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Toujours se poser la question pour les Setter comme : les limiter, interdire…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Exceptions : DTO, VO, </a:t>
            </a:r>
            <a:r>
              <a:rPr lang="fr-FR" dirty="0" err="1">
                <a:solidFill>
                  <a:schemeClr val="tx1"/>
                </a:solidFill>
              </a:rPr>
              <a:t>Entity</a:t>
            </a:r>
            <a:r>
              <a:rPr lang="fr-FR" dirty="0">
                <a:solidFill>
                  <a:schemeClr val="tx1"/>
                </a:solidFill>
              </a:rPr>
              <a:t>, 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5188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9E064-246A-ADBC-AFE0-9B25867CA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ECC68D6-466B-B805-E358-EE344C1E924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357"/>
            <a:ext cx="9144000" cy="6858000"/>
          </a:xfr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57DFD86-83B5-F4F1-D3DB-C276E6B88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59999" y="5399999"/>
            <a:ext cx="4571158" cy="1296891"/>
          </a:xfrm>
          <a:prstGeom prst="rect">
            <a:avLst/>
          </a:prstGeom>
        </p:spPr>
        <p:txBody>
          <a:bodyPr/>
          <a:lstStyle/>
          <a:p>
            <a:endParaRPr 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65E00C-FC58-9E95-55DE-6BCFFC247405}"/>
              </a:ext>
            </a:extLst>
          </p:cNvPr>
          <p:cNvSpPr txBox="1"/>
          <p:nvPr/>
        </p:nvSpPr>
        <p:spPr>
          <a:xfrm>
            <a:off x="3959999" y="2514599"/>
            <a:ext cx="4571158" cy="953211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nl-NL" sz="3100" b="1" dirty="0" err="1"/>
              <a:t>Composition</a:t>
            </a:r>
            <a:r>
              <a:rPr lang="nl-NL" sz="3100" b="1" dirty="0"/>
              <a:t> over </a:t>
            </a:r>
            <a:r>
              <a:rPr lang="nl-NL" sz="3100" b="1" dirty="0" err="1"/>
              <a:t>Inheritance</a:t>
            </a:r>
            <a:endParaRPr lang="nl-NL" sz="3100" b="1" dirty="0"/>
          </a:p>
        </p:txBody>
      </p:sp>
    </p:spTree>
    <p:extLst>
      <p:ext uri="{BB962C8B-B14F-4D97-AF65-F5344CB8AC3E}">
        <p14:creationId xmlns:p14="http://schemas.microsoft.com/office/powerpoint/2010/main" val="4248356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3B0E5-8025-D7D1-C1F7-A6197AD8A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A7E752-3486-433B-B149-9027166D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Composition over </a:t>
            </a:r>
            <a:r>
              <a:rPr lang="fr-FR" dirty="0" err="1"/>
              <a:t>Inheritance</a:t>
            </a:r>
            <a:r>
              <a:rPr lang="fr-FR" dirty="0"/>
              <a:t> (sauf entité anémiée)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21F2F62-9A24-8202-F124-7F409A815C2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Objectif : </a:t>
            </a:r>
            <a:r>
              <a:rPr lang="en-US" dirty="0" err="1">
                <a:solidFill>
                  <a:schemeClr val="tx1"/>
                </a:solidFill>
              </a:rPr>
              <a:t>éviter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l’héritage</a:t>
            </a:r>
            <a:r>
              <a:rPr lang="en-US" dirty="0">
                <a:solidFill>
                  <a:schemeClr val="tx1"/>
                </a:solidFill>
              </a:rPr>
              <a:t> / </a:t>
            </a:r>
            <a:r>
              <a:rPr lang="en-US" dirty="0" err="1">
                <a:solidFill>
                  <a:schemeClr val="tx1"/>
                </a:solidFill>
              </a:rPr>
              <a:t>préférer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b="1" dirty="0">
                <a:solidFill>
                  <a:schemeClr val="tx1"/>
                </a:solidFill>
              </a:rPr>
              <a:t>composition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Ne pas </a:t>
            </a:r>
            <a:r>
              <a:rPr lang="en-US" dirty="0" err="1">
                <a:solidFill>
                  <a:schemeClr val="tx1"/>
                </a:solidFill>
              </a:rPr>
              <a:t>perdre</a:t>
            </a:r>
            <a:r>
              <a:rPr lang="en-US" dirty="0">
                <a:solidFill>
                  <a:schemeClr val="tx1"/>
                </a:solidFill>
              </a:rPr>
              <a:t> les </a:t>
            </a:r>
            <a:r>
              <a:rPr lang="en-US" dirty="0" err="1">
                <a:solidFill>
                  <a:schemeClr val="tx1"/>
                </a:solidFill>
              </a:rPr>
              <a:t>bienfaits</a:t>
            </a:r>
            <a:r>
              <a:rPr lang="en-US" dirty="0">
                <a:solidFill>
                  <a:schemeClr val="tx1"/>
                </a:solidFill>
              </a:rPr>
              <a:t> du </a:t>
            </a:r>
            <a:r>
              <a:rPr lang="en-US" b="1" dirty="0" err="1">
                <a:solidFill>
                  <a:schemeClr val="tx1"/>
                </a:solidFill>
              </a:rPr>
              <a:t>Polymorphisme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Ne pas </a:t>
            </a:r>
            <a:r>
              <a:rPr lang="en-US" dirty="0" err="1">
                <a:solidFill>
                  <a:schemeClr val="tx1"/>
                </a:solidFill>
              </a:rPr>
              <a:t>perdre</a:t>
            </a:r>
            <a:r>
              <a:rPr lang="en-US" dirty="0">
                <a:solidFill>
                  <a:schemeClr val="tx1"/>
                </a:solidFill>
              </a:rPr>
              <a:t> les </a:t>
            </a:r>
            <a:r>
              <a:rPr lang="en-US" dirty="0" err="1">
                <a:solidFill>
                  <a:schemeClr val="tx1"/>
                </a:solidFill>
              </a:rPr>
              <a:t>bienfaits</a:t>
            </a:r>
            <a:r>
              <a:rPr lang="en-US" dirty="0">
                <a:solidFill>
                  <a:schemeClr val="tx1"/>
                </a:solidFill>
              </a:rPr>
              <a:t> du </a:t>
            </a:r>
            <a:r>
              <a:rPr lang="en-US" b="1" dirty="0">
                <a:solidFill>
                  <a:schemeClr val="tx1"/>
                </a:solidFill>
              </a:rPr>
              <a:t>DRY</a:t>
            </a:r>
            <a:r>
              <a:rPr lang="en-US" dirty="0">
                <a:solidFill>
                  <a:schemeClr val="tx1"/>
                </a:solidFill>
              </a:rPr>
              <a:t> (Don’t Repeat Yourself).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Favoriser</a:t>
            </a:r>
            <a:r>
              <a:rPr lang="en-US" dirty="0">
                <a:solidFill>
                  <a:schemeClr val="tx1"/>
                </a:solidFill>
              </a:rPr>
              <a:t> le D de SOLID : Inversion Of Control / Dependency Injection.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Applicable aux </a:t>
            </a:r>
            <a:r>
              <a:rPr lang="fr-FR" b="1" dirty="0">
                <a:solidFill>
                  <a:schemeClr val="tx1"/>
                </a:solidFill>
              </a:rPr>
              <a:t>comportements </a:t>
            </a:r>
            <a:r>
              <a:rPr lang="fr-FR" dirty="0">
                <a:solidFill>
                  <a:schemeClr val="tx1"/>
                </a:solidFill>
              </a:rPr>
              <a:t>d’un objet :</a:t>
            </a:r>
          </a:p>
          <a:p>
            <a:pPr marL="914400" lvl="1" indent="-285750" algn="just"/>
            <a:r>
              <a:rPr lang="fr-FR" dirty="0"/>
              <a:t>Exemple : règles métier, dynamique d’un objet, …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Difficilement applicable aux </a:t>
            </a:r>
            <a:r>
              <a:rPr lang="fr-FR" b="1" dirty="0">
                <a:solidFill>
                  <a:schemeClr val="tx1"/>
                </a:solidFill>
              </a:rPr>
              <a:t>caractéristiques </a:t>
            </a:r>
            <a:r>
              <a:rPr lang="fr-FR" dirty="0">
                <a:solidFill>
                  <a:schemeClr val="tx1"/>
                </a:solidFill>
              </a:rPr>
              <a:t>d’un objet :</a:t>
            </a:r>
          </a:p>
          <a:p>
            <a:pPr marL="914400" lvl="1" indent="-285750" algn="just"/>
            <a:r>
              <a:rPr lang="fr-FR" dirty="0"/>
              <a:t>Exemple : </a:t>
            </a:r>
            <a:r>
              <a:rPr lang="fr-FR" dirty="0">
                <a:solidFill>
                  <a:schemeClr val="tx1"/>
                </a:solidFill>
              </a:rPr>
              <a:t>nom et prénom d’un patient (caractéristiques évoluant peu)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Non applicable aux données des </a:t>
            </a:r>
            <a:r>
              <a:rPr lang="fr-FR" dirty="0"/>
              <a:t>objets anémiés comme </a:t>
            </a:r>
            <a:r>
              <a:rPr lang="fr-FR" dirty="0" err="1">
                <a:solidFill>
                  <a:schemeClr val="tx1"/>
                </a:solidFill>
              </a:rPr>
              <a:t>DTOs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VOs</a:t>
            </a:r>
            <a:r>
              <a:rPr lang="fr-FR" dirty="0">
                <a:solidFill>
                  <a:schemeClr val="tx1"/>
                </a:solidFill>
              </a:rPr>
              <a:t>, Entités, …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lvl="1" indent="0" algn="just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5386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3E553-887E-6B88-766E-7883B53AE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A7CD0C-E789-DA85-61D3-561121D52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Composition over </a:t>
            </a:r>
            <a:r>
              <a:rPr lang="fr-FR" dirty="0" err="1"/>
              <a:t>Inheritance</a:t>
            </a:r>
            <a:r>
              <a:rPr lang="fr-FR" dirty="0"/>
              <a:t> (sauf entité anémiée)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C677D94-1403-43B3-427C-E5ABA5DAC80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Les éléments principaux et constitutifs de ce pattern :</a:t>
            </a:r>
          </a:p>
          <a:p>
            <a:pPr marL="914400" lvl="1" indent="-285750" algn="just"/>
            <a:endParaRPr lang="fr-FR" dirty="0"/>
          </a:p>
          <a:p>
            <a:pPr marL="914400" lvl="1" indent="-285750" algn="just"/>
            <a:r>
              <a:rPr lang="fr-FR" dirty="0"/>
              <a:t>Usage </a:t>
            </a:r>
            <a:r>
              <a:rPr lang="fr-FR" b="1" dirty="0"/>
              <a:t>d’interfaces</a:t>
            </a:r>
            <a:r>
              <a:rPr lang="fr-FR" dirty="0"/>
              <a:t> pour décrire le comportement à composer.</a:t>
            </a:r>
          </a:p>
          <a:p>
            <a:pPr marL="914400" lvl="1" indent="-285750" algn="just"/>
            <a:endParaRPr lang="fr-FR" dirty="0"/>
          </a:p>
          <a:p>
            <a:pPr marL="914400" lvl="1" indent="-285750" algn="just"/>
            <a:r>
              <a:rPr lang="fr-FR" dirty="0"/>
              <a:t>Autant de </a:t>
            </a:r>
            <a:r>
              <a:rPr lang="fr-FR" b="1" dirty="0"/>
              <a:t>types d’implémentations </a:t>
            </a:r>
            <a:r>
              <a:rPr lang="fr-FR" dirty="0"/>
              <a:t>que de comportements différents.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Usage </a:t>
            </a:r>
            <a:r>
              <a:rPr lang="fr-FR" b="1" dirty="0">
                <a:solidFill>
                  <a:schemeClr val="tx1"/>
                </a:solidFill>
              </a:rPr>
              <a:t>d’</a:t>
            </a:r>
            <a:r>
              <a:rPr lang="fr-FR" b="1" dirty="0" err="1">
                <a:solidFill>
                  <a:schemeClr val="tx1"/>
                </a:solidFill>
              </a:rPr>
              <a:t>IoC</a:t>
            </a:r>
            <a:r>
              <a:rPr lang="fr-FR" b="1" dirty="0">
                <a:solidFill>
                  <a:schemeClr val="tx1"/>
                </a:solidFill>
              </a:rPr>
              <a:t>/DI </a:t>
            </a:r>
            <a:r>
              <a:rPr lang="fr-FR" dirty="0">
                <a:solidFill>
                  <a:schemeClr val="tx1"/>
                </a:solidFill>
              </a:rPr>
              <a:t>(voi</a:t>
            </a:r>
            <a:r>
              <a:rPr lang="fr-FR" dirty="0"/>
              <a:t>r D de SOLID) pour injecter ces comportements.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Respect des principes de </a:t>
            </a:r>
            <a:r>
              <a:rPr lang="fr-FR" b="1" dirty="0">
                <a:solidFill>
                  <a:schemeClr val="tx1"/>
                </a:solidFill>
              </a:rPr>
              <a:t>DRY</a:t>
            </a:r>
            <a:r>
              <a:rPr lang="fr-FR" dirty="0">
                <a:solidFill>
                  <a:schemeClr val="tx1"/>
                </a:solidFill>
              </a:rPr>
              <a:t> assuré par l’injection de la même implémentation.</a:t>
            </a:r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lvl="1" indent="0" algn="just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9538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7CB6A-9E21-9D44-33AC-B6B083832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D876885-1D33-C1BA-F908-14465266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Composition over </a:t>
            </a:r>
            <a:r>
              <a:rPr lang="fr-FR" dirty="0" err="1"/>
              <a:t>Inheritance</a:t>
            </a:r>
            <a:r>
              <a:rPr lang="fr-FR" dirty="0"/>
              <a:t> (sauf entité anémiée)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A7A4165-143D-5883-98F2-77E05BCA981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914400" lvl="1" indent="-285750" algn="just"/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Pourquoi utiliser ce principe 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Pourquoi considérer que l’héritage tend à devenir un anti-pattern ?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Ecueil d’un système de </a:t>
            </a:r>
            <a:r>
              <a:rPr lang="fr-FR" b="1" dirty="0">
                <a:solidFill>
                  <a:schemeClr val="tx1"/>
                </a:solidFill>
              </a:rPr>
              <a:t>comportements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b="1" dirty="0">
                <a:solidFill>
                  <a:schemeClr val="tx1"/>
                </a:solidFill>
              </a:rPr>
              <a:t>avec héritage </a:t>
            </a:r>
            <a:r>
              <a:rPr lang="fr-FR" dirty="0">
                <a:solidFill>
                  <a:schemeClr val="tx1"/>
                </a:solidFill>
              </a:rPr>
              <a:t>: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Conception complexe pour assurer les cas d’évolution possibles (</a:t>
            </a:r>
            <a:r>
              <a:rPr lang="fr-FR" b="1" dirty="0">
                <a:solidFill>
                  <a:schemeClr val="tx1"/>
                </a:solidFill>
              </a:rPr>
              <a:t>O </a:t>
            </a:r>
            <a:r>
              <a:rPr lang="fr-FR" dirty="0">
                <a:solidFill>
                  <a:schemeClr val="tx1"/>
                </a:solidFill>
              </a:rPr>
              <a:t>de SOLID).</a:t>
            </a: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Conception qui va tendre vers de l’</a:t>
            </a:r>
            <a:r>
              <a:rPr lang="fr-FR" b="1" dirty="0"/>
              <a:t>o</a:t>
            </a:r>
            <a:r>
              <a:rPr lang="fr-FR" b="1" dirty="0">
                <a:solidFill>
                  <a:schemeClr val="tx1"/>
                </a:solidFill>
              </a:rPr>
              <a:t>ver-engineering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  <a:p>
            <a:pPr marL="914400" lvl="1" indent="-285750" algn="just"/>
            <a:r>
              <a:rPr lang="fr-FR" dirty="0"/>
              <a:t>Non respect des </a:t>
            </a:r>
            <a:r>
              <a:rPr lang="fr-FR" dirty="0">
                <a:solidFill>
                  <a:schemeClr val="tx1"/>
                </a:solidFill>
              </a:rPr>
              <a:t>principes </a:t>
            </a:r>
            <a:r>
              <a:rPr lang="fr-FR" b="1" dirty="0">
                <a:solidFill>
                  <a:schemeClr val="tx1"/>
                </a:solidFill>
              </a:rPr>
              <a:t>YAGNI </a:t>
            </a:r>
            <a:r>
              <a:rPr lang="fr-FR" dirty="0">
                <a:solidFill>
                  <a:schemeClr val="tx1"/>
                </a:solidFill>
              </a:rPr>
              <a:t>« You </a:t>
            </a:r>
            <a:r>
              <a:rPr lang="fr-FR" dirty="0" err="1">
                <a:solidFill>
                  <a:schemeClr val="tx1"/>
                </a:solidFill>
              </a:rPr>
              <a:t>aren't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gonna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need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».</a:t>
            </a:r>
          </a:p>
          <a:p>
            <a:pPr marL="914400" lvl="1" indent="-285750" algn="just"/>
            <a:r>
              <a:rPr lang="fr-FR" dirty="0"/>
              <a:t>Non respect des principes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b="1" dirty="0">
                <a:solidFill>
                  <a:schemeClr val="tx1"/>
                </a:solidFill>
              </a:rPr>
              <a:t>KISS </a:t>
            </a:r>
            <a:r>
              <a:rPr lang="fr-FR" dirty="0">
                <a:solidFill>
                  <a:schemeClr val="tx1"/>
                </a:solidFill>
              </a:rPr>
              <a:t>« </a:t>
            </a:r>
            <a:r>
              <a:rPr lang="fr-FR" dirty="0" err="1">
                <a:solidFill>
                  <a:schemeClr val="tx1"/>
                </a:solidFill>
              </a:rPr>
              <a:t>Keep</a:t>
            </a:r>
            <a:r>
              <a:rPr lang="fr-FR" dirty="0">
                <a:solidFill>
                  <a:schemeClr val="tx1"/>
                </a:solidFill>
              </a:rPr>
              <a:t> It Simple </a:t>
            </a:r>
            <a:r>
              <a:rPr lang="fr-FR" dirty="0" err="1">
                <a:solidFill>
                  <a:schemeClr val="tx1"/>
                </a:solidFill>
              </a:rPr>
              <a:t>Stupid</a:t>
            </a:r>
            <a:r>
              <a:rPr lang="fr-FR" dirty="0">
                <a:solidFill>
                  <a:schemeClr val="tx1"/>
                </a:solidFill>
              </a:rPr>
              <a:t>! ».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Humainement, il est impossible d’anticiper toutes les évolutions de code.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Impact à court ou moyen terme : non respect du </a:t>
            </a:r>
            <a:r>
              <a:rPr lang="fr-FR" b="1" dirty="0">
                <a:solidFill>
                  <a:schemeClr val="tx1"/>
                </a:solidFill>
              </a:rPr>
              <a:t>C </a:t>
            </a:r>
            <a:r>
              <a:rPr lang="fr-FR" dirty="0">
                <a:solidFill>
                  <a:schemeClr val="tx1"/>
                </a:solidFill>
              </a:rPr>
              <a:t>de SOLID.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lvl="1" indent="0" algn="just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4079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/>
          <p:cNvSpPr>
            <a:spLocks noGrp="1"/>
          </p:cNvSpPr>
          <p:nvPr>
            <p:ph type="body" sz="quarter" idx="11"/>
          </p:nvPr>
        </p:nvSpPr>
        <p:spPr>
          <a:xfrm>
            <a:off x="719999" y="2625968"/>
            <a:ext cx="7560000" cy="2774031"/>
          </a:xfrm>
        </p:spPr>
        <p:txBody>
          <a:bodyPr lIns="91440" tIns="45720" rIns="91440" bIns="45720" anchor="t"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tx1"/>
                </a:solidFill>
                <a:latin typeface="Arial"/>
                <a:cs typeface="Arial"/>
              </a:rPr>
              <a:t>QUESTIONS ?</a:t>
            </a:r>
          </a:p>
        </p:txBody>
      </p:sp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90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graphicFrame>
        <p:nvGraphicFramePr>
          <p:cNvPr id="2" name="Rectangle 3">
            <a:extLst>
              <a:ext uri="{FF2B5EF4-FFF2-40B4-BE49-F238E27FC236}">
                <a16:creationId xmlns:a16="http://schemas.microsoft.com/office/drawing/2014/main" id="{6C5E25E5-58A9-A5DF-0467-5DABC62C8E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5630239"/>
              </p:ext>
            </p:extLst>
          </p:nvPr>
        </p:nvGraphicFramePr>
        <p:xfrm>
          <a:off x="628650" y="1411085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603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Thématiques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graphicFrame>
        <p:nvGraphicFramePr>
          <p:cNvPr id="2" name="Rectangle 3">
            <a:extLst>
              <a:ext uri="{FF2B5EF4-FFF2-40B4-BE49-F238E27FC236}">
                <a16:creationId xmlns:a16="http://schemas.microsoft.com/office/drawing/2014/main" id="{133F2E07-6904-73B8-6E99-44B7513E56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1045481"/>
              </p:ext>
            </p:extLst>
          </p:nvPr>
        </p:nvGraphicFramePr>
        <p:xfrm>
          <a:off x="628650" y="1457267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94268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5FED5-6B88-440D-278A-227FC9256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B934591-D27E-459D-4021-EAA786AA773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357"/>
            <a:ext cx="9144000" cy="6858000"/>
          </a:xfr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9813073-8BD4-9F8B-D000-8081BD3EF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59999" y="5399999"/>
            <a:ext cx="4571158" cy="1296891"/>
          </a:xfrm>
          <a:prstGeom prst="rect">
            <a:avLst/>
          </a:prstGeom>
        </p:spPr>
        <p:txBody>
          <a:bodyPr/>
          <a:lstStyle/>
          <a:p>
            <a:endParaRPr 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D5CA6F-127A-E7D0-50B6-371BF4FED2DA}"/>
              </a:ext>
            </a:extLst>
          </p:cNvPr>
          <p:cNvSpPr txBox="1"/>
          <p:nvPr/>
        </p:nvSpPr>
        <p:spPr>
          <a:xfrm>
            <a:off x="3959999" y="2514599"/>
            <a:ext cx="4571158" cy="1048621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spAutoFit/>
          </a:bodyPr>
          <a:lstStyle/>
          <a:p>
            <a:pPr>
              <a:lnSpc>
                <a:spcPct val="90000"/>
              </a:lnSpc>
            </a:pPr>
            <a:endParaRPr lang="nl-NL" sz="3100" b="1" dirty="0"/>
          </a:p>
          <a:p>
            <a:pPr>
              <a:lnSpc>
                <a:spcPct val="90000"/>
              </a:lnSpc>
            </a:pPr>
            <a:r>
              <a:rPr lang="nl-NL" sz="3100" b="1" dirty="0"/>
              <a:t>Principes SOLID</a:t>
            </a:r>
          </a:p>
        </p:txBody>
      </p:sp>
    </p:spTree>
    <p:extLst>
      <p:ext uri="{BB962C8B-B14F-4D97-AF65-F5344CB8AC3E}">
        <p14:creationId xmlns:p14="http://schemas.microsoft.com/office/powerpoint/2010/main" val="364998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F7A77-343C-C170-9F3A-D8DBDF4A5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1303E82-52AF-1D39-13D0-10B183F2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Principes SOLID</a:t>
            </a:r>
            <a:br>
              <a:rPr lang="fr-FR" dirty="0"/>
            </a:br>
            <a:endParaRPr lang="fr-FR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6CC1031-EA3E-FC16-7B2A-1C246C3381E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5749" y="1082188"/>
            <a:ext cx="8518282" cy="545715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Les objectifs des principes SOLID sont de se définir un cadre permettant d'assurer :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une pérennité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une maintenabilité </a:t>
            </a:r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r>
              <a:rPr lang="fr-FR" dirty="0">
                <a:solidFill>
                  <a:schemeClr val="tx1"/>
                </a:solidFill>
              </a:rPr>
              <a:t>un côté industriel au développement logiciel</a:t>
            </a:r>
          </a:p>
          <a:p>
            <a:pPr marL="914400" lvl="1" indent="-285750" algn="just"/>
            <a:endParaRPr lang="fr-FR" dirty="0"/>
          </a:p>
          <a:p>
            <a:pPr marL="914400" lvl="1" indent="-285750" algn="just"/>
            <a:r>
              <a:rPr lang="fr-FR" dirty="0"/>
              <a:t>Et bien plus encore…</a:t>
            </a:r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914400" lvl="1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285750" indent="-285750" algn="just"/>
            <a:endParaRPr lang="fr-FR" dirty="0"/>
          </a:p>
          <a:p>
            <a:pPr marL="914400" lvl="1" indent="-285750" algn="just"/>
            <a:endParaRPr lang="fr-FR" dirty="0"/>
          </a:p>
          <a:p>
            <a:pPr marL="914400" lvl="1" indent="-285750" algn="just"/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algn="just"/>
            <a:endParaRPr lang="fr-FR" dirty="0"/>
          </a:p>
          <a:p>
            <a:pPr marL="457200" lvl="1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180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S-ingle</a:t>
            </a:r>
            <a:r>
              <a:rPr lang="fr-FR" dirty="0"/>
              <a:t> </a:t>
            </a:r>
            <a:r>
              <a:rPr lang="fr-FR" dirty="0" err="1"/>
              <a:t>Responsibility</a:t>
            </a:r>
            <a:r>
              <a:rPr lang="fr-FR" dirty="0"/>
              <a:t> </a:t>
            </a:r>
            <a:r>
              <a:rPr lang="fr-FR" dirty="0" err="1"/>
              <a:t>Principle</a:t>
            </a:r>
            <a:r>
              <a:rPr lang="fr-FR" dirty="0"/>
              <a:t> (SRP)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graphicFrame>
        <p:nvGraphicFramePr>
          <p:cNvPr id="10" name="Rectangle 3">
            <a:extLst>
              <a:ext uri="{FF2B5EF4-FFF2-40B4-BE49-F238E27FC236}">
                <a16:creationId xmlns:a16="http://schemas.microsoft.com/office/drawing/2014/main" id="{F9DE24B9-6FA7-501F-CD7D-9B5FDA62A6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4978579"/>
              </p:ext>
            </p:extLst>
          </p:nvPr>
        </p:nvGraphicFramePr>
        <p:xfrm>
          <a:off x="630936" y="1300248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2913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45E6D-33C4-E9E2-1B5D-044BFA05E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4F28AD-233D-9696-4D2F-272585A2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O-pen</a:t>
            </a:r>
            <a:r>
              <a:rPr lang="fr-FR" dirty="0"/>
              <a:t> </a:t>
            </a:r>
            <a:r>
              <a:rPr lang="fr-FR" dirty="0" err="1"/>
              <a:t>Closed</a:t>
            </a:r>
            <a:r>
              <a:rPr lang="fr-FR" dirty="0"/>
              <a:t> </a:t>
            </a:r>
            <a:r>
              <a:rPr lang="fr-FR" dirty="0" err="1"/>
              <a:t>Principle</a:t>
            </a:r>
            <a:r>
              <a:rPr lang="fr-FR" dirty="0"/>
              <a:t> (OCP)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graphicFrame>
        <p:nvGraphicFramePr>
          <p:cNvPr id="4" name="Rectangle 3">
            <a:extLst>
              <a:ext uri="{FF2B5EF4-FFF2-40B4-BE49-F238E27FC236}">
                <a16:creationId xmlns:a16="http://schemas.microsoft.com/office/drawing/2014/main" id="{34BB45D0-2EDE-A796-A944-6BB4A6BAC8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8606096"/>
              </p:ext>
            </p:extLst>
          </p:nvPr>
        </p:nvGraphicFramePr>
        <p:xfrm>
          <a:off x="630936" y="1364903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927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00220-68BF-368E-3ECC-DE478EDB5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A3A7C6E-E4D7-1AF5-5105-9DFC0931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L-</a:t>
            </a:r>
            <a:r>
              <a:rPr lang="fr-FR" dirty="0" err="1"/>
              <a:t>iskov</a:t>
            </a:r>
            <a:r>
              <a:rPr lang="fr-FR" dirty="0"/>
              <a:t> Substitution </a:t>
            </a:r>
            <a:r>
              <a:rPr lang="fr-FR" dirty="0" err="1"/>
              <a:t>Principle</a:t>
            </a:r>
            <a:r>
              <a:rPr lang="fr-FR" dirty="0"/>
              <a:t> (LSP)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graphicFrame>
        <p:nvGraphicFramePr>
          <p:cNvPr id="4" name="Rectangle 3">
            <a:extLst>
              <a:ext uri="{FF2B5EF4-FFF2-40B4-BE49-F238E27FC236}">
                <a16:creationId xmlns:a16="http://schemas.microsoft.com/office/drawing/2014/main" id="{8B8181E5-A4A2-3270-D498-422C264903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803043"/>
              </p:ext>
            </p:extLst>
          </p:nvPr>
        </p:nvGraphicFramePr>
        <p:xfrm>
          <a:off x="630936" y="1374139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7206"/>
      </p:ext>
    </p:extLst>
  </p:cSld>
  <p:clrMapOvr>
    <a:masterClrMapping/>
  </p:clrMapOvr>
</p:sld>
</file>

<file path=ppt/theme/theme1.xml><?xml version="1.0" encoding="utf-8"?>
<a:theme xmlns:a="http://schemas.openxmlformats.org/drawingml/2006/main" name="2.PowerPoint_template_2013">
  <a:themeElements>
    <a:clrScheme name="TECHNIDATA Colors">
      <a:dk1>
        <a:srgbClr val="58585A"/>
      </a:dk1>
      <a:lt1>
        <a:srgbClr val="FFFFFF"/>
      </a:lt1>
      <a:dk2>
        <a:srgbClr val="0095A1"/>
      </a:dk2>
      <a:lt2>
        <a:srgbClr val="7DB621"/>
      </a:lt2>
      <a:accent1>
        <a:srgbClr val="47AD66"/>
      </a:accent1>
      <a:accent2>
        <a:srgbClr val="FFFFFF"/>
      </a:accent2>
      <a:accent3>
        <a:srgbClr val="F8B12E"/>
      </a:accent3>
      <a:accent4>
        <a:srgbClr val="58585A"/>
      </a:accent4>
      <a:accent5>
        <a:srgbClr val="5F5BA0"/>
      </a:accent5>
      <a:accent6>
        <a:srgbClr val="E74A73"/>
      </a:accent6>
      <a:hlink>
        <a:srgbClr val="7DB621"/>
      </a:hlink>
      <a:folHlink>
        <a:srgbClr val="47AD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0000" tIns="46800" rIns="90000" bIns="46800" rtlCol="0" anchor="t" anchorCtr="0">
        <a:noAutofit/>
      </a:bodyPr>
      <a:lstStyle>
        <a:defPPr>
          <a:lnSpc>
            <a:spcPct val="90000"/>
          </a:lnSpc>
          <a:spcBef>
            <a:spcPct val="20000"/>
          </a:spcBef>
          <a:defRPr sz="12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020CBBF-0A17-4B53-9F05-574F709DE9B1}" vid="{E5B8C416-5251-4D8E-9194-D3808CAC3295}"/>
    </a:ext>
  </a:extLst>
</a:theme>
</file>

<file path=ppt/theme/theme2.xml><?xml version="1.0" encoding="utf-8"?>
<a:theme xmlns:a="http://schemas.openxmlformats.org/drawingml/2006/main" name="Green Agenda slide">
  <a:themeElements>
    <a:clrScheme name="TECHNIDATA Colors">
      <a:dk1>
        <a:srgbClr val="58585A"/>
      </a:dk1>
      <a:lt1>
        <a:srgbClr val="FFFFFF"/>
      </a:lt1>
      <a:dk2>
        <a:srgbClr val="0095A1"/>
      </a:dk2>
      <a:lt2>
        <a:srgbClr val="7DB621"/>
      </a:lt2>
      <a:accent1>
        <a:srgbClr val="47AD66"/>
      </a:accent1>
      <a:accent2>
        <a:srgbClr val="FFFFFF"/>
      </a:accent2>
      <a:accent3>
        <a:srgbClr val="F8B12E"/>
      </a:accent3>
      <a:accent4>
        <a:srgbClr val="58585A"/>
      </a:accent4>
      <a:accent5>
        <a:srgbClr val="5F5BA0"/>
      </a:accent5>
      <a:accent6>
        <a:srgbClr val="E74A73"/>
      </a:accent6>
      <a:hlink>
        <a:srgbClr val="7DB621"/>
      </a:hlink>
      <a:folHlink>
        <a:srgbClr val="47AD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0000" tIns="46800" rIns="90000" bIns="46800" rtlCol="0" anchor="t" anchorCtr="0">
        <a:noAutofit/>
      </a:bodyPr>
      <a:lstStyle>
        <a:defPPr>
          <a:lnSpc>
            <a:spcPct val="90000"/>
          </a:lnSpc>
          <a:spcBef>
            <a:spcPct val="20000"/>
          </a:spcBef>
          <a:defRPr sz="12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020CBBF-0A17-4B53-9F05-574F709DE9B1}" vid="{6D34B306-36F6-44D0-9E1E-CEBB1ED7AC85}"/>
    </a:ext>
  </a:extLst>
</a:theme>
</file>

<file path=ppt/theme/theme3.xml><?xml version="1.0" encoding="utf-8"?>
<a:theme xmlns:a="http://schemas.openxmlformats.org/drawingml/2006/main" name="First slide with picture">
  <a:themeElements>
    <a:clrScheme name="TECHNIDATA Colors">
      <a:dk1>
        <a:srgbClr val="58585A"/>
      </a:dk1>
      <a:lt1>
        <a:srgbClr val="FFFFFF"/>
      </a:lt1>
      <a:dk2>
        <a:srgbClr val="0095A1"/>
      </a:dk2>
      <a:lt2>
        <a:srgbClr val="7DB621"/>
      </a:lt2>
      <a:accent1>
        <a:srgbClr val="47AD66"/>
      </a:accent1>
      <a:accent2>
        <a:srgbClr val="FFFFFF"/>
      </a:accent2>
      <a:accent3>
        <a:srgbClr val="F8B12E"/>
      </a:accent3>
      <a:accent4>
        <a:srgbClr val="58585A"/>
      </a:accent4>
      <a:accent5>
        <a:srgbClr val="5F5BA0"/>
      </a:accent5>
      <a:accent6>
        <a:srgbClr val="E74A73"/>
      </a:accent6>
      <a:hlink>
        <a:srgbClr val="7DB621"/>
      </a:hlink>
      <a:folHlink>
        <a:srgbClr val="47AD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020CBBF-0A17-4B53-9F05-574F709DE9B1}" vid="{0F483D36-B4F7-43A6-86D9-96DBF0719FE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42BEE73716D74F813DF5C80B60F0B0" ma:contentTypeVersion="8" ma:contentTypeDescription="Crée un document." ma:contentTypeScope="" ma:versionID="264b3600e944d01ea98a462b8c028692">
  <xsd:schema xmlns:xsd="http://www.w3.org/2001/XMLSchema" xmlns:xs="http://www.w3.org/2001/XMLSchema" xmlns:p="http://schemas.microsoft.com/office/2006/metadata/properties" xmlns:ns2="a3b9b371-1c6a-41cd-a653-42d6abfd87b3" xmlns:ns3="44df9910-ab21-4010-a816-02cbe0b8aad6" targetNamespace="http://schemas.microsoft.com/office/2006/metadata/properties" ma:root="true" ma:fieldsID="858f0b061a4945091a3a4f01e2455272" ns2:_="" ns3:_="">
    <xsd:import namespace="a3b9b371-1c6a-41cd-a653-42d6abfd87b3"/>
    <xsd:import namespace="44df9910-ab21-4010-a816-02cbe0b8aa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b9b371-1c6a-41cd-a653-42d6abfd87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df9910-ab21-4010-a816-02cbe0b8aad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EDCACA-F958-4F43-A59D-0E773A983348}">
  <ds:schemaRefs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FFD340B-4C2F-40B7-ACAC-8EC917B617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FE1518-1664-448F-8B7F-1375EECB5E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b9b371-1c6a-41cd-a653-42d6abfd87b3"/>
    <ds:schemaRef ds:uri="44df9910-ab21-4010-a816-02cbe0b8aa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1282</Words>
  <Application>Microsoft Office PowerPoint</Application>
  <PresentationFormat>On-screen Show (4:3)</PresentationFormat>
  <Paragraphs>270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Webdings</vt:lpstr>
      <vt:lpstr>2.PowerPoint_template_2013</vt:lpstr>
      <vt:lpstr>Green Agenda slide</vt:lpstr>
      <vt:lpstr>First slide with picture</vt:lpstr>
      <vt:lpstr>PowerPoint Presentation</vt:lpstr>
      <vt:lpstr>PowerPoint Presentation</vt:lpstr>
      <vt:lpstr>Objectifs  </vt:lpstr>
      <vt:lpstr>Thématiques  </vt:lpstr>
      <vt:lpstr>PowerPoint Presentation</vt:lpstr>
      <vt:lpstr>Principes SOLID </vt:lpstr>
      <vt:lpstr>S-ingle Responsibility Principle (SRP)  </vt:lpstr>
      <vt:lpstr>O-pen Closed Principle (OCP)  </vt:lpstr>
      <vt:lpstr>L-iskov Substitution Principle (LSP)  </vt:lpstr>
      <vt:lpstr>I-nterface Segregation Principle (ISP)  </vt:lpstr>
      <vt:lpstr>D-ependency Inversion Principle (DIP)  </vt:lpstr>
      <vt:lpstr>PowerPoint Presentation</vt:lpstr>
      <vt:lpstr>Object Calisthenics  </vt:lpstr>
      <vt:lpstr>1 seul niveau d'indentation par méthode</vt:lpstr>
      <vt:lpstr>Pas de "else" ou ses dérivés</vt:lpstr>
      <vt:lpstr>Encapsuler les types primitifs dans des objets</vt:lpstr>
      <vt:lpstr>First Class Collection</vt:lpstr>
      <vt:lpstr>1 seul point par ligne ou Loi de Demeter</vt:lpstr>
      <vt:lpstr>Pas d'abréviation</vt:lpstr>
      <vt:lpstr>Garder les modules ou les entités petit(e)s</vt:lpstr>
      <vt:lpstr>Pas plus de 2 variables d'instances (attributs ou propriétés)</vt:lpstr>
      <vt:lpstr>Pas de Getter/Setter : principe de "Tell don't ask"</vt:lpstr>
      <vt:lpstr>PowerPoint Presentation</vt:lpstr>
      <vt:lpstr>Composition over Inheritance (sauf entité anémiée)</vt:lpstr>
      <vt:lpstr>Composition over Inheritance (sauf entité anémiée)</vt:lpstr>
      <vt:lpstr>Composition over Inheritance (sauf entité anémiée)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 Sylvie</dc:creator>
  <cp:lastModifiedBy>COUDENE Anthony</cp:lastModifiedBy>
  <cp:revision>736</cp:revision>
  <dcterms:created xsi:type="dcterms:W3CDTF">2015-01-15T17:28:30Z</dcterms:created>
  <dcterms:modified xsi:type="dcterms:W3CDTF">2024-04-09T06:13:31Z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0x0101003B42BEE73716D74F813DF5C80B60F0B0</vt:lpwstr>
  </property>
</Properties>
</file>