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bref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Weak/Dynamic typing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Langage de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SpiderMonkey (netscape)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V8 (nodejs, chrome)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Chakra (IE et edge)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Nashorn (JVM)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Browser (document, window)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Nodejs (core modules)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1994 : Netscape (javascript)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1995 : Internet explorer (Jscript)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1997 : Ecmascript standardisé (javascript)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2008 : Google V8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2009 : Ecmascript 5 (part of HTML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2015 : Ecmascript 2015 (6)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Execution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Interpreter (SpiderMonkey)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JIT : Script =&gt; Bytecode =&gt; Machine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JIT : Script =&gt; Machine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Trop permissif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Browsers ne respectaient pas les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Backward compatibility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 arrivés tard =&gt; pas de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Weakly typed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2017-03-27T17:34:33Z</dcterms:created>
  <dc:creator/>
  <dc:description/>
  <dc:language>en-US</dc:language>
  <cp:lastModifiedBy/>
  <dcterms:modified xsi:type="dcterms:W3CDTF">2017-05-22T18:02:28Z</dcterms:modified>
  <cp:revision>4</cp:revision>
  <dc:subject/>
  <dc:title/>
</cp:coreProperties>
</file>