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8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B51C188B-EF4D-48E4-A9D9-EAAC28B3AEB5}" type="slidenum"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Javascript</a:t>
            </a:r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 bref</a:t>
            </a:r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Faiblement typée, typage dynamique</a:t>
            </a:r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Langage de script</a:t>
            </a:r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OO</a:t>
            </a:r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Fonctionnel</a:t>
            </a:r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Portable</a:t>
            </a:r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Engines</a:t>
            </a:r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SpiderMonkey (netscape)</a:t>
            </a:r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V8 (nodejs, chrome)</a:t>
            </a:r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Chakra (IE et edge)</a:t>
            </a:r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Runtime environments</a:t>
            </a:r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Browser (document, window)</a:t>
            </a:r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Nodejs (core modules)</a:t>
            </a:r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Histoire</a:t>
            </a:r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1994 : Netscape (javascript)</a:t>
            </a:r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1995 : Internet explorer (Jscript)</a:t>
            </a:r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1997 : Ecmascript standardisé (javascript)</a:t>
            </a:r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 : Google V8</a:t>
            </a:r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2009 : Ecmascript 5 (part of HTML 5)</a:t>
            </a:r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2015 : Ecmascript 2015 (6)</a:t>
            </a:r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Execution</a:t>
            </a:r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Interpreter (SpiderMonkey)</a:t>
            </a:r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JIT : Script =&gt; Bytecode =&gt; Machine code</a:t>
            </a:r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Fichiers sources</a:t>
            </a:r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*.js</a:t>
            </a:r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Executé</a:t>
            </a:r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 le browser (balise &lt;script&gt;)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 node.js (node *.js)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Debug</a:t>
            </a:r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Browser tools</a:t>
            </a:r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Nodejs (debugger)</a:t>
            </a:r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2017-03-27T17:34:33Z</dcterms:created>
  <dc:creator/>
  <dc:description/>
  <dc:language>en-US</dc:language>
  <cp:lastModifiedBy/>
  <dcterms:modified xsi:type="dcterms:W3CDTF">2017-03-27T18:19:10Z</dcterms:modified>
  <cp:revision>2</cp:revision>
  <dc:subject/>
  <dc:title/>
</cp:coreProperties>
</file>