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4.jpeg" ContentType="image/jpeg"/>
  <Override PartName="/ppt/media/image12.png" ContentType="image/png"/>
  <Override PartName="/ppt/media/image15.tif" ContentType="image/tiff"/>
  <Override PartName="/ppt/media/image10.png" ContentType="image/png"/>
  <Override PartName="/ppt/media/image9.png" ContentType="image/png"/>
  <Override PartName="/ppt/media/image7.png" ContentType="image/png"/>
  <Override PartName="/ppt/media/image16.png" ContentType="image/png"/>
  <Override PartName="/ppt/media/image13.jpeg" ContentType="image/jpeg"/>
  <Override PartName="/ppt/media/image2.png" ContentType="image/png"/>
  <Override PartName="/ppt/media/image1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wmf" ContentType="image/x-wmf"/>
  <Override PartName="/ppt/media/image8.wmf" ContentType="image/x-wmf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7FA0F0A-40A2-4911-9CE6-749908FFE40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C76F15C-D6A6-473E-A5DE-DBE0D75CBA4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22040" y="100440"/>
            <a:ext cx="9132120" cy="5183280"/>
            <a:chOff x="-122040" y="100440"/>
            <a:chExt cx="9132120" cy="5183280"/>
          </a:xfrm>
        </p:grpSpPr>
        <p:pic>
          <p:nvPicPr>
            <p:cNvPr id="1" name="Graphique 63" descr=""/>
            <p:cNvPicPr/>
            <p:nvPr/>
          </p:nvPicPr>
          <p:blipFill>
            <a:blip r:embed="rId2"/>
            <a:srcRect l="44656" t="0" r="12911" b="0"/>
            <a:stretch/>
          </p:blipFill>
          <p:spPr>
            <a:xfrm>
              <a:off x="-122040" y="100440"/>
              <a:ext cx="3879360" cy="5183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" name="Graphique 64" descr=""/>
            <p:cNvPicPr/>
            <p:nvPr/>
          </p:nvPicPr>
          <p:blipFill>
            <a:blip r:embed="rId3"/>
            <a:srcRect l="28607" t="0" r="12911" b="0"/>
            <a:stretch/>
          </p:blipFill>
          <p:spPr>
            <a:xfrm>
              <a:off x="3663360" y="100440"/>
              <a:ext cx="5346720" cy="51832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94320" y="4941720"/>
            <a:ext cx="1222200" cy="147240"/>
            <a:chOff x="94320" y="4941720"/>
            <a:chExt cx="1222200" cy="147240"/>
          </a:xfrm>
        </p:grpSpPr>
        <p:sp>
          <p:nvSpPr>
            <p:cNvPr id="4" name="CustomShape 3"/>
            <p:cNvSpPr/>
            <p:nvPr/>
          </p:nvSpPr>
          <p:spPr>
            <a:xfrm>
              <a:off x="294840" y="4982400"/>
              <a:ext cx="91440" cy="74160"/>
            </a:xfrm>
            <a:custGeom>
              <a:avLst/>
              <a:gdLst/>
              <a:ahLst/>
              <a:rect l="l" t="t" r="r" b="b"/>
              <a:pathLst>
                <a:path w="272" h="221">
                  <a:moveTo>
                    <a:pt x="272" y="107"/>
                  </a:moveTo>
                  <a:lnTo>
                    <a:pt x="272" y="107"/>
                  </a:lnTo>
                  <a:lnTo>
                    <a:pt x="272" y="119"/>
                  </a:lnTo>
                  <a:lnTo>
                    <a:pt x="270" y="131"/>
                  </a:lnTo>
                  <a:lnTo>
                    <a:pt x="268" y="143"/>
                  </a:lnTo>
                  <a:lnTo>
                    <a:pt x="264" y="153"/>
                  </a:lnTo>
                  <a:lnTo>
                    <a:pt x="258" y="163"/>
                  </a:lnTo>
                  <a:lnTo>
                    <a:pt x="252" y="173"/>
                  </a:lnTo>
                  <a:lnTo>
                    <a:pt x="244" y="181"/>
                  </a:lnTo>
                  <a:lnTo>
                    <a:pt x="236" y="189"/>
                  </a:lnTo>
                  <a:lnTo>
                    <a:pt x="226" y="197"/>
                  </a:lnTo>
                  <a:lnTo>
                    <a:pt x="216" y="203"/>
                  </a:lnTo>
                  <a:lnTo>
                    <a:pt x="194" y="213"/>
                  </a:lnTo>
                  <a:lnTo>
                    <a:pt x="166" y="219"/>
                  </a:lnTo>
                  <a:lnTo>
                    <a:pt x="138" y="221"/>
                  </a:lnTo>
                  <a:lnTo>
                    <a:pt x="138" y="221"/>
                  </a:lnTo>
                  <a:lnTo>
                    <a:pt x="110" y="219"/>
                  </a:lnTo>
                  <a:lnTo>
                    <a:pt x="86" y="213"/>
                  </a:lnTo>
                  <a:lnTo>
                    <a:pt x="64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4" y="185"/>
                  </a:lnTo>
                  <a:lnTo>
                    <a:pt x="24" y="177"/>
                  </a:lnTo>
                  <a:lnTo>
                    <a:pt x="18" y="167"/>
                  </a:lnTo>
                  <a:lnTo>
                    <a:pt x="12" y="157"/>
                  </a:lnTo>
                  <a:lnTo>
                    <a:pt x="6" y="145"/>
                  </a:lnTo>
                  <a:lnTo>
                    <a:pt x="4" y="135"/>
                  </a:lnTo>
                  <a:lnTo>
                    <a:pt x="2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8"/>
                  </a:lnTo>
                  <a:lnTo>
                    <a:pt x="4" y="86"/>
                  </a:lnTo>
                  <a:lnTo>
                    <a:pt x="6" y="76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4" y="16"/>
                  </a:lnTo>
                  <a:lnTo>
                    <a:pt x="86" y="8"/>
                  </a:lnTo>
                  <a:lnTo>
                    <a:pt x="112" y="2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6" y="2"/>
                  </a:lnTo>
                  <a:lnTo>
                    <a:pt x="172" y="4"/>
                  </a:lnTo>
                  <a:lnTo>
                    <a:pt x="188" y="8"/>
                  </a:lnTo>
                  <a:lnTo>
                    <a:pt x="202" y="12"/>
                  </a:lnTo>
                  <a:lnTo>
                    <a:pt x="216" y="18"/>
                  </a:lnTo>
                  <a:lnTo>
                    <a:pt x="230" y="28"/>
                  </a:lnTo>
                  <a:lnTo>
                    <a:pt x="242" y="38"/>
                  </a:lnTo>
                  <a:lnTo>
                    <a:pt x="254" y="48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0" y="40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70"/>
                  </a:lnTo>
                  <a:lnTo>
                    <a:pt x="50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50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3"/>
                  </a:lnTo>
                  <a:lnTo>
                    <a:pt x="98" y="179"/>
                  </a:lnTo>
                  <a:lnTo>
                    <a:pt x="116" y="183"/>
                  </a:lnTo>
                  <a:lnTo>
                    <a:pt x="138" y="185"/>
                  </a:lnTo>
                  <a:lnTo>
                    <a:pt x="138" y="185"/>
                  </a:lnTo>
                  <a:lnTo>
                    <a:pt x="152" y="183"/>
                  </a:lnTo>
                  <a:lnTo>
                    <a:pt x="166" y="181"/>
                  </a:lnTo>
                  <a:lnTo>
                    <a:pt x="178" y="177"/>
                  </a:lnTo>
                  <a:lnTo>
                    <a:pt x="190" y="171"/>
                  </a:lnTo>
                  <a:lnTo>
                    <a:pt x="200" y="165"/>
                  </a:lnTo>
                  <a:lnTo>
                    <a:pt x="208" y="157"/>
                  </a:lnTo>
                  <a:lnTo>
                    <a:pt x="216" y="149"/>
                  </a:lnTo>
                  <a:lnTo>
                    <a:pt x="222" y="137"/>
                  </a:lnTo>
                  <a:lnTo>
                    <a:pt x="128" y="137"/>
                  </a:lnTo>
                  <a:lnTo>
                    <a:pt x="128" y="101"/>
                  </a:lnTo>
                  <a:lnTo>
                    <a:pt x="272" y="101"/>
                  </a:lnTo>
                  <a:lnTo>
                    <a:pt x="272" y="10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4"/>
            <p:cNvSpPr/>
            <p:nvPr/>
          </p:nvSpPr>
          <p:spPr>
            <a:xfrm>
              <a:off x="294840" y="4982400"/>
              <a:ext cx="91440" cy="74160"/>
            </a:xfrm>
            <a:custGeom>
              <a:avLst/>
              <a:gdLst/>
              <a:ahLst/>
              <a:rect l="l" t="t" r="r" b="b"/>
              <a:pathLst>
                <a:path w="272" h="221">
                  <a:moveTo>
                    <a:pt x="272" y="107"/>
                  </a:moveTo>
                  <a:lnTo>
                    <a:pt x="272" y="107"/>
                  </a:lnTo>
                  <a:lnTo>
                    <a:pt x="272" y="119"/>
                  </a:lnTo>
                  <a:lnTo>
                    <a:pt x="270" y="131"/>
                  </a:lnTo>
                  <a:lnTo>
                    <a:pt x="268" y="143"/>
                  </a:lnTo>
                  <a:lnTo>
                    <a:pt x="264" y="153"/>
                  </a:lnTo>
                  <a:lnTo>
                    <a:pt x="258" y="163"/>
                  </a:lnTo>
                  <a:lnTo>
                    <a:pt x="252" y="173"/>
                  </a:lnTo>
                  <a:lnTo>
                    <a:pt x="244" y="181"/>
                  </a:lnTo>
                  <a:lnTo>
                    <a:pt x="236" y="189"/>
                  </a:lnTo>
                  <a:lnTo>
                    <a:pt x="226" y="197"/>
                  </a:lnTo>
                  <a:lnTo>
                    <a:pt x="216" y="203"/>
                  </a:lnTo>
                  <a:lnTo>
                    <a:pt x="194" y="213"/>
                  </a:lnTo>
                  <a:lnTo>
                    <a:pt x="166" y="219"/>
                  </a:lnTo>
                  <a:lnTo>
                    <a:pt x="138" y="221"/>
                  </a:lnTo>
                  <a:lnTo>
                    <a:pt x="138" y="221"/>
                  </a:lnTo>
                  <a:lnTo>
                    <a:pt x="110" y="219"/>
                  </a:lnTo>
                  <a:lnTo>
                    <a:pt x="86" y="213"/>
                  </a:lnTo>
                  <a:lnTo>
                    <a:pt x="64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4" y="185"/>
                  </a:lnTo>
                  <a:lnTo>
                    <a:pt x="24" y="177"/>
                  </a:lnTo>
                  <a:lnTo>
                    <a:pt x="18" y="167"/>
                  </a:lnTo>
                  <a:lnTo>
                    <a:pt x="12" y="157"/>
                  </a:lnTo>
                  <a:lnTo>
                    <a:pt x="6" y="145"/>
                  </a:lnTo>
                  <a:lnTo>
                    <a:pt x="4" y="135"/>
                  </a:lnTo>
                  <a:lnTo>
                    <a:pt x="2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8"/>
                  </a:lnTo>
                  <a:lnTo>
                    <a:pt x="4" y="86"/>
                  </a:lnTo>
                  <a:lnTo>
                    <a:pt x="6" y="76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4" y="16"/>
                  </a:lnTo>
                  <a:lnTo>
                    <a:pt x="86" y="8"/>
                  </a:lnTo>
                  <a:lnTo>
                    <a:pt x="112" y="2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6" y="2"/>
                  </a:lnTo>
                  <a:lnTo>
                    <a:pt x="172" y="4"/>
                  </a:lnTo>
                  <a:lnTo>
                    <a:pt x="188" y="8"/>
                  </a:lnTo>
                  <a:lnTo>
                    <a:pt x="202" y="12"/>
                  </a:lnTo>
                  <a:lnTo>
                    <a:pt x="216" y="18"/>
                  </a:lnTo>
                  <a:lnTo>
                    <a:pt x="230" y="28"/>
                  </a:lnTo>
                  <a:lnTo>
                    <a:pt x="242" y="38"/>
                  </a:lnTo>
                  <a:lnTo>
                    <a:pt x="254" y="48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0" y="40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70"/>
                  </a:lnTo>
                  <a:lnTo>
                    <a:pt x="50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50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3"/>
                  </a:lnTo>
                  <a:lnTo>
                    <a:pt x="98" y="179"/>
                  </a:lnTo>
                  <a:lnTo>
                    <a:pt x="116" y="183"/>
                  </a:lnTo>
                  <a:lnTo>
                    <a:pt x="138" y="185"/>
                  </a:lnTo>
                  <a:lnTo>
                    <a:pt x="138" y="185"/>
                  </a:lnTo>
                  <a:lnTo>
                    <a:pt x="152" y="183"/>
                  </a:lnTo>
                  <a:lnTo>
                    <a:pt x="166" y="181"/>
                  </a:lnTo>
                  <a:lnTo>
                    <a:pt x="178" y="177"/>
                  </a:lnTo>
                  <a:lnTo>
                    <a:pt x="190" y="171"/>
                  </a:lnTo>
                  <a:lnTo>
                    <a:pt x="200" y="165"/>
                  </a:lnTo>
                  <a:lnTo>
                    <a:pt x="208" y="157"/>
                  </a:lnTo>
                  <a:lnTo>
                    <a:pt x="216" y="149"/>
                  </a:lnTo>
                  <a:lnTo>
                    <a:pt x="222" y="137"/>
                  </a:lnTo>
                  <a:lnTo>
                    <a:pt x="128" y="137"/>
                  </a:lnTo>
                  <a:lnTo>
                    <a:pt x="128" y="101"/>
                  </a:lnTo>
                  <a:lnTo>
                    <a:pt x="272" y="10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5"/>
            <p:cNvSpPr/>
            <p:nvPr/>
          </p:nvSpPr>
          <p:spPr>
            <a:xfrm>
              <a:off x="399600" y="4984920"/>
              <a:ext cx="82080" cy="69480"/>
            </a:xfrm>
            <a:custGeom>
              <a:avLst/>
              <a:gdLst/>
              <a:ahLst/>
              <a:rect l="l" t="t" r="r" b="b"/>
              <a:pathLst>
                <a:path w="245" h="207">
                  <a:moveTo>
                    <a:pt x="199" y="207"/>
                  </a:moveTo>
                  <a:lnTo>
                    <a:pt x="143" y="131"/>
                  </a:lnTo>
                  <a:lnTo>
                    <a:pt x="41" y="131"/>
                  </a:lnTo>
                  <a:lnTo>
                    <a:pt x="41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85" y="0"/>
                  </a:lnTo>
                  <a:lnTo>
                    <a:pt x="199" y="4"/>
                  </a:lnTo>
                  <a:lnTo>
                    <a:pt x="211" y="10"/>
                  </a:lnTo>
                  <a:lnTo>
                    <a:pt x="221" y="18"/>
                  </a:lnTo>
                  <a:lnTo>
                    <a:pt x="229" y="26"/>
                  </a:lnTo>
                  <a:lnTo>
                    <a:pt x="235" y="38"/>
                  </a:lnTo>
                  <a:lnTo>
                    <a:pt x="239" y="52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39" y="78"/>
                  </a:lnTo>
                  <a:lnTo>
                    <a:pt x="237" y="88"/>
                  </a:lnTo>
                  <a:lnTo>
                    <a:pt x="233" y="97"/>
                  </a:lnTo>
                  <a:lnTo>
                    <a:pt x="227" y="105"/>
                  </a:lnTo>
                  <a:lnTo>
                    <a:pt x="221" y="113"/>
                  </a:lnTo>
                  <a:lnTo>
                    <a:pt x="211" y="119"/>
                  </a:lnTo>
                  <a:lnTo>
                    <a:pt x="201" y="125"/>
                  </a:lnTo>
                  <a:lnTo>
                    <a:pt x="189" y="127"/>
                  </a:lnTo>
                  <a:lnTo>
                    <a:pt x="245" y="207"/>
                  </a:lnTo>
                  <a:lnTo>
                    <a:pt x="199" y="207"/>
                  </a:lnTo>
                  <a:close/>
                  <a:moveTo>
                    <a:pt x="199" y="66"/>
                  </a:moveTo>
                  <a:lnTo>
                    <a:pt x="199" y="66"/>
                  </a:lnTo>
                  <a:lnTo>
                    <a:pt x="199" y="58"/>
                  </a:lnTo>
                  <a:lnTo>
                    <a:pt x="197" y="52"/>
                  </a:lnTo>
                  <a:lnTo>
                    <a:pt x="193" y="48"/>
                  </a:lnTo>
                  <a:lnTo>
                    <a:pt x="189" y="44"/>
                  </a:lnTo>
                  <a:lnTo>
                    <a:pt x="183" y="40"/>
                  </a:lnTo>
                  <a:lnTo>
                    <a:pt x="177" y="38"/>
                  </a:lnTo>
                  <a:lnTo>
                    <a:pt x="159" y="36"/>
                  </a:lnTo>
                  <a:lnTo>
                    <a:pt x="41" y="36"/>
                  </a:lnTo>
                  <a:lnTo>
                    <a:pt x="41" y="93"/>
                  </a:lnTo>
                  <a:lnTo>
                    <a:pt x="163" y="93"/>
                  </a:lnTo>
                  <a:lnTo>
                    <a:pt x="163" y="93"/>
                  </a:lnTo>
                  <a:lnTo>
                    <a:pt x="179" y="92"/>
                  </a:lnTo>
                  <a:lnTo>
                    <a:pt x="185" y="90"/>
                  </a:lnTo>
                  <a:lnTo>
                    <a:pt x="189" y="86"/>
                  </a:lnTo>
                  <a:lnTo>
                    <a:pt x="193" y="84"/>
                  </a:lnTo>
                  <a:lnTo>
                    <a:pt x="197" y="78"/>
                  </a:lnTo>
                  <a:lnTo>
                    <a:pt x="199" y="72"/>
                  </a:lnTo>
                  <a:lnTo>
                    <a:pt x="199" y="6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6"/>
            <p:cNvSpPr/>
            <p:nvPr/>
          </p:nvSpPr>
          <p:spPr>
            <a:xfrm>
              <a:off x="399600" y="4984920"/>
              <a:ext cx="82080" cy="69480"/>
            </a:xfrm>
            <a:custGeom>
              <a:avLst/>
              <a:gdLst/>
              <a:ahLst/>
              <a:rect l="l" t="t" r="r" b="b"/>
              <a:pathLst>
                <a:path w="245" h="207">
                  <a:moveTo>
                    <a:pt x="199" y="207"/>
                  </a:moveTo>
                  <a:lnTo>
                    <a:pt x="143" y="131"/>
                  </a:lnTo>
                  <a:lnTo>
                    <a:pt x="41" y="131"/>
                  </a:lnTo>
                  <a:lnTo>
                    <a:pt x="41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85" y="0"/>
                  </a:lnTo>
                  <a:lnTo>
                    <a:pt x="199" y="4"/>
                  </a:lnTo>
                  <a:lnTo>
                    <a:pt x="211" y="10"/>
                  </a:lnTo>
                  <a:lnTo>
                    <a:pt x="221" y="18"/>
                  </a:lnTo>
                  <a:lnTo>
                    <a:pt x="229" y="26"/>
                  </a:lnTo>
                  <a:lnTo>
                    <a:pt x="235" y="38"/>
                  </a:lnTo>
                  <a:lnTo>
                    <a:pt x="239" y="52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39" y="78"/>
                  </a:lnTo>
                  <a:lnTo>
                    <a:pt x="237" y="88"/>
                  </a:lnTo>
                  <a:lnTo>
                    <a:pt x="233" y="97"/>
                  </a:lnTo>
                  <a:lnTo>
                    <a:pt x="227" y="105"/>
                  </a:lnTo>
                  <a:lnTo>
                    <a:pt x="221" y="113"/>
                  </a:lnTo>
                  <a:lnTo>
                    <a:pt x="211" y="119"/>
                  </a:lnTo>
                  <a:lnTo>
                    <a:pt x="201" y="125"/>
                  </a:lnTo>
                  <a:lnTo>
                    <a:pt x="189" y="127"/>
                  </a:lnTo>
                  <a:lnTo>
                    <a:pt x="245" y="207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7"/>
            <p:cNvSpPr/>
            <p:nvPr/>
          </p:nvSpPr>
          <p:spPr>
            <a:xfrm>
              <a:off x="413280" y="4997160"/>
              <a:ext cx="52920" cy="18720"/>
            </a:xfrm>
            <a:custGeom>
              <a:avLst/>
              <a:gdLst/>
              <a:ahLst/>
              <a:rect l="l" t="t" r="r" b="b"/>
              <a:pathLst>
                <a:path w="158" h="57">
                  <a:moveTo>
                    <a:pt x="158" y="30"/>
                  </a:moveTo>
                  <a:lnTo>
                    <a:pt x="158" y="30"/>
                  </a:lnTo>
                  <a:lnTo>
                    <a:pt x="158" y="22"/>
                  </a:lnTo>
                  <a:lnTo>
                    <a:pt x="156" y="16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2" y="4"/>
                  </a:lnTo>
                  <a:lnTo>
                    <a:pt x="136" y="2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38" y="56"/>
                  </a:lnTo>
                  <a:lnTo>
                    <a:pt x="144" y="54"/>
                  </a:lnTo>
                  <a:lnTo>
                    <a:pt x="148" y="50"/>
                  </a:lnTo>
                  <a:lnTo>
                    <a:pt x="152" y="48"/>
                  </a:lnTo>
                  <a:lnTo>
                    <a:pt x="156" y="42"/>
                  </a:lnTo>
                  <a:lnTo>
                    <a:pt x="158" y="36"/>
                  </a:lnTo>
                  <a:lnTo>
                    <a:pt x="158" y="3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8"/>
            <p:cNvSpPr/>
            <p:nvPr/>
          </p:nvSpPr>
          <p:spPr>
            <a:xfrm>
              <a:off x="494640" y="4982400"/>
              <a:ext cx="92160" cy="74160"/>
            </a:xfrm>
            <a:custGeom>
              <a:avLst/>
              <a:gdLst/>
              <a:ahLst/>
              <a:rect l="l" t="t" r="r" b="b"/>
              <a:pathLst>
                <a:path w="274" h="221">
                  <a:moveTo>
                    <a:pt x="230" y="193"/>
                  </a:moveTo>
                  <a:lnTo>
                    <a:pt x="230" y="193"/>
                  </a:lnTo>
                  <a:lnTo>
                    <a:pt x="210" y="205"/>
                  </a:lnTo>
                  <a:lnTo>
                    <a:pt x="188" y="213"/>
                  </a:lnTo>
                  <a:lnTo>
                    <a:pt x="164" y="219"/>
                  </a:lnTo>
                  <a:lnTo>
                    <a:pt x="136" y="221"/>
                  </a:lnTo>
                  <a:lnTo>
                    <a:pt x="136" y="221"/>
                  </a:lnTo>
                  <a:lnTo>
                    <a:pt x="110" y="219"/>
                  </a:lnTo>
                  <a:lnTo>
                    <a:pt x="84" y="213"/>
                  </a:lnTo>
                  <a:lnTo>
                    <a:pt x="62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2" y="185"/>
                  </a:lnTo>
                  <a:lnTo>
                    <a:pt x="24" y="177"/>
                  </a:lnTo>
                  <a:lnTo>
                    <a:pt x="16" y="167"/>
                  </a:lnTo>
                  <a:lnTo>
                    <a:pt x="10" y="157"/>
                  </a:lnTo>
                  <a:lnTo>
                    <a:pt x="6" y="145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6"/>
                  </a:lnTo>
                  <a:lnTo>
                    <a:pt x="16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62" y="2"/>
                  </a:lnTo>
                  <a:lnTo>
                    <a:pt x="188" y="8"/>
                  </a:lnTo>
                  <a:lnTo>
                    <a:pt x="210" y="16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40" y="36"/>
                  </a:lnTo>
                  <a:lnTo>
                    <a:pt x="248" y="46"/>
                  </a:lnTo>
                  <a:lnTo>
                    <a:pt x="256" y="56"/>
                  </a:lnTo>
                  <a:lnTo>
                    <a:pt x="262" y="66"/>
                  </a:lnTo>
                  <a:lnTo>
                    <a:pt x="266" y="76"/>
                  </a:lnTo>
                  <a:lnTo>
                    <a:pt x="270" y="86"/>
                  </a:lnTo>
                  <a:lnTo>
                    <a:pt x="272" y="98"/>
                  </a:lnTo>
                  <a:lnTo>
                    <a:pt x="274" y="109"/>
                  </a:lnTo>
                  <a:lnTo>
                    <a:pt x="274" y="109"/>
                  </a:lnTo>
                  <a:lnTo>
                    <a:pt x="272" y="123"/>
                  </a:lnTo>
                  <a:lnTo>
                    <a:pt x="270" y="135"/>
                  </a:lnTo>
                  <a:lnTo>
                    <a:pt x="266" y="145"/>
                  </a:lnTo>
                  <a:lnTo>
                    <a:pt x="262" y="157"/>
                  </a:lnTo>
                  <a:lnTo>
                    <a:pt x="256" y="167"/>
                  </a:lnTo>
                  <a:lnTo>
                    <a:pt x="248" y="177"/>
                  </a:lnTo>
                  <a:lnTo>
                    <a:pt x="240" y="185"/>
                  </a:lnTo>
                  <a:lnTo>
                    <a:pt x="230" y="193"/>
                  </a:lnTo>
                  <a:close/>
                  <a:moveTo>
                    <a:pt x="136" y="38"/>
                  </a:moveTo>
                  <a:lnTo>
                    <a:pt x="136" y="38"/>
                  </a:lnTo>
                  <a:lnTo>
                    <a:pt x="116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6" y="70"/>
                  </a:lnTo>
                  <a:lnTo>
                    <a:pt x="48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48" y="139"/>
                  </a:lnTo>
                  <a:lnTo>
                    <a:pt x="56" y="153"/>
                  </a:lnTo>
                  <a:lnTo>
                    <a:pt x="68" y="163"/>
                  </a:lnTo>
                  <a:lnTo>
                    <a:pt x="80" y="173"/>
                  </a:lnTo>
                  <a:lnTo>
                    <a:pt x="98" y="179"/>
                  </a:lnTo>
                  <a:lnTo>
                    <a:pt x="116" y="183"/>
                  </a:lnTo>
                  <a:lnTo>
                    <a:pt x="136" y="185"/>
                  </a:lnTo>
                  <a:lnTo>
                    <a:pt x="136" y="185"/>
                  </a:lnTo>
                  <a:lnTo>
                    <a:pt x="156" y="183"/>
                  </a:lnTo>
                  <a:lnTo>
                    <a:pt x="176" y="179"/>
                  </a:lnTo>
                  <a:lnTo>
                    <a:pt x="192" y="173"/>
                  </a:lnTo>
                  <a:lnTo>
                    <a:pt x="206" y="163"/>
                  </a:lnTo>
                  <a:lnTo>
                    <a:pt x="216" y="153"/>
                  </a:lnTo>
                  <a:lnTo>
                    <a:pt x="224" y="139"/>
                  </a:lnTo>
                  <a:lnTo>
                    <a:pt x="230" y="125"/>
                  </a:lnTo>
                  <a:lnTo>
                    <a:pt x="230" y="109"/>
                  </a:lnTo>
                  <a:lnTo>
                    <a:pt x="230" y="109"/>
                  </a:lnTo>
                  <a:lnTo>
                    <a:pt x="230" y="96"/>
                  </a:lnTo>
                  <a:lnTo>
                    <a:pt x="224" y="82"/>
                  </a:lnTo>
                  <a:lnTo>
                    <a:pt x="216" y="70"/>
                  </a:lnTo>
                  <a:lnTo>
                    <a:pt x="204" y="58"/>
                  </a:lnTo>
                  <a:lnTo>
                    <a:pt x="190" y="50"/>
                  </a:lnTo>
                  <a:lnTo>
                    <a:pt x="174" y="42"/>
                  </a:lnTo>
                  <a:lnTo>
                    <a:pt x="156" y="38"/>
                  </a:lnTo>
                  <a:lnTo>
                    <a:pt x="136" y="3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9"/>
            <p:cNvSpPr/>
            <p:nvPr/>
          </p:nvSpPr>
          <p:spPr>
            <a:xfrm>
              <a:off x="494640" y="4982400"/>
              <a:ext cx="92160" cy="74160"/>
            </a:xfrm>
            <a:custGeom>
              <a:avLst/>
              <a:gdLst/>
              <a:ahLst/>
              <a:rect l="l" t="t" r="r" b="b"/>
              <a:pathLst>
                <a:path w="274" h="221">
                  <a:moveTo>
                    <a:pt x="230" y="193"/>
                  </a:moveTo>
                  <a:lnTo>
                    <a:pt x="230" y="193"/>
                  </a:lnTo>
                  <a:lnTo>
                    <a:pt x="210" y="205"/>
                  </a:lnTo>
                  <a:lnTo>
                    <a:pt x="188" y="213"/>
                  </a:lnTo>
                  <a:lnTo>
                    <a:pt x="164" y="219"/>
                  </a:lnTo>
                  <a:lnTo>
                    <a:pt x="136" y="221"/>
                  </a:lnTo>
                  <a:lnTo>
                    <a:pt x="136" y="221"/>
                  </a:lnTo>
                  <a:lnTo>
                    <a:pt x="110" y="219"/>
                  </a:lnTo>
                  <a:lnTo>
                    <a:pt x="84" y="213"/>
                  </a:lnTo>
                  <a:lnTo>
                    <a:pt x="62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2" y="185"/>
                  </a:lnTo>
                  <a:lnTo>
                    <a:pt x="24" y="177"/>
                  </a:lnTo>
                  <a:lnTo>
                    <a:pt x="16" y="167"/>
                  </a:lnTo>
                  <a:lnTo>
                    <a:pt x="10" y="157"/>
                  </a:lnTo>
                  <a:lnTo>
                    <a:pt x="6" y="145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6"/>
                  </a:lnTo>
                  <a:lnTo>
                    <a:pt x="16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62" y="2"/>
                  </a:lnTo>
                  <a:lnTo>
                    <a:pt x="188" y="8"/>
                  </a:lnTo>
                  <a:lnTo>
                    <a:pt x="210" y="16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40" y="36"/>
                  </a:lnTo>
                  <a:lnTo>
                    <a:pt x="248" y="46"/>
                  </a:lnTo>
                  <a:lnTo>
                    <a:pt x="256" y="56"/>
                  </a:lnTo>
                  <a:lnTo>
                    <a:pt x="262" y="66"/>
                  </a:lnTo>
                  <a:lnTo>
                    <a:pt x="266" y="76"/>
                  </a:lnTo>
                  <a:lnTo>
                    <a:pt x="270" y="86"/>
                  </a:lnTo>
                  <a:lnTo>
                    <a:pt x="272" y="98"/>
                  </a:lnTo>
                  <a:lnTo>
                    <a:pt x="274" y="109"/>
                  </a:lnTo>
                  <a:lnTo>
                    <a:pt x="274" y="109"/>
                  </a:lnTo>
                  <a:lnTo>
                    <a:pt x="272" y="123"/>
                  </a:lnTo>
                  <a:lnTo>
                    <a:pt x="270" y="135"/>
                  </a:lnTo>
                  <a:lnTo>
                    <a:pt x="266" y="145"/>
                  </a:lnTo>
                  <a:lnTo>
                    <a:pt x="262" y="157"/>
                  </a:lnTo>
                  <a:lnTo>
                    <a:pt x="256" y="167"/>
                  </a:lnTo>
                  <a:lnTo>
                    <a:pt x="248" y="177"/>
                  </a:lnTo>
                  <a:lnTo>
                    <a:pt x="240" y="185"/>
                  </a:lnTo>
                  <a:lnTo>
                    <a:pt x="230" y="193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0"/>
            <p:cNvSpPr/>
            <p:nvPr/>
          </p:nvSpPr>
          <p:spPr>
            <a:xfrm>
              <a:off x="508680" y="4995000"/>
              <a:ext cx="63000" cy="48960"/>
            </a:xfrm>
            <a:custGeom>
              <a:avLst/>
              <a:gdLst/>
              <a:ahLst/>
              <a:rect l="l" t="t" r="r" b="b"/>
              <a:pathLst>
                <a:path w="188" h="147">
                  <a:moveTo>
                    <a:pt x="94" y="0"/>
                  </a:moveTo>
                  <a:lnTo>
                    <a:pt x="94" y="0"/>
                  </a:lnTo>
                  <a:lnTo>
                    <a:pt x="74" y="0"/>
                  </a:lnTo>
                  <a:lnTo>
                    <a:pt x="56" y="4"/>
                  </a:lnTo>
                  <a:lnTo>
                    <a:pt x="40" y="12"/>
                  </a:lnTo>
                  <a:lnTo>
                    <a:pt x="26" y="20"/>
                  </a:lnTo>
                  <a:lnTo>
                    <a:pt x="14" y="32"/>
                  </a:lnTo>
                  <a:lnTo>
                    <a:pt x="6" y="44"/>
                  </a:lnTo>
                  <a:lnTo>
                    <a:pt x="2" y="5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87"/>
                  </a:lnTo>
                  <a:lnTo>
                    <a:pt x="6" y="101"/>
                  </a:lnTo>
                  <a:lnTo>
                    <a:pt x="14" y="115"/>
                  </a:lnTo>
                  <a:lnTo>
                    <a:pt x="26" y="125"/>
                  </a:lnTo>
                  <a:lnTo>
                    <a:pt x="38" y="135"/>
                  </a:lnTo>
                  <a:lnTo>
                    <a:pt x="56" y="141"/>
                  </a:lnTo>
                  <a:lnTo>
                    <a:pt x="74" y="145"/>
                  </a:lnTo>
                  <a:lnTo>
                    <a:pt x="94" y="147"/>
                  </a:lnTo>
                  <a:lnTo>
                    <a:pt x="94" y="147"/>
                  </a:lnTo>
                  <a:lnTo>
                    <a:pt x="114" y="145"/>
                  </a:lnTo>
                  <a:lnTo>
                    <a:pt x="134" y="141"/>
                  </a:lnTo>
                  <a:lnTo>
                    <a:pt x="150" y="135"/>
                  </a:lnTo>
                  <a:lnTo>
                    <a:pt x="164" y="125"/>
                  </a:lnTo>
                  <a:lnTo>
                    <a:pt x="174" y="115"/>
                  </a:lnTo>
                  <a:lnTo>
                    <a:pt x="182" y="101"/>
                  </a:lnTo>
                  <a:lnTo>
                    <a:pt x="188" y="87"/>
                  </a:lnTo>
                  <a:lnTo>
                    <a:pt x="188" y="71"/>
                  </a:lnTo>
                  <a:lnTo>
                    <a:pt x="188" y="71"/>
                  </a:lnTo>
                  <a:lnTo>
                    <a:pt x="188" y="58"/>
                  </a:lnTo>
                  <a:lnTo>
                    <a:pt x="182" y="44"/>
                  </a:lnTo>
                  <a:lnTo>
                    <a:pt x="174" y="32"/>
                  </a:lnTo>
                  <a:lnTo>
                    <a:pt x="162" y="20"/>
                  </a:lnTo>
                  <a:lnTo>
                    <a:pt x="148" y="12"/>
                  </a:lnTo>
                  <a:lnTo>
                    <a:pt x="132" y="4"/>
                  </a:lnTo>
                  <a:lnTo>
                    <a:pt x="114" y="0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1"/>
            <p:cNvSpPr/>
            <p:nvPr/>
          </p:nvSpPr>
          <p:spPr>
            <a:xfrm>
              <a:off x="604440" y="4984920"/>
              <a:ext cx="81000" cy="71280"/>
            </a:xfrm>
            <a:custGeom>
              <a:avLst/>
              <a:gdLst/>
              <a:ahLst/>
              <a:rect l="l" t="t" r="r" b="b"/>
              <a:pathLst>
                <a:path w="242" h="213">
                  <a:moveTo>
                    <a:pt x="120" y="213"/>
                  </a:moveTo>
                  <a:lnTo>
                    <a:pt x="120" y="213"/>
                  </a:lnTo>
                  <a:lnTo>
                    <a:pt x="94" y="211"/>
                  </a:lnTo>
                  <a:lnTo>
                    <a:pt x="70" y="207"/>
                  </a:lnTo>
                  <a:lnTo>
                    <a:pt x="50" y="201"/>
                  </a:lnTo>
                  <a:lnTo>
                    <a:pt x="32" y="191"/>
                  </a:lnTo>
                  <a:lnTo>
                    <a:pt x="18" y="181"/>
                  </a:lnTo>
                  <a:lnTo>
                    <a:pt x="8" y="167"/>
                  </a:lnTo>
                  <a:lnTo>
                    <a:pt x="2" y="153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2" y="141"/>
                  </a:lnTo>
                  <a:lnTo>
                    <a:pt x="46" y="149"/>
                  </a:lnTo>
                  <a:lnTo>
                    <a:pt x="52" y="157"/>
                  </a:lnTo>
                  <a:lnTo>
                    <a:pt x="60" y="165"/>
                  </a:lnTo>
                  <a:lnTo>
                    <a:pt x="72" y="169"/>
                  </a:lnTo>
                  <a:lnTo>
                    <a:pt x="86" y="173"/>
                  </a:lnTo>
                  <a:lnTo>
                    <a:pt x="102" y="175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40" y="175"/>
                  </a:lnTo>
                  <a:lnTo>
                    <a:pt x="156" y="173"/>
                  </a:lnTo>
                  <a:lnTo>
                    <a:pt x="170" y="169"/>
                  </a:lnTo>
                  <a:lnTo>
                    <a:pt x="180" y="165"/>
                  </a:lnTo>
                  <a:lnTo>
                    <a:pt x="190" y="157"/>
                  </a:lnTo>
                  <a:lnTo>
                    <a:pt x="196" y="149"/>
                  </a:lnTo>
                  <a:lnTo>
                    <a:pt x="200" y="141"/>
                  </a:lnTo>
                  <a:lnTo>
                    <a:pt x="200" y="131"/>
                  </a:lnTo>
                  <a:lnTo>
                    <a:pt x="200" y="0"/>
                  </a:lnTo>
                  <a:lnTo>
                    <a:pt x="242" y="0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0" y="153"/>
                  </a:lnTo>
                  <a:lnTo>
                    <a:pt x="234" y="167"/>
                  </a:lnTo>
                  <a:lnTo>
                    <a:pt x="224" y="181"/>
                  </a:lnTo>
                  <a:lnTo>
                    <a:pt x="210" y="191"/>
                  </a:lnTo>
                  <a:lnTo>
                    <a:pt x="192" y="201"/>
                  </a:lnTo>
                  <a:lnTo>
                    <a:pt x="172" y="207"/>
                  </a:lnTo>
                  <a:lnTo>
                    <a:pt x="148" y="211"/>
                  </a:lnTo>
                  <a:lnTo>
                    <a:pt x="120" y="213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2"/>
            <p:cNvSpPr/>
            <p:nvPr/>
          </p:nvSpPr>
          <p:spPr>
            <a:xfrm>
              <a:off x="604440" y="4984920"/>
              <a:ext cx="81000" cy="71280"/>
            </a:xfrm>
            <a:custGeom>
              <a:avLst/>
              <a:gdLst/>
              <a:ahLst/>
              <a:rect l="l" t="t" r="r" b="b"/>
              <a:pathLst>
                <a:path w="242" h="213">
                  <a:moveTo>
                    <a:pt x="120" y="213"/>
                  </a:moveTo>
                  <a:lnTo>
                    <a:pt x="120" y="213"/>
                  </a:lnTo>
                  <a:lnTo>
                    <a:pt x="94" y="211"/>
                  </a:lnTo>
                  <a:lnTo>
                    <a:pt x="70" y="207"/>
                  </a:lnTo>
                  <a:lnTo>
                    <a:pt x="50" y="201"/>
                  </a:lnTo>
                  <a:lnTo>
                    <a:pt x="32" y="191"/>
                  </a:lnTo>
                  <a:lnTo>
                    <a:pt x="18" y="181"/>
                  </a:lnTo>
                  <a:lnTo>
                    <a:pt x="8" y="167"/>
                  </a:lnTo>
                  <a:lnTo>
                    <a:pt x="2" y="153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2" y="141"/>
                  </a:lnTo>
                  <a:lnTo>
                    <a:pt x="46" y="149"/>
                  </a:lnTo>
                  <a:lnTo>
                    <a:pt x="52" y="157"/>
                  </a:lnTo>
                  <a:lnTo>
                    <a:pt x="60" y="165"/>
                  </a:lnTo>
                  <a:lnTo>
                    <a:pt x="72" y="169"/>
                  </a:lnTo>
                  <a:lnTo>
                    <a:pt x="86" y="173"/>
                  </a:lnTo>
                  <a:lnTo>
                    <a:pt x="102" y="175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40" y="175"/>
                  </a:lnTo>
                  <a:lnTo>
                    <a:pt x="156" y="173"/>
                  </a:lnTo>
                  <a:lnTo>
                    <a:pt x="170" y="169"/>
                  </a:lnTo>
                  <a:lnTo>
                    <a:pt x="180" y="165"/>
                  </a:lnTo>
                  <a:lnTo>
                    <a:pt x="190" y="157"/>
                  </a:lnTo>
                  <a:lnTo>
                    <a:pt x="196" y="149"/>
                  </a:lnTo>
                  <a:lnTo>
                    <a:pt x="200" y="141"/>
                  </a:lnTo>
                  <a:lnTo>
                    <a:pt x="200" y="131"/>
                  </a:lnTo>
                  <a:lnTo>
                    <a:pt x="200" y="0"/>
                  </a:lnTo>
                  <a:lnTo>
                    <a:pt x="242" y="0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0" y="153"/>
                  </a:lnTo>
                  <a:lnTo>
                    <a:pt x="234" y="167"/>
                  </a:lnTo>
                  <a:lnTo>
                    <a:pt x="224" y="181"/>
                  </a:lnTo>
                  <a:lnTo>
                    <a:pt x="210" y="191"/>
                  </a:lnTo>
                  <a:lnTo>
                    <a:pt x="192" y="201"/>
                  </a:lnTo>
                  <a:lnTo>
                    <a:pt x="172" y="207"/>
                  </a:lnTo>
                  <a:lnTo>
                    <a:pt x="148" y="211"/>
                  </a:lnTo>
                  <a:lnTo>
                    <a:pt x="120" y="213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3"/>
            <p:cNvSpPr/>
            <p:nvPr/>
          </p:nvSpPr>
          <p:spPr>
            <a:xfrm>
              <a:off x="706320" y="4984920"/>
              <a:ext cx="81000" cy="69480"/>
            </a:xfrm>
            <a:custGeom>
              <a:avLst/>
              <a:gdLst/>
              <a:ahLst/>
              <a:rect l="l" t="t" r="r" b="b"/>
              <a:pathLst>
                <a:path w="242" h="207">
                  <a:moveTo>
                    <a:pt x="242" y="66"/>
                  </a:moveTo>
                  <a:lnTo>
                    <a:pt x="242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2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2" y="66"/>
                  </a:lnTo>
                  <a:close/>
                  <a:moveTo>
                    <a:pt x="200" y="66"/>
                  </a:moveTo>
                  <a:lnTo>
                    <a:pt x="200" y="66"/>
                  </a:lnTo>
                  <a:lnTo>
                    <a:pt x="198" y="58"/>
                  </a:lnTo>
                  <a:lnTo>
                    <a:pt x="198" y="52"/>
                  </a:lnTo>
                  <a:lnTo>
                    <a:pt x="194" y="48"/>
                  </a:lnTo>
                  <a:lnTo>
                    <a:pt x="190" y="44"/>
                  </a:lnTo>
                  <a:lnTo>
                    <a:pt x="184" y="40"/>
                  </a:lnTo>
                  <a:lnTo>
                    <a:pt x="178" y="38"/>
                  </a:lnTo>
                  <a:lnTo>
                    <a:pt x="160" y="36"/>
                  </a:lnTo>
                  <a:lnTo>
                    <a:pt x="42" y="36"/>
                  </a:lnTo>
                  <a:lnTo>
                    <a:pt x="42" y="93"/>
                  </a:lnTo>
                  <a:lnTo>
                    <a:pt x="162" y="93"/>
                  </a:lnTo>
                  <a:lnTo>
                    <a:pt x="162" y="93"/>
                  </a:lnTo>
                  <a:lnTo>
                    <a:pt x="178" y="92"/>
                  </a:lnTo>
                  <a:lnTo>
                    <a:pt x="184" y="90"/>
                  </a:lnTo>
                  <a:lnTo>
                    <a:pt x="190" y="86"/>
                  </a:lnTo>
                  <a:lnTo>
                    <a:pt x="194" y="84"/>
                  </a:lnTo>
                  <a:lnTo>
                    <a:pt x="198" y="78"/>
                  </a:lnTo>
                  <a:lnTo>
                    <a:pt x="198" y="72"/>
                  </a:lnTo>
                  <a:lnTo>
                    <a:pt x="200" y="6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4"/>
            <p:cNvSpPr/>
            <p:nvPr/>
          </p:nvSpPr>
          <p:spPr>
            <a:xfrm>
              <a:off x="706320" y="4984920"/>
              <a:ext cx="81000" cy="69480"/>
            </a:xfrm>
            <a:custGeom>
              <a:avLst/>
              <a:gdLst/>
              <a:ahLst/>
              <a:rect l="l" t="t" r="r" b="b"/>
              <a:pathLst>
                <a:path w="242" h="207">
                  <a:moveTo>
                    <a:pt x="242" y="66"/>
                  </a:moveTo>
                  <a:lnTo>
                    <a:pt x="242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2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2" y="6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5"/>
            <p:cNvSpPr/>
            <p:nvPr/>
          </p:nvSpPr>
          <p:spPr>
            <a:xfrm>
              <a:off x="720720" y="4997160"/>
              <a:ext cx="52920" cy="18720"/>
            </a:xfrm>
            <a:custGeom>
              <a:avLst/>
              <a:gdLst/>
              <a:ahLst/>
              <a:rect l="l" t="t" r="r" b="b"/>
              <a:pathLst>
                <a:path w="158" h="57">
                  <a:moveTo>
                    <a:pt x="158" y="30"/>
                  </a:moveTo>
                  <a:lnTo>
                    <a:pt x="158" y="30"/>
                  </a:lnTo>
                  <a:lnTo>
                    <a:pt x="156" y="22"/>
                  </a:lnTo>
                  <a:lnTo>
                    <a:pt x="156" y="16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2" y="4"/>
                  </a:lnTo>
                  <a:lnTo>
                    <a:pt x="136" y="2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20" y="57"/>
                  </a:lnTo>
                  <a:lnTo>
                    <a:pt x="120" y="57"/>
                  </a:lnTo>
                  <a:lnTo>
                    <a:pt x="136" y="56"/>
                  </a:lnTo>
                  <a:lnTo>
                    <a:pt x="142" y="54"/>
                  </a:lnTo>
                  <a:lnTo>
                    <a:pt x="148" y="50"/>
                  </a:lnTo>
                  <a:lnTo>
                    <a:pt x="152" y="48"/>
                  </a:lnTo>
                  <a:lnTo>
                    <a:pt x="156" y="42"/>
                  </a:lnTo>
                  <a:lnTo>
                    <a:pt x="156" y="36"/>
                  </a:lnTo>
                  <a:lnTo>
                    <a:pt x="158" y="3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6"/>
            <p:cNvSpPr/>
            <p:nvPr/>
          </p:nvSpPr>
          <p:spPr>
            <a:xfrm>
              <a:off x="799200" y="4984920"/>
              <a:ext cx="72360" cy="69480"/>
            </a:xfrm>
            <a:custGeom>
              <a:avLst/>
              <a:gdLst/>
              <a:ahLst/>
              <a:rect l="l" t="t" r="r" b="b"/>
              <a:pathLst>
                <a:path w="216" h="207">
                  <a:moveTo>
                    <a:pt x="0" y="207"/>
                  </a:moveTo>
                  <a:lnTo>
                    <a:pt x="0" y="0"/>
                  </a:lnTo>
                  <a:lnTo>
                    <a:pt x="216" y="0"/>
                  </a:lnTo>
                  <a:lnTo>
                    <a:pt x="216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6" y="169"/>
                  </a:lnTo>
                  <a:lnTo>
                    <a:pt x="216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7"/>
            <p:cNvSpPr/>
            <p:nvPr/>
          </p:nvSpPr>
          <p:spPr>
            <a:xfrm>
              <a:off x="799200" y="4984920"/>
              <a:ext cx="72360" cy="69480"/>
            </a:xfrm>
            <a:custGeom>
              <a:avLst/>
              <a:gdLst/>
              <a:ahLst/>
              <a:rect l="l" t="t" r="r" b="b"/>
              <a:pathLst>
                <a:path w="216" h="207">
                  <a:moveTo>
                    <a:pt x="0" y="207"/>
                  </a:moveTo>
                  <a:lnTo>
                    <a:pt x="0" y="0"/>
                  </a:lnTo>
                  <a:lnTo>
                    <a:pt x="216" y="0"/>
                  </a:lnTo>
                  <a:lnTo>
                    <a:pt x="216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6" y="169"/>
                  </a:lnTo>
                  <a:lnTo>
                    <a:pt x="216" y="207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18"/>
            <p:cNvSpPr/>
            <p:nvPr/>
          </p:nvSpPr>
          <p:spPr>
            <a:xfrm>
              <a:off x="1243440" y="4984920"/>
              <a:ext cx="73080" cy="69480"/>
            </a:xfrm>
            <a:custGeom>
              <a:avLst/>
              <a:gdLst/>
              <a:ahLst/>
              <a:rect l="l" t="t" r="r" b="b"/>
              <a:pathLst>
                <a:path w="218" h="207">
                  <a:moveTo>
                    <a:pt x="0" y="207"/>
                  </a:moveTo>
                  <a:lnTo>
                    <a:pt x="0" y="0"/>
                  </a:lnTo>
                  <a:lnTo>
                    <a:pt x="218" y="0"/>
                  </a:lnTo>
                  <a:lnTo>
                    <a:pt x="218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8" y="169"/>
                  </a:lnTo>
                  <a:lnTo>
                    <a:pt x="218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19"/>
            <p:cNvSpPr/>
            <p:nvPr/>
          </p:nvSpPr>
          <p:spPr>
            <a:xfrm>
              <a:off x="1243440" y="4984920"/>
              <a:ext cx="73080" cy="69480"/>
            </a:xfrm>
            <a:custGeom>
              <a:avLst/>
              <a:gdLst/>
              <a:ahLst/>
              <a:rect l="l" t="t" r="r" b="b"/>
              <a:pathLst>
                <a:path w="218" h="207">
                  <a:moveTo>
                    <a:pt x="0" y="207"/>
                  </a:moveTo>
                  <a:lnTo>
                    <a:pt x="0" y="0"/>
                  </a:lnTo>
                  <a:lnTo>
                    <a:pt x="218" y="0"/>
                  </a:lnTo>
                  <a:lnTo>
                    <a:pt x="218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8" y="169"/>
                  </a:lnTo>
                  <a:lnTo>
                    <a:pt x="218" y="207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0"/>
            <p:cNvSpPr/>
            <p:nvPr/>
          </p:nvSpPr>
          <p:spPr>
            <a:xfrm>
              <a:off x="944640" y="4984920"/>
              <a:ext cx="84240" cy="69480"/>
            </a:xfrm>
            <a:custGeom>
              <a:avLst/>
              <a:gdLst/>
              <a:ahLst/>
              <a:rect l="l" t="t" r="r" b="b"/>
              <a:pathLst>
                <a:path w="251" h="207">
                  <a:moveTo>
                    <a:pt x="251" y="151"/>
                  </a:moveTo>
                  <a:lnTo>
                    <a:pt x="251" y="151"/>
                  </a:lnTo>
                  <a:lnTo>
                    <a:pt x="249" y="163"/>
                  </a:lnTo>
                  <a:lnTo>
                    <a:pt x="245" y="175"/>
                  </a:lnTo>
                  <a:lnTo>
                    <a:pt x="239" y="185"/>
                  </a:lnTo>
                  <a:lnTo>
                    <a:pt x="231" y="191"/>
                  </a:lnTo>
                  <a:lnTo>
                    <a:pt x="219" y="199"/>
                  </a:lnTo>
                  <a:lnTo>
                    <a:pt x="205" y="203"/>
                  </a:lnTo>
                  <a:lnTo>
                    <a:pt x="188" y="205"/>
                  </a:lnTo>
                  <a:lnTo>
                    <a:pt x="16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86" y="0"/>
                  </a:lnTo>
                  <a:lnTo>
                    <a:pt x="200" y="4"/>
                  </a:lnTo>
                  <a:lnTo>
                    <a:pt x="213" y="8"/>
                  </a:lnTo>
                  <a:lnTo>
                    <a:pt x="223" y="16"/>
                  </a:lnTo>
                  <a:lnTo>
                    <a:pt x="231" y="24"/>
                  </a:lnTo>
                  <a:lnTo>
                    <a:pt x="237" y="34"/>
                  </a:lnTo>
                  <a:lnTo>
                    <a:pt x="241" y="44"/>
                  </a:lnTo>
                  <a:lnTo>
                    <a:pt x="243" y="58"/>
                  </a:lnTo>
                  <a:lnTo>
                    <a:pt x="243" y="58"/>
                  </a:lnTo>
                  <a:lnTo>
                    <a:pt x="241" y="70"/>
                  </a:lnTo>
                  <a:lnTo>
                    <a:pt x="237" y="82"/>
                  </a:lnTo>
                  <a:lnTo>
                    <a:pt x="229" y="92"/>
                  </a:lnTo>
                  <a:lnTo>
                    <a:pt x="217" y="99"/>
                  </a:lnTo>
                  <a:lnTo>
                    <a:pt x="217" y="99"/>
                  </a:lnTo>
                  <a:lnTo>
                    <a:pt x="233" y="109"/>
                  </a:lnTo>
                  <a:lnTo>
                    <a:pt x="243" y="121"/>
                  </a:lnTo>
                  <a:lnTo>
                    <a:pt x="247" y="127"/>
                  </a:lnTo>
                  <a:lnTo>
                    <a:pt x="249" y="133"/>
                  </a:lnTo>
                  <a:lnTo>
                    <a:pt x="251" y="151"/>
                  </a:lnTo>
                  <a:close/>
                  <a:moveTo>
                    <a:pt x="202" y="60"/>
                  </a:moveTo>
                  <a:lnTo>
                    <a:pt x="202" y="60"/>
                  </a:lnTo>
                  <a:lnTo>
                    <a:pt x="200" y="50"/>
                  </a:lnTo>
                  <a:lnTo>
                    <a:pt x="194" y="42"/>
                  </a:lnTo>
                  <a:lnTo>
                    <a:pt x="184" y="38"/>
                  </a:lnTo>
                  <a:lnTo>
                    <a:pt x="172" y="36"/>
                  </a:lnTo>
                  <a:lnTo>
                    <a:pt x="40" y="36"/>
                  </a:lnTo>
                  <a:lnTo>
                    <a:pt x="4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84" y="82"/>
                  </a:lnTo>
                  <a:lnTo>
                    <a:pt x="194" y="78"/>
                  </a:lnTo>
                  <a:lnTo>
                    <a:pt x="200" y="70"/>
                  </a:lnTo>
                  <a:lnTo>
                    <a:pt x="202" y="60"/>
                  </a:lnTo>
                  <a:close/>
                  <a:moveTo>
                    <a:pt x="211" y="145"/>
                  </a:moveTo>
                  <a:lnTo>
                    <a:pt x="211" y="145"/>
                  </a:lnTo>
                  <a:lnTo>
                    <a:pt x="209" y="141"/>
                  </a:lnTo>
                  <a:lnTo>
                    <a:pt x="207" y="135"/>
                  </a:lnTo>
                  <a:lnTo>
                    <a:pt x="205" y="131"/>
                  </a:lnTo>
                  <a:lnTo>
                    <a:pt x="200" y="127"/>
                  </a:lnTo>
                  <a:lnTo>
                    <a:pt x="188" y="121"/>
                  </a:lnTo>
                  <a:lnTo>
                    <a:pt x="172" y="119"/>
                  </a:lnTo>
                  <a:lnTo>
                    <a:pt x="40" y="119"/>
                  </a:lnTo>
                  <a:lnTo>
                    <a:pt x="40" y="169"/>
                  </a:lnTo>
                  <a:lnTo>
                    <a:pt x="168" y="169"/>
                  </a:lnTo>
                  <a:lnTo>
                    <a:pt x="168" y="169"/>
                  </a:lnTo>
                  <a:lnTo>
                    <a:pt x="186" y="167"/>
                  </a:lnTo>
                  <a:lnTo>
                    <a:pt x="198" y="163"/>
                  </a:lnTo>
                  <a:lnTo>
                    <a:pt x="205" y="159"/>
                  </a:lnTo>
                  <a:lnTo>
                    <a:pt x="207" y="155"/>
                  </a:lnTo>
                  <a:lnTo>
                    <a:pt x="209" y="151"/>
                  </a:lnTo>
                  <a:lnTo>
                    <a:pt x="211" y="14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1"/>
            <p:cNvSpPr/>
            <p:nvPr/>
          </p:nvSpPr>
          <p:spPr>
            <a:xfrm>
              <a:off x="944640" y="4984920"/>
              <a:ext cx="84240" cy="69480"/>
            </a:xfrm>
            <a:custGeom>
              <a:avLst/>
              <a:gdLst/>
              <a:ahLst/>
              <a:rect l="l" t="t" r="r" b="b"/>
              <a:pathLst>
                <a:path w="251" h="207">
                  <a:moveTo>
                    <a:pt x="251" y="151"/>
                  </a:moveTo>
                  <a:lnTo>
                    <a:pt x="251" y="151"/>
                  </a:lnTo>
                  <a:lnTo>
                    <a:pt x="249" y="163"/>
                  </a:lnTo>
                  <a:lnTo>
                    <a:pt x="245" y="175"/>
                  </a:lnTo>
                  <a:lnTo>
                    <a:pt x="239" y="185"/>
                  </a:lnTo>
                  <a:lnTo>
                    <a:pt x="231" y="191"/>
                  </a:lnTo>
                  <a:lnTo>
                    <a:pt x="219" y="199"/>
                  </a:lnTo>
                  <a:lnTo>
                    <a:pt x="205" y="203"/>
                  </a:lnTo>
                  <a:lnTo>
                    <a:pt x="188" y="205"/>
                  </a:lnTo>
                  <a:lnTo>
                    <a:pt x="16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86" y="0"/>
                  </a:lnTo>
                  <a:lnTo>
                    <a:pt x="200" y="4"/>
                  </a:lnTo>
                  <a:lnTo>
                    <a:pt x="213" y="8"/>
                  </a:lnTo>
                  <a:lnTo>
                    <a:pt x="223" y="16"/>
                  </a:lnTo>
                  <a:lnTo>
                    <a:pt x="231" y="24"/>
                  </a:lnTo>
                  <a:lnTo>
                    <a:pt x="237" y="34"/>
                  </a:lnTo>
                  <a:lnTo>
                    <a:pt x="241" y="44"/>
                  </a:lnTo>
                  <a:lnTo>
                    <a:pt x="243" y="58"/>
                  </a:lnTo>
                  <a:lnTo>
                    <a:pt x="243" y="58"/>
                  </a:lnTo>
                  <a:lnTo>
                    <a:pt x="241" y="70"/>
                  </a:lnTo>
                  <a:lnTo>
                    <a:pt x="237" y="82"/>
                  </a:lnTo>
                  <a:lnTo>
                    <a:pt x="229" y="92"/>
                  </a:lnTo>
                  <a:lnTo>
                    <a:pt x="217" y="99"/>
                  </a:lnTo>
                  <a:lnTo>
                    <a:pt x="217" y="99"/>
                  </a:lnTo>
                  <a:lnTo>
                    <a:pt x="233" y="109"/>
                  </a:lnTo>
                  <a:lnTo>
                    <a:pt x="243" y="121"/>
                  </a:lnTo>
                  <a:lnTo>
                    <a:pt x="247" y="127"/>
                  </a:lnTo>
                  <a:lnTo>
                    <a:pt x="249" y="133"/>
                  </a:lnTo>
                  <a:lnTo>
                    <a:pt x="251" y="15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2"/>
            <p:cNvSpPr/>
            <p:nvPr/>
          </p:nvSpPr>
          <p:spPr>
            <a:xfrm>
              <a:off x="958320" y="4997160"/>
              <a:ext cx="54000" cy="15480"/>
            </a:xfrm>
            <a:custGeom>
              <a:avLst/>
              <a:gdLst/>
              <a:ahLst/>
              <a:rect l="l" t="t" r="r" b="b"/>
              <a:pathLst>
                <a:path w="162" h="48">
                  <a:moveTo>
                    <a:pt x="162" y="24"/>
                  </a:moveTo>
                  <a:lnTo>
                    <a:pt x="162" y="24"/>
                  </a:lnTo>
                  <a:lnTo>
                    <a:pt x="160" y="14"/>
                  </a:lnTo>
                  <a:lnTo>
                    <a:pt x="154" y="6"/>
                  </a:lnTo>
                  <a:lnTo>
                    <a:pt x="144" y="2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44" y="46"/>
                  </a:lnTo>
                  <a:lnTo>
                    <a:pt x="154" y="42"/>
                  </a:lnTo>
                  <a:lnTo>
                    <a:pt x="160" y="34"/>
                  </a:lnTo>
                  <a:lnTo>
                    <a:pt x="162" y="24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3"/>
            <p:cNvSpPr/>
            <p:nvPr/>
          </p:nvSpPr>
          <p:spPr>
            <a:xfrm>
              <a:off x="958320" y="5025240"/>
              <a:ext cx="57240" cy="16200"/>
            </a:xfrm>
            <a:custGeom>
              <a:avLst/>
              <a:gdLst/>
              <a:ahLst/>
              <a:rect l="l" t="t" r="r" b="b"/>
              <a:pathLst>
                <a:path w="171" h="50">
                  <a:moveTo>
                    <a:pt x="171" y="26"/>
                  </a:moveTo>
                  <a:lnTo>
                    <a:pt x="171" y="26"/>
                  </a:lnTo>
                  <a:lnTo>
                    <a:pt x="169" y="22"/>
                  </a:lnTo>
                  <a:lnTo>
                    <a:pt x="167" y="16"/>
                  </a:lnTo>
                  <a:lnTo>
                    <a:pt x="165" y="12"/>
                  </a:lnTo>
                  <a:lnTo>
                    <a:pt x="160" y="8"/>
                  </a:lnTo>
                  <a:lnTo>
                    <a:pt x="148" y="2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128" y="50"/>
                  </a:lnTo>
                  <a:lnTo>
                    <a:pt x="128" y="50"/>
                  </a:lnTo>
                  <a:lnTo>
                    <a:pt x="146" y="48"/>
                  </a:lnTo>
                  <a:lnTo>
                    <a:pt x="158" y="44"/>
                  </a:lnTo>
                  <a:lnTo>
                    <a:pt x="165" y="40"/>
                  </a:lnTo>
                  <a:lnTo>
                    <a:pt x="167" y="36"/>
                  </a:lnTo>
                  <a:lnTo>
                    <a:pt x="169" y="32"/>
                  </a:lnTo>
                  <a:lnTo>
                    <a:pt x="171" y="2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4"/>
            <p:cNvSpPr/>
            <p:nvPr/>
          </p:nvSpPr>
          <p:spPr>
            <a:xfrm>
              <a:off x="1046520" y="4984920"/>
              <a:ext cx="80640" cy="69480"/>
            </a:xfrm>
            <a:custGeom>
              <a:avLst/>
              <a:gdLst/>
              <a:ahLst/>
              <a:rect l="l" t="t" r="r" b="b"/>
              <a:pathLst>
                <a:path w="240" h="207">
                  <a:moveTo>
                    <a:pt x="240" y="66"/>
                  </a:moveTo>
                  <a:lnTo>
                    <a:pt x="240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0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0" y="66"/>
                  </a:lnTo>
                  <a:close/>
                  <a:moveTo>
                    <a:pt x="200" y="66"/>
                  </a:moveTo>
                  <a:lnTo>
                    <a:pt x="200" y="66"/>
                  </a:lnTo>
                  <a:lnTo>
                    <a:pt x="198" y="58"/>
                  </a:lnTo>
                  <a:lnTo>
                    <a:pt x="198" y="52"/>
                  </a:lnTo>
                  <a:lnTo>
                    <a:pt x="194" y="48"/>
                  </a:lnTo>
                  <a:lnTo>
                    <a:pt x="190" y="44"/>
                  </a:lnTo>
                  <a:lnTo>
                    <a:pt x="184" y="40"/>
                  </a:lnTo>
                  <a:lnTo>
                    <a:pt x="178" y="38"/>
                  </a:lnTo>
                  <a:lnTo>
                    <a:pt x="160" y="36"/>
                  </a:lnTo>
                  <a:lnTo>
                    <a:pt x="42" y="36"/>
                  </a:lnTo>
                  <a:lnTo>
                    <a:pt x="42" y="93"/>
                  </a:lnTo>
                  <a:lnTo>
                    <a:pt x="162" y="93"/>
                  </a:lnTo>
                  <a:lnTo>
                    <a:pt x="162" y="93"/>
                  </a:lnTo>
                  <a:lnTo>
                    <a:pt x="178" y="92"/>
                  </a:lnTo>
                  <a:lnTo>
                    <a:pt x="184" y="90"/>
                  </a:lnTo>
                  <a:lnTo>
                    <a:pt x="190" y="86"/>
                  </a:lnTo>
                  <a:lnTo>
                    <a:pt x="194" y="84"/>
                  </a:lnTo>
                  <a:lnTo>
                    <a:pt x="198" y="78"/>
                  </a:lnTo>
                  <a:lnTo>
                    <a:pt x="198" y="72"/>
                  </a:lnTo>
                  <a:lnTo>
                    <a:pt x="200" y="6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5"/>
            <p:cNvSpPr/>
            <p:nvPr/>
          </p:nvSpPr>
          <p:spPr>
            <a:xfrm>
              <a:off x="1046520" y="4984920"/>
              <a:ext cx="80640" cy="69480"/>
            </a:xfrm>
            <a:custGeom>
              <a:avLst/>
              <a:gdLst/>
              <a:ahLst/>
              <a:rect l="l" t="t" r="r" b="b"/>
              <a:pathLst>
                <a:path w="240" h="207">
                  <a:moveTo>
                    <a:pt x="240" y="66"/>
                  </a:moveTo>
                  <a:lnTo>
                    <a:pt x="240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0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0" y="6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6"/>
            <p:cNvSpPr/>
            <p:nvPr/>
          </p:nvSpPr>
          <p:spPr>
            <a:xfrm>
              <a:off x="1060560" y="4997160"/>
              <a:ext cx="52920" cy="18720"/>
            </a:xfrm>
            <a:custGeom>
              <a:avLst/>
              <a:gdLst/>
              <a:ahLst/>
              <a:rect l="l" t="t" r="r" b="b"/>
              <a:pathLst>
                <a:path w="158" h="57">
                  <a:moveTo>
                    <a:pt x="158" y="30"/>
                  </a:moveTo>
                  <a:lnTo>
                    <a:pt x="158" y="30"/>
                  </a:lnTo>
                  <a:lnTo>
                    <a:pt x="156" y="22"/>
                  </a:lnTo>
                  <a:lnTo>
                    <a:pt x="156" y="16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2" y="4"/>
                  </a:lnTo>
                  <a:lnTo>
                    <a:pt x="136" y="2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20" y="57"/>
                  </a:lnTo>
                  <a:lnTo>
                    <a:pt x="120" y="57"/>
                  </a:lnTo>
                  <a:lnTo>
                    <a:pt x="136" y="56"/>
                  </a:lnTo>
                  <a:lnTo>
                    <a:pt x="142" y="54"/>
                  </a:lnTo>
                  <a:lnTo>
                    <a:pt x="148" y="50"/>
                  </a:lnTo>
                  <a:lnTo>
                    <a:pt x="152" y="48"/>
                  </a:lnTo>
                  <a:lnTo>
                    <a:pt x="156" y="42"/>
                  </a:lnTo>
                  <a:lnTo>
                    <a:pt x="156" y="36"/>
                  </a:lnTo>
                  <a:lnTo>
                    <a:pt x="158" y="3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7"/>
            <p:cNvSpPr/>
            <p:nvPr/>
          </p:nvSpPr>
          <p:spPr>
            <a:xfrm>
              <a:off x="1138680" y="4982400"/>
              <a:ext cx="87840" cy="73440"/>
            </a:xfrm>
            <a:custGeom>
              <a:avLst/>
              <a:gdLst/>
              <a:ahLst/>
              <a:rect l="l" t="t" r="r" b="b"/>
              <a:pathLst>
                <a:path w="262" h="219">
                  <a:moveTo>
                    <a:pt x="224" y="70"/>
                  </a:moveTo>
                  <a:lnTo>
                    <a:pt x="224" y="70"/>
                  </a:lnTo>
                  <a:lnTo>
                    <a:pt x="208" y="56"/>
                  </a:lnTo>
                  <a:lnTo>
                    <a:pt x="188" y="46"/>
                  </a:lnTo>
                  <a:lnTo>
                    <a:pt x="164" y="40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68"/>
                  </a:lnTo>
                  <a:lnTo>
                    <a:pt x="48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48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1"/>
                  </a:lnTo>
                  <a:lnTo>
                    <a:pt x="98" y="179"/>
                  </a:lnTo>
                  <a:lnTo>
                    <a:pt x="118" y="183"/>
                  </a:lnTo>
                  <a:lnTo>
                    <a:pt x="140" y="183"/>
                  </a:lnTo>
                  <a:lnTo>
                    <a:pt x="140" y="183"/>
                  </a:lnTo>
                  <a:lnTo>
                    <a:pt x="164" y="181"/>
                  </a:lnTo>
                  <a:lnTo>
                    <a:pt x="176" y="179"/>
                  </a:lnTo>
                  <a:lnTo>
                    <a:pt x="188" y="175"/>
                  </a:lnTo>
                  <a:lnTo>
                    <a:pt x="198" y="171"/>
                  </a:lnTo>
                  <a:lnTo>
                    <a:pt x="206" y="165"/>
                  </a:lnTo>
                  <a:lnTo>
                    <a:pt x="216" y="157"/>
                  </a:lnTo>
                  <a:lnTo>
                    <a:pt x="224" y="149"/>
                  </a:lnTo>
                  <a:lnTo>
                    <a:pt x="260" y="169"/>
                  </a:lnTo>
                  <a:lnTo>
                    <a:pt x="260" y="169"/>
                  </a:lnTo>
                  <a:lnTo>
                    <a:pt x="248" y="181"/>
                  </a:lnTo>
                  <a:lnTo>
                    <a:pt x="234" y="191"/>
                  </a:lnTo>
                  <a:lnTo>
                    <a:pt x="220" y="201"/>
                  </a:lnTo>
                  <a:lnTo>
                    <a:pt x="206" y="207"/>
                  </a:lnTo>
                  <a:lnTo>
                    <a:pt x="192" y="213"/>
                  </a:lnTo>
                  <a:lnTo>
                    <a:pt x="174" y="217"/>
                  </a:lnTo>
                  <a:lnTo>
                    <a:pt x="158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08" y="217"/>
                  </a:lnTo>
                  <a:lnTo>
                    <a:pt x="82" y="211"/>
                  </a:lnTo>
                  <a:lnTo>
                    <a:pt x="58" y="201"/>
                  </a:lnTo>
                  <a:lnTo>
                    <a:pt x="38" y="189"/>
                  </a:lnTo>
                  <a:lnTo>
                    <a:pt x="30" y="181"/>
                  </a:lnTo>
                  <a:lnTo>
                    <a:pt x="22" y="173"/>
                  </a:lnTo>
                  <a:lnTo>
                    <a:pt x="16" y="163"/>
                  </a:lnTo>
                  <a:lnTo>
                    <a:pt x="10" y="153"/>
                  </a:lnTo>
                  <a:lnTo>
                    <a:pt x="6" y="143"/>
                  </a:lnTo>
                  <a:lnTo>
                    <a:pt x="2" y="133"/>
                  </a:lnTo>
                  <a:lnTo>
                    <a:pt x="0" y="121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4"/>
                  </a:lnTo>
                  <a:lnTo>
                    <a:pt x="16" y="54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6" y="2"/>
                  </a:lnTo>
                  <a:lnTo>
                    <a:pt x="174" y="4"/>
                  </a:lnTo>
                  <a:lnTo>
                    <a:pt x="190" y="8"/>
                  </a:lnTo>
                  <a:lnTo>
                    <a:pt x="206" y="14"/>
                  </a:lnTo>
                  <a:lnTo>
                    <a:pt x="222" y="22"/>
                  </a:lnTo>
                  <a:lnTo>
                    <a:pt x="236" y="32"/>
                  </a:lnTo>
                  <a:lnTo>
                    <a:pt x="248" y="44"/>
                  </a:lnTo>
                  <a:lnTo>
                    <a:pt x="262" y="58"/>
                  </a:lnTo>
                  <a:lnTo>
                    <a:pt x="224" y="7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28"/>
            <p:cNvSpPr/>
            <p:nvPr/>
          </p:nvSpPr>
          <p:spPr>
            <a:xfrm>
              <a:off x="1138680" y="4982400"/>
              <a:ext cx="87840" cy="73440"/>
            </a:xfrm>
            <a:custGeom>
              <a:avLst/>
              <a:gdLst/>
              <a:ahLst/>
              <a:rect l="l" t="t" r="r" b="b"/>
              <a:pathLst>
                <a:path w="262" h="219">
                  <a:moveTo>
                    <a:pt x="224" y="70"/>
                  </a:moveTo>
                  <a:lnTo>
                    <a:pt x="224" y="70"/>
                  </a:lnTo>
                  <a:lnTo>
                    <a:pt x="208" y="56"/>
                  </a:lnTo>
                  <a:lnTo>
                    <a:pt x="188" y="46"/>
                  </a:lnTo>
                  <a:lnTo>
                    <a:pt x="164" y="40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68"/>
                  </a:lnTo>
                  <a:lnTo>
                    <a:pt x="48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48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1"/>
                  </a:lnTo>
                  <a:lnTo>
                    <a:pt x="98" y="179"/>
                  </a:lnTo>
                  <a:lnTo>
                    <a:pt x="118" y="183"/>
                  </a:lnTo>
                  <a:lnTo>
                    <a:pt x="140" y="183"/>
                  </a:lnTo>
                  <a:lnTo>
                    <a:pt x="140" y="183"/>
                  </a:lnTo>
                  <a:lnTo>
                    <a:pt x="164" y="181"/>
                  </a:lnTo>
                  <a:lnTo>
                    <a:pt x="176" y="179"/>
                  </a:lnTo>
                  <a:lnTo>
                    <a:pt x="188" y="175"/>
                  </a:lnTo>
                  <a:lnTo>
                    <a:pt x="198" y="171"/>
                  </a:lnTo>
                  <a:lnTo>
                    <a:pt x="206" y="165"/>
                  </a:lnTo>
                  <a:lnTo>
                    <a:pt x="216" y="157"/>
                  </a:lnTo>
                  <a:lnTo>
                    <a:pt x="224" y="149"/>
                  </a:lnTo>
                  <a:lnTo>
                    <a:pt x="260" y="169"/>
                  </a:lnTo>
                  <a:lnTo>
                    <a:pt x="260" y="169"/>
                  </a:lnTo>
                  <a:lnTo>
                    <a:pt x="248" y="181"/>
                  </a:lnTo>
                  <a:lnTo>
                    <a:pt x="234" y="191"/>
                  </a:lnTo>
                  <a:lnTo>
                    <a:pt x="220" y="201"/>
                  </a:lnTo>
                  <a:lnTo>
                    <a:pt x="206" y="207"/>
                  </a:lnTo>
                  <a:lnTo>
                    <a:pt x="192" y="213"/>
                  </a:lnTo>
                  <a:lnTo>
                    <a:pt x="174" y="217"/>
                  </a:lnTo>
                  <a:lnTo>
                    <a:pt x="158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08" y="217"/>
                  </a:lnTo>
                  <a:lnTo>
                    <a:pt x="82" y="211"/>
                  </a:lnTo>
                  <a:lnTo>
                    <a:pt x="58" y="201"/>
                  </a:lnTo>
                  <a:lnTo>
                    <a:pt x="38" y="189"/>
                  </a:lnTo>
                  <a:lnTo>
                    <a:pt x="30" y="181"/>
                  </a:lnTo>
                  <a:lnTo>
                    <a:pt x="22" y="173"/>
                  </a:lnTo>
                  <a:lnTo>
                    <a:pt x="16" y="163"/>
                  </a:lnTo>
                  <a:lnTo>
                    <a:pt x="10" y="153"/>
                  </a:lnTo>
                  <a:lnTo>
                    <a:pt x="6" y="143"/>
                  </a:lnTo>
                  <a:lnTo>
                    <a:pt x="2" y="133"/>
                  </a:lnTo>
                  <a:lnTo>
                    <a:pt x="0" y="121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4"/>
                  </a:lnTo>
                  <a:lnTo>
                    <a:pt x="16" y="54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6" y="2"/>
                  </a:lnTo>
                  <a:lnTo>
                    <a:pt x="174" y="4"/>
                  </a:lnTo>
                  <a:lnTo>
                    <a:pt x="190" y="8"/>
                  </a:lnTo>
                  <a:lnTo>
                    <a:pt x="206" y="14"/>
                  </a:lnTo>
                  <a:lnTo>
                    <a:pt x="222" y="22"/>
                  </a:lnTo>
                  <a:lnTo>
                    <a:pt x="236" y="32"/>
                  </a:lnTo>
                  <a:lnTo>
                    <a:pt x="248" y="44"/>
                  </a:lnTo>
                  <a:lnTo>
                    <a:pt x="262" y="58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0" name="Picture 31" descr=""/>
            <p:cNvPicPr/>
            <p:nvPr/>
          </p:nvPicPr>
          <p:blipFill>
            <a:blip r:embed="rId4"/>
            <a:stretch/>
          </p:blipFill>
          <p:spPr>
            <a:xfrm>
              <a:off x="94320" y="4941720"/>
              <a:ext cx="186120" cy="147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1" name="Graphique 66" descr=""/>
          <p:cNvPicPr/>
          <p:nvPr/>
        </p:nvPicPr>
        <p:blipFill>
          <a:blip r:embed="rId5"/>
          <a:stretch/>
        </p:blipFill>
        <p:spPr>
          <a:xfrm>
            <a:off x="8610480" y="4893840"/>
            <a:ext cx="382680" cy="112680"/>
          </a:xfrm>
          <a:prstGeom prst="rect">
            <a:avLst/>
          </a:prstGeom>
          <a:ln>
            <a:noFill/>
          </a:ln>
        </p:spPr>
      </p:pic>
      <p:sp>
        <p:nvSpPr>
          <p:cNvPr id="32" name="PlaceHolder 2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3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 37" descr=""/>
          <p:cNvPicPr/>
          <p:nvPr/>
        </p:nvPicPr>
        <p:blipFill>
          <a:blip r:embed="rId2"/>
          <a:stretch/>
        </p:blipFill>
        <p:spPr>
          <a:xfrm>
            <a:off x="6805800" y="7560"/>
            <a:ext cx="2345040" cy="5142960"/>
          </a:xfrm>
          <a:prstGeom prst="rect">
            <a:avLst/>
          </a:prstGeom>
          <a:ln>
            <a:noFill/>
          </a:ln>
        </p:spPr>
      </p:pic>
      <p:pic>
        <p:nvPicPr>
          <p:cNvPr id="71" name="Graphique 8" descr=""/>
          <p:cNvPicPr/>
          <p:nvPr/>
        </p:nvPicPr>
        <p:blipFill>
          <a:blip r:embed="rId3"/>
          <a:stretch/>
        </p:blipFill>
        <p:spPr>
          <a:xfrm>
            <a:off x="5890320" y="7560"/>
            <a:ext cx="9143280" cy="5142960"/>
          </a:xfrm>
          <a:prstGeom prst="rect">
            <a:avLst/>
          </a:prstGeom>
          <a:ln>
            <a:noFill/>
          </a:ln>
        </p:spPr>
      </p:pic>
      <p:pic>
        <p:nvPicPr>
          <p:cNvPr id="72" name="Picture 5" descr=""/>
          <p:cNvPicPr/>
          <p:nvPr/>
        </p:nvPicPr>
        <p:blipFill>
          <a:blip r:embed="rId4"/>
          <a:srcRect l="2081" t="6887" r="1530" b="2662"/>
          <a:stretch/>
        </p:blipFill>
        <p:spPr>
          <a:xfrm>
            <a:off x="0" y="4905720"/>
            <a:ext cx="749520" cy="256320"/>
          </a:xfrm>
          <a:prstGeom prst="rect">
            <a:avLst/>
          </a:prstGeom>
          <a:ln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 5" descr=""/>
          <p:cNvPicPr/>
          <p:nvPr/>
        </p:nvPicPr>
        <p:blipFill>
          <a:blip r:embed="rId2"/>
          <a:stretch/>
        </p:blipFill>
        <p:spPr>
          <a:xfrm>
            <a:off x="0" y="0"/>
            <a:ext cx="2345040" cy="514296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7818120" y="4905720"/>
            <a:ext cx="114984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Autofit/>
          </a:bodyPr>
          <a:p>
            <a:pPr algn="r">
              <a:lnSpc>
                <a:spcPct val="100000"/>
              </a:lnSpc>
            </a:pPr>
            <a:fld id="{6137C201-6406-4FF0-ACD2-D899F977C0C6}" type="slidenum">
              <a:rPr b="1" lang="en-US" sz="1800" spc="-1" strike="noStrike">
                <a:solidFill>
                  <a:srgbClr val="52277a"/>
                </a:solidFill>
                <a:latin typeface="Calibri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113" name="Picture 5" descr=""/>
          <p:cNvPicPr/>
          <p:nvPr/>
        </p:nvPicPr>
        <p:blipFill>
          <a:blip r:embed="rId3"/>
          <a:srcRect l="2081" t="6887" r="1530" b="2662"/>
          <a:stretch/>
        </p:blipFill>
        <p:spPr>
          <a:xfrm>
            <a:off x="0" y="4905720"/>
            <a:ext cx="749520" cy="256320"/>
          </a:xfrm>
          <a:prstGeom prst="rect">
            <a:avLst/>
          </a:prstGeom>
          <a:ln>
            <a:noFill/>
          </a:ln>
        </p:spPr>
      </p:pic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raphique 98" descr=""/>
          <p:cNvPicPr/>
          <p:nvPr/>
        </p:nvPicPr>
        <p:blipFill>
          <a:blip r:embed="rId2"/>
          <a:srcRect l="28607" t="0" r="12911" b="7557"/>
          <a:stretch/>
        </p:blipFill>
        <p:spPr>
          <a:xfrm>
            <a:off x="3785400" y="0"/>
            <a:ext cx="5346720" cy="4754160"/>
          </a:xfrm>
          <a:prstGeom prst="rect">
            <a:avLst/>
          </a:prstGeom>
          <a:ln>
            <a:noFill/>
          </a:ln>
        </p:spPr>
      </p:pic>
      <p:pic>
        <p:nvPicPr>
          <p:cNvPr id="153" name="Graphique 99" descr=""/>
          <p:cNvPicPr/>
          <p:nvPr/>
        </p:nvPicPr>
        <p:blipFill>
          <a:blip r:embed="rId3"/>
          <a:srcRect l="46994" t="0" r="12911" b="6962"/>
          <a:stretch/>
        </p:blipFill>
        <p:spPr>
          <a:xfrm>
            <a:off x="162720" y="0"/>
            <a:ext cx="3665520" cy="478476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0" y="781200"/>
            <a:ext cx="9143280" cy="34891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Graphique 4" descr=""/>
          <p:cNvPicPr/>
          <p:nvPr/>
        </p:nvPicPr>
        <p:blipFill>
          <a:blip r:embed="rId4"/>
          <a:srcRect l="0" t="17517" r="0" b="38054"/>
          <a:stretch/>
        </p:blipFill>
        <p:spPr>
          <a:xfrm>
            <a:off x="3060000" y="1854360"/>
            <a:ext cx="3023280" cy="1342800"/>
          </a:xfrm>
          <a:prstGeom prst="rect">
            <a:avLst/>
          </a:prstGeom>
          <a:ln>
            <a:noFill/>
          </a:ln>
        </p:spPr>
      </p:pic>
      <p:grpSp>
        <p:nvGrpSpPr>
          <p:cNvPr id="156" name="Group 2"/>
          <p:cNvGrpSpPr/>
          <p:nvPr/>
        </p:nvGrpSpPr>
        <p:grpSpPr>
          <a:xfrm>
            <a:off x="94320" y="4941720"/>
            <a:ext cx="1222200" cy="147240"/>
            <a:chOff x="94320" y="4941720"/>
            <a:chExt cx="1222200" cy="147240"/>
          </a:xfrm>
        </p:grpSpPr>
        <p:sp>
          <p:nvSpPr>
            <p:cNvPr id="157" name="CustomShape 3"/>
            <p:cNvSpPr/>
            <p:nvPr/>
          </p:nvSpPr>
          <p:spPr>
            <a:xfrm>
              <a:off x="294840" y="4982400"/>
              <a:ext cx="91440" cy="74160"/>
            </a:xfrm>
            <a:custGeom>
              <a:avLst/>
              <a:gdLst/>
              <a:ahLst/>
              <a:rect l="l" t="t" r="r" b="b"/>
              <a:pathLst>
                <a:path w="272" h="221">
                  <a:moveTo>
                    <a:pt x="272" y="107"/>
                  </a:moveTo>
                  <a:lnTo>
                    <a:pt x="272" y="107"/>
                  </a:lnTo>
                  <a:lnTo>
                    <a:pt x="272" y="119"/>
                  </a:lnTo>
                  <a:lnTo>
                    <a:pt x="270" y="131"/>
                  </a:lnTo>
                  <a:lnTo>
                    <a:pt x="268" y="143"/>
                  </a:lnTo>
                  <a:lnTo>
                    <a:pt x="264" y="153"/>
                  </a:lnTo>
                  <a:lnTo>
                    <a:pt x="258" y="163"/>
                  </a:lnTo>
                  <a:lnTo>
                    <a:pt x="252" y="173"/>
                  </a:lnTo>
                  <a:lnTo>
                    <a:pt x="244" y="181"/>
                  </a:lnTo>
                  <a:lnTo>
                    <a:pt x="236" y="189"/>
                  </a:lnTo>
                  <a:lnTo>
                    <a:pt x="226" y="197"/>
                  </a:lnTo>
                  <a:lnTo>
                    <a:pt x="216" y="203"/>
                  </a:lnTo>
                  <a:lnTo>
                    <a:pt x="194" y="213"/>
                  </a:lnTo>
                  <a:lnTo>
                    <a:pt x="166" y="219"/>
                  </a:lnTo>
                  <a:lnTo>
                    <a:pt x="138" y="221"/>
                  </a:lnTo>
                  <a:lnTo>
                    <a:pt x="138" y="221"/>
                  </a:lnTo>
                  <a:lnTo>
                    <a:pt x="110" y="219"/>
                  </a:lnTo>
                  <a:lnTo>
                    <a:pt x="86" y="213"/>
                  </a:lnTo>
                  <a:lnTo>
                    <a:pt x="64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4" y="185"/>
                  </a:lnTo>
                  <a:lnTo>
                    <a:pt x="24" y="177"/>
                  </a:lnTo>
                  <a:lnTo>
                    <a:pt x="18" y="167"/>
                  </a:lnTo>
                  <a:lnTo>
                    <a:pt x="12" y="157"/>
                  </a:lnTo>
                  <a:lnTo>
                    <a:pt x="6" y="145"/>
                  </a:lnTo>
                  <a:lnTo>
                    <a:pt x="4" y="135"/>
                  </a:lnTo>
                  <a:lnTo>
                    <a:pt x="2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8"/>
                  </a:lnTo>
                  <a:lnTo>
                    <a:pt x="4" y="86"/>
                  </a:lnTo>
                  <a:lnTo>
                    <a:pt x="6" y="76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4" y="16"/>
                  </a:lnTo>
                  <a:lnTo>
                    <a:pt x="86" y="8"/>
                  </a:lnTo>
                  <a:lnTo>
                    <a:pt x="112" y="2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6" y="2"/>
                  </a:lnTo>
                  <a:lnTo>
                    <a:pt x="172" y="4"/>
                  </a:lnTo>
                  <a:lnTo>
                    <a:pt x="188" y="8"/>
                  </a:lnTo>
                  <a:lnTo>
                    <a:pt x="202" y="12"/>
                  </a:lnTo>
                  <a:lnTo>
                    <a:pt x="216" y="18"/>
                  </a:lnTo>
                  <a:lnTo>
                    <a:pt x="230" y="28"/>
                  </a:lnTo>
                  <a:lnTo>
                    <a:pt x="242" y="38"/>
                  </a:lnTo>
                  <a:lnTo>
                    <a:pt x="254" y="48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0" y="40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70"/>
                  </a:lnTo>
                  <a:lnTo>
                    <a:pt x="50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50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3"/>
                  </a:lnTo>
                  <a:lnTo>
                    <a:pt x="98" y="179"/>
                  </a:lnTo>
                  <a:lnTo>
                    <a:pt x="116" y="183"/>
                  </a:lnTo>
                  <a:lnTo>
                    <a:pt x="138" y="185"/>
                  </a:lnTo>
                  <a:lnTo>
                    <a:pt x="138" y="185"/>
                  </a:lnTo>
                  <a:lnTo>
                    <a:pt x="152" y="183"/>
                  </a:lnTo>
                  <a:lnTo>
                    <a:pt x="166" y="181"/>
                  </a:lnTo>
                  <a:lnTo>
                    <a:pt x="178" y="177"/>
                  </a:lnTo>
                  <a:lnTo>
                    <a:pt x="190" y="171"/>
                  </a:lnTo>
                  <a:lnTo>
                    <a:pt x="200" y="165"/>
                  </a:lnTo>
                  <a:lnTo>
                    <a:pt x="208" y="157"/>
                  </a:lnTo>
                  <a:lnTo>
                    <a:pt x="216" y="149"/>
                  </a:lnTo>
                  <a:lnTo>
                    <a:pt x="222" y="137"/>
                  </a:lnTo>
                  <a:lnTo>
                    <a:pt x="128" y="137"/>
                  </a:lnTo>
                  <a:lnTo>
                    <a:pt x="128" y="101"/>
                  </a:lnTo>
                  <a:lnTo>
                    <a:pt x="272" y="101"/>
                  </a:lnTo>
                  <a:lnTo>
                    <a:pt x="272" y="10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4"/>
            <p:cNvSpPr/>
            <p:nvPr/>
          </p:nvSpPr>
          <p:spPr>
            <a:xfrm>
              <a:off x="294840" y="4982400"/>
              <a:ext cx="91440" cy="74160"/>
            </a:xfrm>
            <a:custGeom>
              <a:avLst/>
              <a:gdLst/>
              <a:ahLst/>
              <a:rect l="l" t="t" r="r" b="b"/>
              <a:pathLst>
                <a:path w="272" h="221">
                  <a:moveTo>
                    <a:pt x="272" y="107"/>
                  </a:moveTo>
                  <a:lnTo>
                    <a:pt x="272" y="107"/>
                  </a:lnTo>
                  <a:lnTo>
                    <a:pt x="272" y="119"/>
                  </a:lnTo>
                  <a:lnTo>
                    <a:pt x="270" y="131"/>
                  </a:lnTo>
                  <a:lnTo>
                    <a:pt x="268" y="143"/>
                  </a:lnTo>
                  <a:lnTo>
                    <a:pt x="264" y="153"/>
                  </a:lnTo>
                  <a:lnTo>
                    <a:pt x="258" y="163"/>
                  </a:lnTo>
                  <a:lnTo>
                    <a:pt x="252" y="173"/>
                  </a:lnTo>
                  <a:lnTo>
                    <a:pt x="244" y="181"/>
                  </a:lnTo>
                  <a:lnTo>
                    <a:pt x="236" y="189"/>
                  </a:lnTo>
                  <a:lnTo>
                    <a:pt x="226" y="197"/>
                  </a:lnTo>
                  <a:lnTo>
                    <a:pt x="216" y="203"/>
                  </a:lnTo>
                  <a:lnTo>
                    <a:pt x="194" y="213"/>
                  </a:lnTo>
                  <a:lnTo>
                    <a:pt x="166" y="219"/>
                  </a:lnTo>
                  <a:lnTo>
                    <a:pt x="138" y="221"/>
                  </a:lnTo>
                  <a:lnTo>
                    <a:pt x="138" y="221"/>
                  </a:lnTo>
                  <a:lnTo>
                    <a:pt x="110" y="219"/>
                  </a:lnTo>
                  <a:lnTo>
                    <a:pt x="86" y="213"/>
                  </a:lnTo>
                  <a:lnTo>
                    <a:pt x="64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4" y="185"/>
                  </a:lnTo>
                  <a:lnTo>
                    <a:pt x="24" y="177"/>
                  </a:lnTo>
                  <a:lnTo>
                    <a:pt x="18" y="167"/>
                  </a:lnTo>
                  <a:lnTo>
                    <a:pt x="12" y="157"/>
                  </a:lnTo>
                  <a:lnTo>
                    <a:pt x="6" y="145"/>
                  </a:lnTo>
                  <a:lnTo>
                    <a:pt x="4" y="135"/>
                  </a:lnTo>
                  <a:lnTo>
                    <a:pt x="2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8"/>
                  </a:lnTo>
                  <a:lnTo>
                    <a:pt x="4" y="86"/>
                  </a:lnTo>
                  <a:lnTo>
                    <a:pt x="6" y="76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4" y="16"/>
                  </a:lnTo>
                  <a:lnTo>
                    <a:pt x="86" y="8"/>
                  </a:lnTo>
                  <a:lnTo>
                    <a:pt x="112" y="2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6" y="2"/>
                  </a:lnTo>
                  <a:lnTo>
                    <a:pt x="172" y="4"/>
                  </a:lnTo>
                  <a:lnTo>
                    <a:pt x="188" y="8"/>
                  </a:lnTo>
                  <a:lnTo>
                    <a:pt x="202" y="12"/>
                  </a:lnTo>
                  <a:lnTo>
                    <a:pt x="216" y="18"/>
                  </a:lnTo>
                  <a:lnTo>
                    <a:pt x="230" y="28"/>
                  </a:lnTo>
                  <a:lnTo>
                    <a:pt x="242" y="38"/>
                  </a:lnTo>
                  <a:lnTo>
                    <a:pt x="254" y="48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0" y="40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70"/>
                  </a:lnTo>
                  <a:lnTo>
                    <a:pt x="50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50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3"/>
                  </a:lnTo>
                  <a:lnTo>
                    <a:pt x="98" y="179"/>
                  </a:lnTo>
                  <a:lnTo>
                    <a:pt x="116" y="183"/>
                  </a:lnTo>
                  <a:lnTo>
                    <a:pt x="138" y="185"/>
                  </a:lnTo>
                  <a:lnTo>
                    <a:pt x="138" y="185"/>
                  </a:lnTo>
                  <a:lnTo>
                    <a:pt x="152" y="183"/>
                  </a:lnTo>
                  <a:lnTo>
                    <a:pt x="166" y="181"/>
                  </a:lnTo>
                  <a:lnTo>
                    <a:pt x="178" y="177"/>
                  </a:lnTo>
                  <a:lnTo>
                    <a:pt x="190" y="171"/>
                  </a:lnTo>
                  <a:lnTo>
                    <a:pt x="200" y="165"/>
                  </a:lnTo>
                  <a:lnTo>
                    <a:pt x="208" y="157"/>
                  </a:lnTo>
                  <a:lnTo>
                    <a:pt x="216" y="149"/>
                  </a:lnTo>
                  <a:lnTo>
                    <a:pt x="222" y="137"/>
                  </a:lnTo>
                  <a:lnTo>
                    <a:pt x="128" y="137"/>
                  </a:lnTo>
                  <a:lnTo>
                    <a:pt x="128" y="101"/>
                  </a:lnTo>
                  <a:lnTo>
                    <a:pt x="272" y="10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5"/>
            <p:cNvSpPr/>
            <p:nvPr/>
          </p:nvSpPr>
          <p:spPr>
            <a:xfrm>
              <a:off x="399600" y="4984920"/>
              <a:ext cx="82080" cy="69480"/>
            </a:xfrm>
            <a:custGeom>
              <a:avLst/>
              <a:gdLst/>
              <a:ahLst/>
              <a:rect l="l" t="t" r="r" b="b"/>
              <a:pathLst>
                <a:path w="245" h="207">
                  <a:moveTo>
                    <a:pt x="199" y="207"/>
                  </a:moveTo>
                  <a:lnTo>
                    <a:pt x="143" y="131"/>
                  </a:lnTo>
                  <a:lnTo>
                    <a:pt x="41" y="131"/>
                  </a:lnTo>
                  <a:lnTo>
                    <a:pt x="41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85" y="0"/>
                  </a:lnTo>
                  <a:lnTo>
                    <a:pt x="199" y="4"/>
                  </a:lnTo>
                  <a:lnTo>
                    <a:pt x="211" y="10"/>
                  </a:lnTo>
                  <a:lnTo>
                    <a:pt x="221" y="18"/>
                  </a:lnTo>
                  <a:lnTo>
                    <a:pt x="229" y="26"/>
                  </a:lnTo>
                  <a:lnTo>
                    <a:pt x="235" y="38"/>
                  </a:lnTo>
                  <a:lnTo>
                    <a:pt x="239" y="52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39" y="78"/>
                  </a:lnTo>
                  <a:lnTo>
                    <a:pt x="237" y="88"/>
                  </a:lnTo>
                  <a:lnTo>
                    <a:pt x="233" y="97"/>
                  </a:lnTo>
                  <a:lnTo>
                    <a:pt x="227" y="105"/>
                  </a:lnTo>
                  <a:lnTo>
                    <a:pt x="221" y="113"/>
                  </a:lnTo>
                  <a:lnTo>
                    <a:pt x="211" y="119"/>
                  </a:lnTo>
                  <a:lnTo>
                    <a:pt x="201" y="125"/>
                  </a:lnTo>
                  <a:lnTo>
                    <a:pt x="189" y="127"/>
                  </a:lnTo>
                  <a:lnTo>
                    <a:pt x="245" y="207"/>
                  </a:lnTo>
                  <a:lnTo>
                    <a:pt x="199" y="207"/>
                  </a:lnTo>
                  <a:close/>
                  <a:moveTo>
                    <a:pt x="199" y="66"/>
                  </a:moveTo>
                  <a:lnTo>
                    <a:pt x="199" y="66"/>
                  </a:lnTo>
                  <a:lnTo>
                    <a:pt x="199" y="58"/>
                  </a:lnTo>
                  <a:lnTo>
                    <a:pt x="197" y="52"/>
                  </a:lnTo>
                  <a:lnTo>
                    <a:pt x="193" y="48"/>
                  </a:lnTo>
                  <a:lnTo>
                    <a:pt x="189" y="44"/>
                  </a:lnTo>
                  <a:lnTo>
                    <a:pt x="183" y="40"/>
                  </a:lnTo>
                  <a:lnTo>
                    <a:pt x="177" y="38"/>
                  </a:lnTo>
                  <a:lnTo>
                    <a:pt x="159" y="36"/>
                  </a:lnTo>
                  <a:lnTo>
                    <a:pt x="41" y="36"/>
                  </a:lnTo>
                  <a:lnTo>
                    <a:pt x="41" y="93"/>
                  </a:lnTo>
                  <a:lnTo>
                    <a:pt x="163" y="93"/>
                  </a:lnTo>
                  <a:lnTo>
                    <a:pt x="163" y="93"/>
                  </a:lnTo>
                  <a:lnTo>
                    <a:pt x="179" y="92"/>
                  </a:lnTo>
                  <a:lnTo>
                    <a:pt x="185" y="90"/>
                  </a:lnTo>
                  <a:lnTo>
                    <a:pt x="189" y="86"/>
                  </a:lnTo>
                  <a:lnTo>
                    <a:pt x="193" y="84"/>
                  </a:lnTo>
                  <a:lnTo>
                    <a:pt x="197" y="78"/>
                  </a:lnTo>
                  <a:lnTo>
                    <a:pt x="199" y="72"/>
                  </a:lnTo>
                  <a:lnTo>
                    <a:pt x="199" y="6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6"/>
            <p:cNvSpPr/>
            <p:nvPr/>
          </p:nvSpPr>
          <p:spPr>
            <a:xfrm>
              <a:off x="399600" y="4984920"/>
              <a:ext cx="82080" cy="69480"/>
            </a:xfrm>
            <a:custGeom>
              <a:avLst/>
              <a:gdLst/>
              <a:ahLst/>
              <a:rect l="l" t="t" r="r" b="b"/>
              <a:pathLst>
                <a:path w="245" h="207">
                  <a:moveTo>
                    <a:pt x="199" y="207"/>
                  </a:moveTo>
                  <a:lnTo>
                    <a:pt x="143" y="131"/>
                  </a:lnTo>
                  <a:lnTo>
                    <a:pt x="41" y="131"/>
                  </a:lnTo>
                  <a:lnTo>
                    <a:pt x="41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85" y="0"/>
                  </a:lnTo>
                  <a:lnTo>
                    <a:pt x="199" y="4"/>
                  </a:lnTo>
                  <a:lnTo>
                    <a:pt x="211" y="10"/>
                  </a:lnTo>
                  <a:lnTo>
                    <a:pt x="221" y="18"/>
                  </a:lnTo>
                  <a:lnTo>
                    <a:pt x="229" y="26"/>
                  </a:lnTo>
                  <a:lnTo>
                    <a:pt x="235" y="38"/>
                  </a:lnTo>
                  <a:lnTo>
                    <a:pt x="239" y="52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39" y="78"/>
                  </a:lnTo>
                  <a:lnTo>
                    <a:pt x="237" y="88"/>
                  </a:lnTo>
                  <a:lnTo>
                    <a:pt x="233" y="97"/>
                  </a:lnTo>
                  <a:lnTo>
                    <a:pt x="227" y="105"/>
                  </a:lnTo>
                  <a:lnTo>
                    <a:pt x="221" y="113"/>
                  </a:lnTo>
                  <a:lnTo>
                    <a:pt x="211" y="119"/>
                  </a:lnTo>
                  <a:lnTo>
                    <a:pt x="201" y="125"/>
                  </a:lnTo>
                  <a:lnTo>
                    <a:pt x="189" y="127"/>
                  </a:lnTo>
                  <a:lnTo>
                    <a:pt x="245" y="207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7"/>
            <p:cNvSpPr/>
            <p:nvPr/>
          </p:nvSpPr>
          <p:spPr>
            <a:xfrm>
              <a:off x="413280" y="4997160"/>
              <a:ext cx="52920" cy="18720"/>
            </a:xfrm>
            <a:custGeom>
              <a:avLst/>
              <a:gdLst/>
              <a:ahLst/>
              <a:rect l="l" t="t" r="r" b="b"/>
              <a:pathLst>
                <a:path w="158" h="57">
                  <a:moveTo>
                    <a:pt x="158" y="30"/>
                  </a:moveTo>
                  <a:lnTo>
                    <a:pt x="158" y="30"/>
                  </a:lnTo>
                  <a:lnTo>
                    <a:pt x="158" y="22"/>
                  </a:lnTo>
                  <a:lnTo>
                    <a:pt x="156" y="16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2" y="4"/>
                  </a:lnTo>
                  <a:lnTo>
                    <a:pt x="136" y="2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38" y="56"/>
                  </a:lnTo>
                  <a:lnTo>
                    <a:pt x="144" y="54"/>
                  </a:lnTo>
                  <a:lnTo>
                    <a:pt x="148" y="50"/>
                  </a:lnTo>
                  <a:lnTo>
                    <a:pt x="152" y="48"/>
                  </a:lnTo>
                  <a:lnTo>
                    <a:pt x="156" y="42"/>
                  </a:lnTo>
                  <a:lnTo>
                    <a:pt x="158" y="36"/>
                  </a:lnTo>
                  <a:lnTo>
                    <a:pt x="158" y="3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8"/>
            <p:cNvSpPr/>
            <p:nvPr/>
          </p:nvSpPr>
          <p:spPr>
            <a:xfrm>
              <a:off x="494640" y="4982400"/>
              <a:ext cx="92160" cy="74160"/>
            </a:xfrm>
            <a:custGeom>
              <a:avLst/>
              <a:gdLst/>
              <a:ahLst/>
              <a:rect l="l" t="t" r="r" b="b"/>
              <a:pathLst>
                <a:path w="274" h="221">
                  <a:moveTo>
                    <a:pt x="230" y="193"/>
                  </a:moveTo>
                  <a:lnTo>
                    <a:pt x="230" y="193"/>
                  </a:lnTo>
                  <a:lnTo>
                    <a:pt x="210" y="205"/>
                  </a:lnTo>
                  <a:lnTo>
                    <a:pt x="188" y="213"/>
                  </a:lnTo>
                  <a:lnTo>
                    <a:pt x="164" y="219"/>
                  </a:lnTo>
                  <a:lnTo>
                    <a:pt x="136" y="221"/>
                  </a:lnTo>
                  <a:lnTo>
                    <a:pt x="136" y="221"/>
                  </a:lnTo>
                  <a:lnTo>
                    <a:pt x="110" y="219"/>
                  </a:lnTo>
                  <a:lnTo>
                    <a:pt x="84" y="213"/>
                  </a:lnTo>
                  <a:lnTo>
                    <a:pt x="62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2" y="185"/>
                  </a:lnTo>
                  <a:lnTo>
                    <a:pt x="24" y="177"/>
                  </a:lnTo>
                  <a:lnTo>
                    <a:pt x="16" y="167"/>
                  </a:lnTo>
                  <a:lnTo>
                    <a:pt x="10" y="157"/>
                  </a:lnTo>
                  <a:lnTo>
                    <a:pt x="6" y="145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6"/>
                  </a:lnTo>
                  <a:lnTo>
                    <a:pt x="16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62" y="2"/>
                  </a:lnTo>
                  <a:lnTo>
                    <a:pt x="188" y="8"/>
                  </a:lnTo>
                  <a:lnTo>
                    <a:pt x="210" y="16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40" y="36"/>
                  </a:lnTo>
                  <a:lnTo>
                    <a:pt x="248" y="46"/>
                  </a:lnTo>
                  <a:lnTo>
                    <a:pt x="256" y="56"/>
                  </a:lnTo>
                  <a:lnTo>
                    <a:pt x="262" y="66"/>
                  </a:lnTo>
                  <a:lnTo>
                    <a:pt x="266" y="76"/>
                  </a:lnTo>
                  <a:lnTo>
                    <a:pt x="270" y="86"/>
                  </a:lnTo>
                  <a:lnTo>
                    <a:pt x="272" y="98"/>
                  </a:lnTo>
                  <a:lnTo>
                    <a:pt x="274" y="109"/>
                  </a:lnTo>
                  <a:lnTo>
                    <a:pt x="274" y="109"/>
                  </a:lnTo>
                  <a:lnTo>
                    <a:pt x="272" y="123"/>
                  </a:lnTo>
                  <a:lnTo>
                    <a:pt x="270" y="135"/>
                  </a:lnTo>
                  <a:lnTo>
                    <a:pt x="266" y="145"/>
                  </a:lnTo>
                  <a:lnTo>
                    <a:pt x="262" y="157"/>
                  </a:lnTo>
                  <a:lnTo>
                    <a:pt x="256" y="167"/>
                  </a:lnTo>
                  <a:lnTo>
                    <a:pt x="248" y="177"/>
                  </a:lnTo>
                  <a:lnTo>
                    <a:pt x="240" y="185"/>
                  </a:lnTo>
                  <a:lnTo>
                    <a:pt x="230" y="193"/>
                  </a:lnTo>
                  <a:close/>
                  <a:moveTo>
                    <a:pt x="136" y="38"/>
                  </a:moveTo>
                  <a:lnTo>
                    <a:pt x="136" y="38"/>
                  </a:lnTo>
                  <a:lnTo>
                    <a:pt x="116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6" y="70"/>
                  </a:lnTo>
                  <a:lnTo>
                    <a:pt x="48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48" y="139"/>
                  </a:lnTo>
                  <a:lnTo>
                    <a:pt x="56" y="153"/>
                  </a:lnTo>
                  <a:lnTo>
                    <a:pt x="68" y="163"/>
                  </a:lnTo>
                  <a:lnTo>
                    <a:pt x="80" y="173"/>
                  </a:lnTo>
                  <a:lnTo>
                    <a:pt x="98" y="179"/>
                  </a:lnTo>
                  <a:lnTo>
                    <a:pt x="116" y="183"/>
                  </a:lnTo>
                  <a:lnTo>
                    <a:pt x="136" y="185"/>
                  </a:lnTo>
                  <a:lnTo>
                    <a:pt x="136" y="185"/>
                  </a:lnTo>
                  <a:lnTo>
                    <a:pt x="156" y="183"/>
                  </a:lnTo>
                  <a:lnTo>
                    <a:pt x="176" y="179"/>
                  </a:lnTo>
                  <a:lnTo>
                    <a:pt x="192" y="173"/>
                  </a:lnTo>
                  <a:lnTo>
                    <a:pt x="206" y="163"/>
                  </a:lnTo>
                  <a:lnTo>
                    <a:pt x="216" y="153"/>
                  </a:lnTo>
                  <a:lnTo>
                    <a:pt x="224" y="139"/>
                  </a:lnTo>
                  <a:lnTo>
                    <a:pt x="230" y="125"/>
                  </a:lnTo>
                  <a:lnTo>
                    <a:pt x="230" y="109"/>
                  </a:lnTo>
                  <a:lnTo>
                    <a:pt x="230" y="109"/>
                  </a:lnTo>
                  <a:lnTo>
                    <a:pt x="230" y="96"/>
                  </a:lnTo>
                  <a:lnTo>
                    <a:pt x="224" y="82"/>
                  </a:lnTo>
                  <a:lnTo>
                    <a:pt x="216" y="70"/>
                  </a:lnTo>
                  <a:lnTo>
                    <a:pt x="204" y="58"/>
                  </a:lnTo>
                  <a:lnTo>
                    <a:pt x="190" y="50"/>
                  </a:lnTo>
                  <a:lnTo>
                    <a:pt x="174" y="42"/>
                  </a:lnTo>
                  <a:lnTo>
                    <a:pt x="156" y="38"/>
                  </a:lnTo>
                  <a:lnTo>
                    <a:pt x="136" y="3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9"/>
            <p:cNvSpPr/>
            <p:nvPr/>
          </p:nvSpPr>
          <p:spPr>
            <a:xfrm>
              <a:off x="494640" y="4982400"/>
              <a:ext cx="92160" cy="74160"/>
            </a:xfrm>
            <a:custGeom>
              <a:avLst/>
              <a:gdLst/>
              <a:ahLst/>
              <a:rect l="l" t="t" r="r" b="b"/>
              <a:pathLst>
                <a:path w="274" h="221">
                  <a:moveTo>
                    <a:pt x="230" y="193"/>
                  </a:moveTo>
                  <a:lnTo>
                    <a:pt x="230" y="193"/>
                  </a:lnTo>
                  <a:lnTo>
                    <a:pt x="210" y="205"/>
                  </a:lnTo>
                  <a:lnTo>
                    <a:pt x="188" y="213"/>
                  </a:lnTo>
                  <a:lnTo>
                    <a:pt x="164" y="219"/>
                  </a:lnTo>
                  <a:lnTo>
                    <a:pt x="136" y="221"/>
                  </a:lnTo>
                  <a:lnTo>
                    <a:pt x="136" y="221"/>
                  </a:lnTo>
                  <a:lnTo>
                    <a:pt x="110" y="219"/>
                  </a:lnTo>
                  <a:lnTo>
                    <a:pt x="84" y="213"/>
                  </a:lnTo>
                  <a:lnTo>
                    <a:pt x="62" y="205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32" y="185"/>
                  </a:lnTo>
                  <a:lnTo>
                    <a:pt x="24" y="177"/>
                  </a:lnTo>
                  <a:lnTo>
                    <a:pt x="16" y="167"/>
                  </a:lnTo>
                  <a:lnTo>
                    <a:pt x="10" y="157"/>
                  </a:lnTo>
                  <a:lnTo>
                    <a:pt x="6" y="145"/>
                  </a:lnTo>
                  <a:lnTo>
                    <a:pt x="2" y="135"/>
                  </a:lnTo>
                  <a:lnTo>
                    <a:pt x="0" y="123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6"/>
                  </a:lnTo>
                  <a:lnTo>
                    <a:pt x="16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62" y="2"/>
                  </a:lnTo>
                  <a:lnTo>
                    <a:pt x="188" y="8"/>
                  </a:lnTo>
                  <a:lnTo>
                    <a:pt x="210" y="16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40" y="36"/>
                  </a:lnTo>
                  <a:lnTo>
                    <a:pt x="248" y="46"/>
                  </a:lnTo>
                  <a:lnTo>
                    <a:pt x="256" y="56"/>
                  </a:lnTo>
                  <a:lnTo>
                    <a:pt x="262" y="66"/>
                  </a:lnTo>
                  <a:lnTo>
                    <a:pt x="266" y="76"/>
                  </a:lnTo>
                  <a:lnTo>
                    <a:pt x="270" y="86"/>
                  </a:lnTo>
                  <a:lnTo>
                    <a:pt x="272" y="98"/>
                  </a:lnTo>
                  <a:lnTo>
                    <a:pt x="274" y="109"/>
                  </a:lnTo>
                  <a:lnTo>
                    <a:pt x="274" y="109"/>
                  </a:lnTo>
                  <a:lnTo>
                    <a:pt x="272" y="123"/>
                  </a:lnTo>
                  <a:lnTo>
                    <a:pt x="270" y="135"/>
                  </a:lnTo>
                  <a:lnTo>
                    <a:pt x="266" y="145"/>
                  </a:lnTo>
                  <a:lnTo>
                    <a:pt x="262" y="157"/>
                  </a:lnTo>
                  <a:lnTo>
                    <a:pt x="256" y="167"/>
                  </a:lnTo>
                  <a:lnTo>
                    <a:pt x="248" y="177"/>
                  </a:lnTo>
                  <a:lnTo>
                    <a:pt x="240" y="185"/>
                  </a:lnTo>
                  <a:lnTo>
                    <a:pt x="230" y="193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0"/>
            <p:cNvSpPr/>
            <p:nvPr/>
          </p:nvSpPr>
          <p:spPr>
            <a:xfrm>
              <a:off x="508680" y="4995000"/>
              <a:ext cx="63000" cy="48960"/>
            </a:xfrm>
            <a:custGeom>
              <a:avLst/>
              <a:gdLst/>
              <a:ahLst/>
              <a:rect l="l" t="t" r="r" b="b"/>
              <a:pathLst>
                <a:path w="188" h="147">
                  <a:moveTo>
                    <a:pt x="94" y="0"/>
                  </a:moveTo>
                  <a:lnTo>
                    <a:pt x="94" y="0"/>
                  </a:lnTo>
                  <a:lnTo>
                    <a:pt x="74" y="0"/>
                  </a:lnTo>
                  <a:lnTo>
                    <a:pt x="56" y="4"/>
                  </a:lnTo>
                  <a:lnTo>
                    <a:pt x="40" y="12"/>
                  </a:lnTo>
                  <a:lnTo>
                    <a:pt x="26" y="20"/>
                  </a:lnTo>
                  <a:lnTo>
                    <a:pt x="14" y="32"/>
                  </a:lnTo>
                  <a:lnTo>
                    <a:pt x="6" y="44"/>
                  </a:lnTo>
                  <a:lnTo>
                    <a:pt x="2" y="5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87"/>
                  </a:lnTo>
                  <a:lnTo>
                    <a:pt x="6" y="101"/>
                  </a:lnTo>
                  <a:lnTo>
                    <a:pt x="14" y="115"/>
                  </a:lnTo>
                  <a:lnTo>
                    <a:pt x="26" y="125"/>
                  </a:lnTo>
                  <a:lnTo>
                    <a:pt x="38" y="135"/>
                  </a:lnTo>
                  <a:lnTo>
                    <a:pt x="56" y="141"/>
                  </a:lnTo>
                  <a:lnTo>
                    <a:pt x="74" y="145"/>
                  </a:lnTo>
                  <a:lnTo>
                    <a:pt x="94" y="147"/>
                  </a:lnTo>
                  <a:lnTo>
                    <a:pt x="94" y="147"/>
                  </a:lnTo>
                  <a:lnTo>
                    <a:pt x="114" y="145"/>
                  </a:lnTo>
                  <a:lnTo>
                    <a:pt x="134" y="141"/>
                  </a:lnTo>
                  <a:lnTo>
                    <a:pt x="150" y="135"/>
                  </a:lnTo>
                  <a:lnTo>
                    <a:pt x="164" y="125"/>
                  </a:lnTo>
                  <a:lnTo>
                    <a:pt x="174" y="115"/>
                  </a:lnTo>
                  <a:lnTo>
                    <a:pt x="182" y="101"/>
                  </a:lnTo>
                  <a:lnTo>
                    <a:pt x="188" y="87"/>
                  </a:lnTo>
                  <a:lnTo>
                    <a:pt x="188" y="71"/>
                  </a:lnTo>
                  <a:lnTo>
                    <a:pt x="188" y="71"/>
                  </a:lnTo>
                  <a:lnTo>
                    <a:pt x="188" y="58"/>
                  </a:lnTo>
                  <a:lnTo>
                    <a:pt x="182" y="44"/>
                  </a:lnTo>
                  <a:lnTo>
                    <a:pt x="174" y="32"/>
                  </a:lnTo>
                  <a:lnTo>
                    <a:pt x="162" y="20"/>
                  </a:lnTo>
                  <a:lnTo>
                    <a:pt x="148" y="12"/>
                  </a:lnTo>
                  <a:lnTo>
                    <a:pt x="132" y="4"/>
                  </a:lnTo>
                  <a:lnTo>
                    <a:pt x="114" y="0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1"/>
            <p:cNvSpPr/>
            <p:nvPr/>
          </p:nvSpPr>
          <p:spPr>
            <a:xfrm>
              <a:off x="604440" y="4984920"/>
              <a:ext cx="81000" cy="71280"/>
            </a:xfrm>
            <a:custGeom>
              <a:avLst/>
              <a:gdLst/>
              <a:ahLst/>
              <a:rect l="l" t="t" r="r" b="b"/>
              <a:pathLst>
                <a:path w="242" h="213">
                  <a:moveTo>
                    <a:pt x="120" y="213"/>
                  </a:moveTo>
                  <a:lnTo>
                    <a:pt x="120" y="213"/>
                  </a:lnTo>
                  <a:lnTo>
                    <a:pt x="94" y="211"/>
                  </a:lnTo>
                  <a:lnTo>
                    <a:pt x="70" y="207"/>
                  </a:lnTo>
                  <a:lnTo>
                    <a:pt x="50" y="201"/>
                  </a:lnTo>
                  <a:lnTo>
                    <a:pt x="32" y="191"/>
                  </a:lnTo>
                  <a:lnTo>
                    <a:pt x="18" y="181"/>
                  </a:lnTo>
                  <a:lnTo>
                    <a:pt x="8" y="167"/>
                  </a:lnTo>
                  <a:lnTo>
                    <a:pt x="2" y="153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2" y="141"/>
                  </a:lnTo>
                  <a:lnTo>
                    <a:pt x="46" y="149"/>
                  </a:lnTo>
                  <a:lnTo>
                    <a:pt x="52" y="157"/>
                  </a:lnTo>
                  <a:lnTo>
                    <a:pt x="60" y="165"/>
                  </a:lnTo>
                  <a:lnTo>
                    <a:pt x="72" y="169"/>
                  </a:lnTo>
                  <a:lnTo>
                    <a:pt x="86" y="173"/>
                  </a:lnTo>
                  <a:lnTo>
                    <a:pt x="102" y="175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40" y="175"/>
                  </a:lnTo>
                  <a:lnTo>
                    <a:pt x="156" y="173"/>
                  </a:lnTo>
                  <a:lnTo>
                    <a:pt x="170" y="169"/>
                  </a:lnTo>
                  <a:lnTo>
                    <a:pt x="180" y="165"/>
                  </a:lnTo>
                  <a:lnTo>
                    <a:pt x="190" y="157"/>
                  </a:lnTo>
                  <a:lnTo>
                    <a:pt x="196" y="149"/>
                  </a:lnTo>
                  <a:lnTo>
                    <a:pt x="200" y="141"/>
                  </a:lnTo>
                  <a:lnTo>
                    <a:pt x="200" y="131"/>
                  </a:lnTo>
                  <a:lnTo>
                    <a:pt x="200" y="0"/>
                  </a:lnTo>
                  <a:lnTo>
                    <a:pt x="242" y="0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0" y="153"/>
                  </a:lnTo>
                  <a:lnTo>
                    <a:pt x="234" y="167"/>
                  </a:lnTo>
                  <a:lnTo>
                    <a:pt x="224" y="181"/>
                  </a:lnTo>
                  <a:lnTo>
                    <a:pt x="210" y="191"/>
                  </a:lnTo>
                  <a:lnTo>
                    <a:pt x="192" y="201"/>
                  </a:lnTo>
                  <a:lnTo>
                    <a:pt x="172" y="207"/>
                  </a:lnTo>
                  <a:lnTo>
                    <a:pt x="148" y="211"/>
                  </a:lnTo>
                  <a:lnTo>
                    <a:pt x="120" y="213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2"/>
            <p:cNvSpPr/>
            <p:nvPr/>
          </p:nvSpPr>
          <p:spPr>
            <a:xfrm>
              <a:off x="604440" y="4984920"/>
              <a:ext cx="81000" cy="71280"/>
            </a:xfrm>
            <a:custGeom>
              <a:avLst/>
              <a:gdLst/>
              <a:ahLst/>
              <a:rect l="l" t="t" r="r" b="b"/>
              <a:pathLst>
                <a:path w="242" h="213">
                  <a:moveTo>
                    <a:pt x="120" y="213"/>
                  </a:moveTo>
                  <a:lnTo>
                    <a:pt x="120" y="213"/>
                  </a:lnTo>
                  <a:lnTo>
                    <a:pt x="94" y="211"/>
                  </a:lnTo>
                  <a:lnTo>
                    <a:pt x="70" y="207"/>
                  </a:lnTo>
                  <a:lnTo>
                    <a:pt x="50" y="201"/>
                  </a:lnTo>
                  <a:lnTo>
                    <a:pt x="32" y="191"/>
                  </a:lnTo>
                  <a:lnTo>
                    <a:pt x="18" y="181"/>
                  </a:lnTo>
                  <a:lnTo>
                    <a:pt x="8" y="167"/>
                  </a:lnTo>
                  <a:lnTo>
                    <a:pt x="2" y="153"/>
                  </a:lnTo>
                  <a:lnTo>
                    <a:pt x="0" y="139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2" y="141"/>
                  </a:lnTo>
                  <a:lnTo>
                    <a:pt x="46" y="149"/>
                  </a:lnTo>
                  <a:lnTo>
                    <a:pt x="52" y="157"/>
                  </a:lnTo>
                  <a:lnTo>
                    <a:pt x="60" y="165"/>
                  </a:lnTo>
                  <a:lnTo>
                    <a:pt x="72" y="169"/>
                  </a:lnTo>
                  <a:lnTo>
                    <a:pt x="86" y="173"/>
                  </a:lnTo>
                  <a:lnTo>
                    <a:pt x="102" y="175"/>
                  </a:lnTo>
                  <a:lnTo>
                    <a:pt x="120" y="177"/>
                  </a:lnTo>
                  <a:lnTo>
                    <a:pt x="120" y="177"/>
                  </a:lnTo>
                  <a:lnTo>
                    <a:pt x="140" y="175"/>
                  </a:lnTo>
                  <a:lnTo>
                    <a:pt x="156" y="173"/>
                  </a:lnTo>
                  <a:lnTo>
                    <a:pt x="170" y="169"/>
                  </a:lnTo>
                  <a:lnTo>
                    <a:pt x="180" y="165"/>
                  </a:lnTo>
                  <a:lnTo>
                    <a:pt x="190" y="157"/>
                  </a:lnTo>
                  <a:lnTo>
                    <a:pt x="196" y="149"/>
                  </a:lnTo>
                  <a:lnTo>
                    <a:pt x="200" y="141"/>
                  </a:lnTo>
                  <a:lnTo>
                    <a:pt x="200" y="131"/>
                  </a:lnTo>
                  <a:lnTo>
                    <a:pt x="200" y="0"/>
                  </a:lnTo>
                  <a:lnTo>
                    <a:pt x="242" y="0"/>
                  </a:lnTo>
                  <a:lnTo>
                    <a:pt x="242" y="139"/>
                  </a:lnTo>
                  <a:lnTo>
                    <a:pt x="242" y="139"/>
                  </a:lnTo>
                  <a:lnTo>
                    <a:pt x="240" y="153"/>
                  </a:lnTo>
                  <a:lnTo>
                    <a:pt x="234" y="167"/>
                  </a:lnTo>
                  <a:lnTo>
                    <a:pt x="224" y="181"/>
                  </a:lnTo>
                  <a:lnTo>
                    <a:pt x="210" y="191"/>
                  </a:lnTo>
                  <a:lnTo>
                    <a:pt x="192" y="201"/>
                  </a:lnTo>
                  <a:lnTo>
                    <a:pt x="172" y="207"/>
                  </a:lnTo>
                  <a:lnTo>
                    <a:pt x="148" y="211"/>
                  </a:lnTo>
                  <a:lnTo>
                    <a:pt x="120" y="213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3"/>
            <p:cNvSpPr/>
            <p:nvPr/>
          </p:nvSpPr>
          <p:spPr>
            <a:xfrm>
              <a:off x="706320" y="4984920"/>
              <a:ext cx="81000" cy="69480"/>
            </a:xfrm>
            <a:custGeom>
              <a:avLst/>
              <a:gdLst/>
              <a:ahLst/>
              <a:rect l="l" t="t" r="r" b="b"/>
              <a:pathLst>
                <a:path w="242" h="207">
                  <a:moveTo>
                    <a:pt x="242" y="66"/>
                  </a:moveTo>
                  <a:lnTo>
                    <a:pt x="242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2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2" y="66"/>
                  </a:lnTo>
                  <a:close/>
                  <a:moveTo>
                    <a:pt x="200" y="66"/>
                  </a:moveTo>
                  <a:lnTo>
                    <a:pt x="200" y="66"/>
                  </a:lnTo>
                  <a:lnTo>
                    <a:pt x="198" y="58"/>
                  </a:lnTo>
                  <a:lnTo>
                    <a:pt x="198" y="52"/>
                  </a:lnTo>
                  <a:lnTo>
                    <a:pt x="194" y="48"/>
                  </a:lnTo>
                  <a:lnTo>
                    <a:pt x="190" y="44"/>
                  </a:lnTo>
                  <a:lnTo>
                    <a:pt x="184" y="40"/>
                  </a:lnTo>
                  <a:lnTo>
                    <a:pt x="178" y="38"/>
                  </a:lnTo>
                  <a:lnTo>
                    <a:pt x="160" y="36"/>
                  </a:lnTo>
                  <a:lnTo>
                    <a:pt x="42" y="36"/>
                  </a:lnTo>
                  <a:lnTo>
                    <a:pt x="42" y="93"/>
                  </a:lnTo>
                  <a:lnTo>
                    <a:pt x="162" y="93"/>
                  </a:lnTo>
                  <a:lnTo>
                    <a:pt x="162" y="93"/>
                  </a:lnTo>
                  <a:lnTo>
                    <a:pt x="178" y="92"/>
                  </a:lnTo>
                  <a:lnTo>
                    <a:pt x="184" y="90"/>
                  </a:lnTo>
                  <a:lnTo>
                    <a:pt x="190" y="86"/>
                  </a:lnTo>
                  <a:lnTo>
                    <a:pt x="194" y="84"/>
                  </a:lnTo>
                  <a:lnTo>
                    <a:pt x="198" y="78"/>
                  </a:lnTo>
                  <a:lnTo>
                    <a:pt x="198" y="72"/>
                  </a:lnTo>
                  <a:lnTo>
                    <a:pt x="200" y="6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4"/>
            <p:cNvSpPr/>
            <p:nvPr/>
          </p:nvSpPr>
          <p:spPr>
            <a:xfrm>
              <a:off x="706320" y="4984920"/>
              <a:ext cx="81000" cy="69480"/>
            </a:xfrm>
            <a:custGeom>
              <a:avLst/>
              <a:gdLst/>
              <a:ahLst/>
              <a:rect l="l" t="t" r="r" b="b"/>
              <a:pathLst>
                <a:path w="242" h="207">
                  <a:moveTo>
                    <a:pt x="242" y="66"/>
                  </a:moveTo>
                  <a:lnTo>
                    <a:pt x="242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2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2" y="6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5"/>
            <p:cNvSpPr/>
            <p:nvPr/>
          </p:nvSpPr>
          <p:spPr>
            <a:xfrm>
              <a:off x="720720" y="4997160"/>
              <a:ext cx="52920" cy="18720"/>
            </a:xfrm>
            <a:custGeom>
              <a:avLst/>
              <a:gdLst/>
              <a:ahLst/>
              <a:rect l="l" t="t" r="r" b="b"/>
              <a:pathLst>
                <a:path w="158" h="57">
                  <a:moveTo>
                    <a:pt x="158" y="30"/>
                  </a:moveTo>
                  <a:lnTo>
                    <a:pt x="158" y="30"/>
                  </a:lnTo>
                  <a:lnTo>
                    <a:pt x="156" y="22"/>
                  </a:lnTo>
                  <a:lnTo>
                    <a:pt x="156" y="16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2" y="4"/>
                  </a:lnTo>
                  <a:lnTo>
                    <a:pt x="136" y="2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20" y="57"/>
                  </a:lnTo>
                  <a:lnTo>
                    <a:pt x="120" y="57"/>
                  </a:lnTo>
                  <a:lnTo>
                    <a:pt x="136" y="56"/>
                  </a:lnTo>
                  <a:lnTo>
                    <a:pt x="142" y="54"/>
                  </a:lnTo>
                  <a:lnTo>
                    <a:pt x="148" y="50"/>
                  </a:lnTo>
                  <a:lnTo>
                    <a:pt x="152" y="48"/>
                  </a:lnTo>
                  <a:lnTo>
                    <a:pt x="156" y="42"/>
                  </a:lnTo>
                  <a:lnTo>
                    <a:pt x="156" y="36"/>
                  </a:lnTo>
                  <a:lnTo>
                    <a:pt x="158" y="3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6"/>
            <p:cNvSpPr/>
            <p:nvPr/>
          </p:nvSpPr>
          <p:spPr>
            <a:xfrm>
              <a:off x="799200" y="4984920"/>
              <a:ext cx="72360" cy="69480"/>
            </a:xfrm>
            <a:custGeom>
              <a:avLst/>
              <a:gdLst/>
              <a:ahLst/>
              <a:rect l="l" t="t" r="r" b="b"/>
              <a:pathLst>
                <a:path w="216" h="207">
                  <a:moveTo>
                    <a:pt x="0" y="207"/>
                  </a:moveTo>
                  <a:lnTo>
                    <a:pt x="0" y="0"/>
                  </a:lnTo>
                  <a:lnTo>
                    <a:pt x="216" y="0"/>
                  </a:lnTo>
                  <a:lnTo>
                    <a:pt x="216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6" y="169"/>
                  </a:lnTo>
                  <a:lnTo>
                    <a:pt x="216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17"/>
            <p:cNvSpPr/>
            <p:nvPr/>
          </p:nvSpPr>
          <p:spPr>
            <a:xfrm>
              <a:off x="799200" y="4984920"/>
              <a:ext cx="72360" cy="69480"/>
            </a:xfrm>
            <a:custGeom>
              <a:avLst/>
              <a:gdLst/>
              <a:ahLst/>
              <a:rect l="l" t="t" r="r" b="b"/>
              <a:pathLst>
                <a:path w="216" h="207">
                  <a:moveTo>
                    <a:pt x="0" y="207"/>
                  </a:moveTo>
                  <a:lnTo>
                    <a:pt x="0" y="0"/>
                  </a:lnTo>
                  <a:lnTo>
                    <a:pt x="216" y="0"/>
                  </a:lnTo>
                  <a:lnTo>
                    <a:pt x="216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6" y="169"/>
                  </a:lnTo>
                  <a:lnTo>
                    <a:pt x="216" y="207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8"/>
            <p:cNvSpPr/>
            <p:nvPr/>
          </p:nvSpPr>
          <p:spPr>
            <a:xfrm>
              <a:off x="1243440" y="4984920"/>
              <a:ext cx="73080" cy="69480"/>
            </a:xfrm>
            <a:custGeom>
              <a:avLst/>
              <a:gdLst/>
              <a:ahLst/>
              <a:rect l="l" t="t" r="r" b="b"/>
              <a:pathLst>
                <a:path w="218" h="207">
                  <a:moveTo>
                    <a:pt x="0" y="207"/>
                  </a:moveTo>
                  <a:lnTo>
                    <a:pt x="0" y="0"/>
                  </a:lnTo>
                  <a:lnTo>
                    <a:pt x="218" y="0"/>
                  </a:lnTo>
                  <a:lnTo>
                    <a:pt x="218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8" y="169"/>
                  </a:lnTo>
                  <a:lnTo>
                    <a:pt x="218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9"/>
            <p:cNvSpPr/>
            <p:nvPr/>
          </p:nvSpPr>
          <p:spPr>
            <a:xfrm>
              <a:off x="1243440" y="4984920"/>
              <a:ext cx="73080" cy="69480"/>
            </a:xfrm>
            <a:custGeom>
              <a:avLst/>
              <a:gdLst/>
              <a:ahLst/>
              <a:rect l="l" t="t" r="r" b="b"/>
              <a:pathLst>
                <a:path w="218" h="207">
                  <a:moveTo>
                    <a:pt x="0" y="207"/>
                  </a:moveTo>
                  <a:lnTo>
                    <a:pt x="0" y="0"/>
                  </a:lnTo>
                  <a:lnTo>
                    <a:pt x="218" y="0"/>
                  </a:lnTo>
                  <a:lnTo>
                    <a:pt x="218" y="36"/>
                  </a:lnTo>
                  <a:lnTo>
                    <a:pt x="42" y="36"/>
                  </a:lnTo>
                  <a:lnTo>
                    <a:pt x="42" y="80"/>
                  </a:lnTo>
                  <a:lnTo>
                    <a:pt x="164" y="80"/>
                  </a:lnTo>
                  <a:lnTo>
                    <a:pt x="164" y="117"/>
                  </a:lnTo>
                  <a:lnTo>
                    <a:pt x="42" y="117"/>
                  </a:lnTo>
                  <a:lnTo>
                    <a:pt x="42" y="169"/>
                  </a:lnTo>
                  <a:lnTo>
                    <a:pt x="218" y="169"/>
                  </a:lnTo>
                  <a:lnTo>
                    <a:pt x="218" y="207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0"/>
            <p:cNvSpPr/>
            <p:nvPr/>
          </p:nvSpPr>
          <p:spPr>
            <a:xfrm>
              <a:off x="944640" y="4984920"/>
              <a:ext cx="84240" cy="69480"/>
            </a:xfrm>
            <a:custGeom>
              <a:avLst/>
              <a:gdLst/>
              <a:ahLst/>
              <a:rect l="l" t="t" r="r" b="b"/>
              <a:pathLst>
                <a:path w="251" h="207">
                  <a:moveTo>
                    <a:pt x="251" y="151"/>
                  </a:moveTo>
                  <a:lnTo>
                    <a:pt x="251" y="151"/>
                  </a:lnTo>
                  <a:lnTo>
                    <a:pt x="249" y="163"/>
                  </a:lnTo>
                  <a:lnTo>
                    <a:pt x="245" y="175"/>
                  </a:lnTo>
                  <a:lnTo>
                    <a:pt x="239" y="185"/>
                  </a:lnTo>
                  <a:lnTo>
                    <a:pt x="231" y="191"/>
                  </a:lnTo>
                  <a:lnTo>
                    <a:pt x="219" y="199"/>
                  </a:lnTo>
                  <a:lnTo>
                    <a:pt x="205" y="203"/>
                  </a:lnTo>
                  <a:lnTo>
                    <a:pt x="188" y="205"/>
                  </a:lnTo>
                  <a:lnTo>
                    <a:pt x="16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86" y="0"/>
                  </a:lnTo>
                  <a:lnTo>
                    <a:pt x="200" y="4"/>
                  </a:lnTo>
                  <a:lnTo>
                    <a:pt x="213" y="8"/>
                  </a:lnTo>
                  <a:lnTo>
                    <a:pt x="223" y="16"/>
                  </a:lnTo>
                  <a:lnTo>
                    <a:pt x="231" y="24"/>
                  </a:lnTo>
                  <a:lnTo>
                    <a:pt x="237" y="34"/>
                  </a:lnTo>
                  <a:lnTo>
                    <a:pt x="241" y="44"/>
                  </a:lnTo>
                  <a:lnTo>
                    <a:pt x="243" y="58"/>
                  </a:lnTo>
                  <a:lnTo>
                    <a:pt x="243" y="58"/>
                  </a:lnTo>
                  <a:lnTo>
                    <a:pt x="241" y="70"/>
                  </a:lnTo>
                  <a:lnTo>
                    <a:pt x="237" y="82"/>
                  </a:lnTo>
                  <a:lnTo>
                    <a:pt x="229" y="92"/>
                  </a:lnTo>
                  <a:lnTo>
                    <a:pt x="217" y="99"/>
                  </a:lnTo>
                  <a:lnTo>
                    <a:pt x="217" y="99"/>
                  </a:lnTo>
                  <a:lnTo>
                    <a:pt x="233" y="109"/>
                  </a:lnTo>
                  <a:lnTo>
                    <a:pt x="243" y="121"/>
                  </a:lnTo>
                  <a:lnTo>
                    <a:pt x="247" y="127"/>
                  </a:lnTo>
                  <a:lnTo>
                    <a:pt x="249" y="133"/>
                  </a:lnTo>
                  <a:lnTo>
                    <a:pt x="251" y="151"/>
                  </a:lnTo>
                  <a:close/>
                  <a:moveTo>
                    <a:pt x="202" y="60"/>
                  </a:moveTo>
                  <a:lnTo>
                    <a:pt x="202" y="60"/>
                  </a:lnTo>
                  <a:lnTo>
                    <a:pt x="200" y="50"/>
                  </a:lnTo>
                  <a:lnTo>
                    <a:pt x="194" y="42"/>
                  </a:lnTo>
                  <a:lnTo>
                    <a:pt x="184" y="38"/>
                  </a:lnTo>
                  <a:lnTo>
                    <a:pt x="172" y="36"/>
                  </a:lnTo>
                  <a:lnTo>
                    <a:pt x="40" y="36"/>
                  </a:lnTo>
                  <a:lnTo>
                    <a:pt x="4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84" y="82"/>
                  </a:lnTo>
                  <a:lnTo>
                    <a:pt x="194" y="78"/>
                  </a:lnTo>
                  <a:lnTo>
                    <a:pt x="200" y="70"/>
                  </a:lnTo>
                  <a:lnTo>
                    <a:pt x="202" y="60"/>
                  </a:lnTo>
                  <a:close/>
                  <a:moveTo>
                    <a:pt x="211" y="145"/>
                  </a:moveTo>
                  <a:lnTo>
                    <a:pt x="211" y="145"/>
                  </a:lnTo>
                  <a:lnTo>
                    <a:pt x="209" y="141"/>
                  </a:lnTo>
                  <a:lnTo>
                    <a:pt x="207" y="135"/>
                  </a:lnTo>
                  <a:lnTo>
                    <a:pt x="205" y="131"/>
                  </a:lnTo>
                  <a:lnTo>
                    <a:pt x="200" y="127"/>
                  </a:lnTo>
                  <a:lnTo>
                    <a:pt x="188" y="121"/>
                  </a:lnTo>
                  <a:lnTo>
                    <a:pt x="172" y="119"/>
                  </a:lnTo>
                  <a:lnTo>
                    <a:pt x="40" y="119"/>
                  </a:lnTo>
                  <a:lnTo>
                    <a:pt x="40" y="169"/>
                  </a:lnTo>
                  <a:lnTo>
                    <a:pt x="168" y="169"/>
                  </a:lnTo>
                  <a:lnTo>
                    <a:pt x="168" y="169"/>
                  </a:lnTo>
                  <a:lnTo>
                    <a:pt x="186" y="167"/>
                  </a:lnTo>
                  <a:lnTo>
                    <a:pt x="198" y="163"/>
                  </a:lnTo>
                  <a:lnTo>
                    <a:pt x="205" y="159"/>
                  </a:lnTo>
                  <a:lnTo>
                    <a:pt x="207" y="155"/>
                  </a:lnTo>
                  <a:lnTo>
                    <a:pt x="209" y="151"/>
                  </a:lnTo>
                  <a:lnTo>
                    <a:pt x="211" y="14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1"/>
            <p:cNvSpPr/>
            <p:nvPr/>
          </p:nvSpPr>
          <p:spPr>
            <a:xfrm>
              <a:off x="944640" y="4984920"/>
              <a:ext cx="84240" cy="69480"/>
            </a:xfrm>
            <a:custGeom>
              <a:avLst/>
              <a:gdLst/>
              <a:ahLst/>
              <a:rect l="l" t="t" r="r" b="b"/>
              <a:pathLst>
                <a:path w="251" h="207">
                  <a:moveTo>
                    <a:pt x="251" y="151"/>
                  </a:moveTo>
                  <a:lnTo>
                    <a:pt x="251" y="151"/>
                  </a:lnTo>
                  <a:lnTo>
                    <a:pt x="249" y="163"/>
                  </a:lnTo>
                  <a:lnTo>
                    <a:pt x="245" y="175"/>
                  </a:lnTo>
                  <a:lnTo>
                    <a:pt x="239" y="185"/>
                  </a:lnTo>
                  <a:lnTo>
                    <a:pt x="231" y="191"/>
                  </a:lnTo>
                  <a:lnTo>
                    <a:pt x="219" y="199"/>
                  </a:lnTo>
                  <a:lnTo>
                    <a:pt x="205" y="203"/>
                  </a:lnTo>
                  <a:lnTo>
                    <a:pt x="188" y="205"/>
                  </a:lnTo>
                  <a:lnTo>
                    <a:pt x="168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86" y="0"/>
                  </a:lnTo>
                  <a:lnTo>
                    <a:pt x="200" y="4"/>
                  </a:lnTo>
                  <a:lnTo>
                    <a:pt x="213" y="8"/>
                  </a:lnTo>
                  <a:lnTo>
                    <a:pt x="223" y="16"/>
                  </a:lnTo>
                  <a:lnTo>
                    <a:pt x="231" y="24"/>
                  </a:lnTo>
                  <a:lnTo>
                    <a:pt x="237" y="34"/>
                  </a:lnTo>
                  <a:lnTo>
                    <a:pt x="241" y="44"/>
                  </a:lnTo>
                  <a:lnTo>
                    <a:pt x="243" y="58"/>
                  </a:lnTo>
                  <a:lnTo>
                    <a:pt x="243" y="58"/>
                  </a:lnTo>
                  <a:lnTo>
                    <a:pt x="241" y="70"/>
                  </a:lnTo>
                  <a:lnTo>
                    <a:pt x="237" y="82"/>
                  </a:lnTo>
                  <a:lnTo>
                    <a:pt x="229" y="92"/>
                  </a:lnTo>
                  <a:lnTo>
                    <a:pt x="217" y="99"/>
                  </a:lnTo>
                  <a:lnTo>
                    <a:pt x="217" y="99"/>
                  </a:lnTo>
                  <a:lnTo>
                    <a:pt x="233" y="109"/>
                  </a:lnTo>
                  <a:lnTo>
                    <a:pt x="243" y="121"/>
                  </a:lnTo>
                  <a:lnTo>
                    <a:pt x="247" y="127"/>
                  </a:lnTo>
                  <a:lnTo>
                    <a:pt x="249" y="133"/>
                  </a:lnTo>
                  <a:lnTo>
                    <a:pt x="251" y="15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22"/>
            <p:cNvSpPr/>
            <p:nvPr/>
          </p:nvSpPr>
          <p:spPr>
            <a:xfrm>
              <a:off x="958320" y="4997160"/>
              <a:ext cx="54000" cy="15480"/>
            </a:xfrm>
            <a:custGeom>
              <a:avLst/>
              <a:gdLst/>
              <a:ahLst/>
              <a:rect l="l" t="t" r="r" b="b"/>
              <a:pathLst>
                <a:path w="162" h="48">
                  <a:moveTo>
                    <a:pt x="162" y="24"/>
                  </a:moveTo>
                  <a:lnTo>
                    <a:pt x="162" y="24"/>
                  </a:lnTo>
                  <a:lnTo>
                    <a:pt x="160" y="14"/>
                  </a:lnTo>
                  <a:lnTo>
                    <a:pt x="154" y="6"/>
                  </a:lnTo>
                  <a:lnTo>
                    <a:pt x="144" y="2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44" y="46"/>
                  </a:lnTo>
                  <a:lnTo>
                    <a:pt x="154" y="42"/>
                  </a:lnTo>
                  <a:lnTo>
                    <a:pt x="160" y="34"/>
                  </a:lnTo>
                  <a:lnTo>
                    <a:pt x="162" y="24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23"/>
            <p:cNvSpPr/>
            <p:nvPr/>
          </p:nvSpPr>
          <p:spPr>
            <a:xfrm>
              <a:off x="958320" y="5025240"/>
              <a:ext cx="57240" cy="16200"/>
            </a:xfrm>
            <a:custGeom>
              <a:avLst/>
              <a:gdLst/>
              <a:ahLst/>
              <a:rect l="l" t="t" r="r" b="b"/>
              <a:pathLst>
                <a:path w="171" h="50">
                  <a:moveTo>
                    <a:pt x="171" y="26"/>
                  </a:moveTo>
                  <a:lnTo>
                    <a:pt x="171" y="26"/>
                  </a:lnTo>
                  <a:lnTo>
                    <a:pt x="169" y="22"/>
                  </a:lnTo>
                  <a:lnTo>
                    <a:pt x="167" y="16"/>
                  </a:lnTo>
                  <a:lnTo>
                    <a:pt x="165" y="12"/>
                  </a:lnTo>
                  <a:lnTo>
                    <a:pt x="160" y="8"/>
                  </a:lnTo>
                  <a:lnTo>
                    <a:pt x="148" y="2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128" y="50"/>
                  </a:lnTo>
                  <a:lnTo>
                    <a:pt x="128" y="50"/>
                  </a:lnTo>
                  <a:lnTo>
                    <a:pt x="146" y="48"/>
                  </a:lnTo>
                  <a:lnTo>
                    <a:pt x="158" y="44"/>
                  </a:lnTo>
                  <a:lnTo>
                    <a:pt x="165" y="40"/>
                  </a:lnTo>
                  <a:lnTo>
                    <a:pt x="167" y="36"/>
                  </a:lnTo>
                  <a:lnTo>
                    <a:pt x="169" y="32"/>
                  </a:lnTo>
                  <a:lnTo>
                    <a:pt x="171" y="2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24"/>
            <p:cNvSpPr/>
            <p:nvPr/>
          </p:nvSpPr>
          <p:spPr>
            <a:xfrm>
              <a:off x="1046520" y="4984920"/>
              <a:ext cx="80640" cy="69480"/>
            </a:xfrm>
            <a:custGeom>
              <a:avLst/>
              <a:gdLst/>
              <a:ahLst/>
              <a:rect l="l" t="t" r="r" b="b"/>
              <a:pathLst>
                <a:path w="240" h="207">
                  <a:moveTo>
                    <a:pt x="240" y="66"/>
                  </a:moveTo>
                  <a:lnTo>
                    <a:pt x="240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0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0" y="66"/>
                  </a:lnTo>
                  <a:close/>
                  <a:moveTo>
                    <a:pt x="200" y="66"/>
                  </a:moveTo>
                  <a:lnTo>
                    <a:pt x="200" y="66"/>
                  </a:lnTo>
                  <a:lnTo>
                    <a:pt x="198" y="58"/>
                  </a:lnTo>
                  <a:lnTo>
                    <a:pt x="198" y="52"/>
                  </a:lnTo>
                  <a:lnTo>
                    <a:pt x="194" y="48"/>
                  </a:lnTo>
                  <a:lnTo>
                    <a:pt x="190" y="44"/>
                  </a:lnTo>
                  <a:lnTo>
                    <a:pt x="184" y="40"/>
                  </a:lnTo>
                  <a:lnTo>
                    <a:pt x="178" y="38"/>
                  </a:lnTo>
                  <a:lnTo>
                    <a:pt x="160" y="36"/>
                  </a:lnTo>
                  <a:lnTo>
                    <a:pt x="42" y="36"/>
                  </a:lnTo>
                  <a:lnTo>
                    <a:pt x="42" y="93"/>
                  </a:lnTo>
                  <a:lnTo>
                    <a:pt x="162" y="93"/>
                  </a:lnTo>
                  <a:lnTo>
                    <a:pt x="162" y="93"/>
                  </a:lnTo>
                  <a:lnTo>
                    <a:pt x="178" y="92"/>
                  </a:lnTo>
                  <a:lnTo>
                    <a:pt x="184" y="90"/>
                  </a:lnTo>
                  <a:lnTo>
                    <a:pt x="190" y="86"/>
                  </a:lnTo>
                  <a:lnTo>
                    <a:pt x="194" y="84"/>
                  </a:lnTo>
                  <a:lnTo>
                    <a:pt x="198" y="78"/>
                  </a:lnTo>
                  <a:lnTo>
                    <a:pt x="198" y="72"/>
                  </a:lnTo>
                  <a:lnTo>
                    <a:pt x="200" y="6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25"/>
            <p:cNvSpPr/>
            <p:nvPr/>
          </p:nvSpPr>
          <p:spPr>
            <a:xfrm>
              <a:off x="1046520" y="4984920"/>
              <a:ext cx="80640" cy="69480"/>
            </a:xfrm>
            <a:custGeom>
              <a:avLst/>
              <a:gdLst/>
              <a:ahLst/>
              <a:rect l="l" t="t" r="r" b="b"/>
              <a:pathLst>
                <a:path w="240" h="207">
                  <a:moveTo>
                    <a:pt x="240" y="66"/>
                  </a:moveTo>
                  <a:lnTo>
                    <a:pt x="240" y="66"/>
                  </a:lnTo>
                  <a:lnTo>
                    <a:pt x="240" y="80"/>
                  </a:lnTo>
                  <a:lnTo>
                    <a:pt x="236" y="93"/>
                  </a:lnTo>
                  <a:lnTo>
                    <a:pt x="230" y="103"/>
                  </a:lnTo>
                  <a:lnTo>
                    <a:pt x="220" y="113"/>
                  </a:lnTo>
                  <a:lnTo>
                    <a:pt x="210" y="121"/>
                  </a:lnTo>
                  <a:lnTo>
                    <a:pt x="196" y="125"/>
                  </a:lnTo>
                  <a:lnTo>
                    <a:pt x="180" y="129"/>
                  </a:lnTo>
                  <a:lnTo>
                    <a:pt x="162" y="131"/>
                  </a:lnTo>
                  <a:lnTo>
                    <a:pt x="42" y="131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198" y="4"/>
                  </a:lnTo>
                  <a:lnTo>
                    <a:pt x="210" y="10"/>
                  </a:lnTo>
                  <a:lnTo>
                    <a:pt x="222" y="18"/>
                  </a:lnTo>
                  <a:lnTo>
                    <a:pt x="230" y="26"/>
                  </a:lnTo>
                  <a:lnTo>
                    <a:pt x="236" y="38"/>
                  </a:lnTo>
                  <a:lnTo>
                    <a:pt x="240" y="52"/>
                  </a:lnTo>
                  <a:lnTo>
                    <a:pt x="240" y="6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26"/>
            <p:cNvSpPr/>
            <p:nvPr/>
          </p:nvSpPr>
          <p:spPr>
            <a:xfrm>
              <a:off x="1060560" y="4997160"/>
              <a:ext cx="52920" cy="18720"/>
            </a:xfrm>
            <a:custGeom>
              <a:avLst/>
              <a:gdLst/>
              <a:ahLst/>
              <a:rect l="l" t="t" r="r" b="b"/>
              <a:pathLst>
                <a:path w="158" h="57">
                  <a:moveTo>
                    <a:pt x="158" y="30"/>
                  </a:moveTo>
                  <a:lnTo>
                    <a:pt x="158" y="30"/>
                  </a:lnTo>
                  <a:lnTo>
                    <a:pt x="156" y="22"/>
                  </a:lnTo>
                  <a:lnTo>
                    <a:pt x="156" y="16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2" y="4"/>
                  </a:lnTo>
                  <a:lnTo>
                    <a:pt x="136" y="2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120" y="57"/>
                  </a:lnTo>
                  <a:lnTo>
                    <a:pt x="120" y="57"/>
                  </a:lnTo>
                  <a:lnTo>
                    <a:pt x="136" y="56"/>
                  </a:lnTo>
                  <a:lnTo>
                    <a:pt x="142" y="54"/>
                  </a:lnTo>
                  <a:lnTo>
                    <a:pt x="148" y="50"/>
                  </a:lnTo>
                  <a:lnTo>
                    <a:pt x="152" y="48"/>
                  </a:lnTo>
                  <a:lnTo>
                    <a:pt x="156" y="42"/>
                  </a:lnTo>
                  <a:lnTo>
                    <a:pt x="156" y="36"/>
                  </a:lnTo>
                  <a:lnTo>
                    <a:pt x="158" y="3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27"/>
            <p:cNvSpPr/>
            <p:nvPr/>
          </p:nvSpPr>
          <p:spPr>
            <a:xfrm>
              <a:off x="1138680" y="4982400"/>
              <a:ext cx="87840" cy="73440"/>
            </a:xfrm>
            <a:custGeom>
              <a:avLst/>
              <a:gdLst/>
              <a:ahLst/>
              <a:rect l="l" t="t" r="r" b="b"/>
              <a:pathLst>
                <a:path w="262" h="219">
                  <a:moveTo>
                    <a:pt x="224" y="70"/>
                  </a:moveTo>
                  <a:lnTo>
                    <a:pt x="224" y="70"/>
                  </a:lnTo>
                  <a:lnTo>
                    <a:pt x="208" y="56"/>
                  </a:lnTo>
                  <a:lnTo>
                    <a:pt x="188" y="46"/>
                  </a:lnTo>
                  <a:lnTo>
                    <a:pt x="164" y="40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68"/>
                  </a:lnTo>
                  <a:lnTo>
                    <a:pt x="48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48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1"/>
                  </a:lnTo>
                  <a:lnTo>
                    <a:pt x="98" y="179"/>
                  </a:lnTo>
                  <a:lnTo>
                    <a:pt x="118" y="183"/>
                  </a:lnTo>
                  <a:lnTo>
                    <a:pt x="140" y="183"/>
                  </a:lnTo>
                  <a:lnTo>
                    <a:pt x="140" y="183"/>
                  </a:lnTo>
                  <a:lnTo>
                    <a:pt x="164" y="181"/>
                  </a:lnTo>
                  <a:lnTo>
                    <a:pt x="176" y="179"/>
                  </a:lnTo>
                  <a:lnTo>
                    <a:pt x="188" y="175"/>
                  </a:lnTo>
                  <a:lnTo>
                    <a:pt x="198" y="171"/>
                  </a:lnTo>
                  <a:lnTo>
                    <a:pt x="206" y="165"/>
                  </a:lnTo>
                  <a:lnTo>
                    <a:pt x="216" y="157"/>
                  </a:lnTo>
                  <a:lnTo>
                    <a:pt x="224" y="149"/>
                  </a:lnTo>
                  <a:lnTo>
                    <a:pt x="260" y="169"/>
                  </a:lnTo>
                  <a:lnTo>
                    <a:pt x="260" y="169"/>
                  </a:lnTo>
                  <a:lnTo>
                    <a:pt x="248" y="181"/>
                  </a:lnTo>
                  <a:lnTo>
                    <a:pt x="234" y="191"/>
                  </a:lnTo>
                  <a:lnTo>
                    <a:pt x="220" y="201"/>
                  </a:lnTo>
                  <a:lnTo>
                    <a:pt x="206" y="207"/>
                  </a:lnTo>
                  <a:lnTo>
                    <a:pt x="192" y="213"/>
                  </a:lnTo>
                  <a:lnTo>
                    <a:pt x="174" y="217"/>
                  </a:lnTo>
                  <a:lnTo>
                    <a:pt x="158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08" y="217"/>
                  </a:lnTo>
                  <a:lnTo>
                    <a:pt x="82" y="211"/>
                  </a:lnTo>
                  <a:lnTo>
                    <a:pt x="58" y="201"/>
                  </a:lnTo>
                  <a:lnTo>
                    <a:pt x="38" y="189"/>
                  </a:lnTo>
                  <a:lnTo>
                    <a:pt x="30" y="181"/>
                  </a:lnTo>
                  <a:lnTo>
                    <a:pt x="22" y="173"/>
                  </a:lnTo>
                  <a:lnTo>
                    <a:pt x="16" y="163"/>
                  </a:lnTo>
                  <a:lnTo>
                    <a:pt x="10" y="153"/>
                  </a:lnTo>
                  <a:lnTo>
                    <a:pt x="6" y="143"/>
                  </a:lnTo>
                  <a:lnTo>
                    <a:pt x="2" y="133"/>
                  </a:lnTo>
                  <a:lnTo>
                    <a:pt x="0" y="121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4"/>
                  </a:lnTo>
                  <a:lnTo>
                    <a:pt x="16" y="54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6" y="2"/>
                  </a:lnTo>
                  <a:lnTo>
                    <a:pt x="174" y="4"/>
                  </a:lnTo>
                  <a:lnTo>
                    <a:pt x="190" y="8"/>
                  </a:lnTo>
                  <a:lnTo>
                    <a:pt x="206" y="14"/>
                  </a:lnTo>
                  <a:lnTo>
                    <a:pt x="222" y="22"/>
                  </a:lnTo>
                  <a:lnTo>
                    <a:pt x="236" y="32"/>
                  </a:lnTo>
                  <a:lnTo>
                    <a:pt x="248" y="44"/>
                  </a:lnTo>
                  <a:lnTo>
                    <a:pt x="262" y="58"/>
                  </a:lnTo>
                  <a:lnTo>
                    <a:pt x="224" y="7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28"/>
            <p:cNvSpPr/>
            <p:nvPr/>
          </p:nvSpPr>
          <p:spPr>
            <a:xfrm>
              <a:off x="1138680" y="4982400"/>
              <a:ext cx="87840" cy="73440"/>
            </a:xfrm>
            <a:custGeom>
              <a:avLst/>
              <a:gdLst/>
              <a:ahLst/>
              <a:rect l="l" t="t" r="r" b="b"/>
              <a:pathLst>
                <a:path w="262" h="219">
                  <a:moveTo>
                    <a:pt x="224" y="70"/>
                  </a:moveTo>
                  <a:lnTo>
                    <a:pt x="224" y="70"/>
                  </a:lnTo>
                  <a:lnTo>
                    <a:pt x="208" y="56"/>
                  </a:lnTo>
                  <a:lnTo>
                    <a:pt x="188" y="46"/>
                  </a:lnTo>
                  <a:lnTo>
                    <a:pt x="164" y="40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18" y="38"/>
                  </a:lnTo>
                  <a:lnTo>
                    <a:pt x="98" y="42"/>
                  </a:lnTo>
                  <a:lnTo>
                    <a:pt x="82" y="50"/>
                  </a:lnTo>
                  <a:lnTo>
                    <a:pt x="68" y="58"/>
                  </a:lnTo>
                  <a:lnTo>
                    <a:pt x="58" y="68"/>
                  </a:lnTo>
                  <a:lnTo>
                    <a:pt x="48" y="82"/>
                  </a:lnTo>
                  <a:lnTo>
                    <a:pt x="44" y="96"/>
                  </a:lnTo>
                  <a:lnTo>
                    <a:pt x="42" y="109"/>
                  </a:lnTo>
                  <a:lnTo>
                    <a:pt x="42" y="109"/>
                  </a:lnTo>
                  <a:lnTo>
                    <a:pt x="44" y="125"/>
                  </a:lnTo>
                  <a:lnTo>
                    <a:pt x="48" y="139"/>
                  </a:lnTo>
                  <a:lnTo>
                    <a:pt x="58" y="153"/>
                  </a:lnTo>
                  <a:lnTo>
                    <a:pt x="68" y="163"/>
                  </a:lnTo>
                  <a:lnTo>
                    <a:pt x="82" y="171"/>
                  </a:lnTo>
                  <a:lnTo>
                    <a:pt x="98" y="179"/>
                  </a:lnTo>
                  <a:lnTo>
                    <a:pt x="118" y="183"/>
                  </a:lnTo>
                  <a:lnTo>
                    <a:pt x="140" y="183"/>
                  </a:lnTo>
                  <a:lnTo>
                    <a:pt x="140" y="183"/>
                  </a:lnTo>
                  <a:lnTo>
                    <a:pt x="164" y="181"/>
                  </a:lnTo>
                  <a:lnTo>
                    <a:pt x="176" y="179"/>
                  </a:lnTo>
                  <a:lnTo>
                    <a:pt x="188" y="175"/>
                  </a:lnTo>
                  <a:lnTo>
                    <a:pt x="198" y="171"/>
                  </a:lnTo>
                  <a:lnTo>
                    <a:pt x="206" y="165"/>
                  </a:lnTo>
                  <a:lnTo>
                    <a:pt x="216" y="157"/>
                  </a:lnTo>
                  <a:lnTo>
                    <a:pt x="224" y="149"/>
                  </a:lnTo>
                  <a:lnTo>
                    <a:pt x="260" y="169"/>
                  </a:lnTo>
                  <a:lnTo>
                    <a:pt x="260" y="169"/>
                  </a:lnTo>
                  <a:lnTo>
                    <a:pt x="248" y="181"/>
                  </a:lnTo>
                  <a:lnTo>
                    <a:pt x="234" y="191"/>
                  </a:lnTo>
                  <a:lnTo>
                    <a:pt x="220" y="201"/>
                  </a:lnTo>
                  <a:lnTo>
                    <a:pt x="206" y="207"/>
                  </a:lnTo>
                  <a:lnTo>
                    <a:pt x="192" y="213"/>
                  </a:lnTo>
                  <a:lnTo>
                    <a:pt x="174" y="217"/>
                  </a:lnTo>
                  <a:lnTo>
                    <a:pt x="158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08" y="217"/>
                  </a:lnTo>
                  <a:lnTo>
                    <a:pt x="82" y="211"/>
                  </a:lnTo>
                  <a:lnTo>
                    <a:pt x="58" y="201"/>
                  </a:lnTo>
                  <a:lnTo>
                    <a:pt x="38" y="189"/>
                  </a:lnTo>
                  <a:lnTo>
                    <a:pt x="30" y="181"/>
                  </a:lnTo>
                  <a:lnTo>
                    <a:pt x="22" y="173"/>
                  </a:lnTo>
                  <a:lnTo>
                    <a:pt x="16" y="163"/>
                  </a:lnTo>
                  <a:lnTo>
                    <a:pt x="10" y="153"/>
                  </a:lnTo>
                  <a:lnTo>
                    <a:pt x="6" y="143"/>
                  </a:lnTo>
                  <a:lnTo>
                    <a:pt x="2" y="133"/>
                  </a:lnTo>
                  <a:lnTo>
                    <a:pt x="0" y="121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6" y="76"/>
                  </a:lnTo>
                  <a:lnTo>
                    <a:pt x="10" y="64"/>
                  </a:lnTo>
                  <a:lnTo>
                    <a:pt x="16" y="54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62" y="16"/>
                  </a:lnTo>
                  <a:lnTo>
                    <a:pt x="86" y="8"/>
                  </a:lnTo>
                  <a:lnTo>
                    <a:pt x="11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6" y="2"/>
                  </a:lnTo>
                  <a:lnTo>
                    <a:pt x="174" y="4"/>
                  </a:lnTo>
                  <a:lnTo>
                    <a:pt x="190" y="8"/>
                  </a:lnTo>
                  <a:lnTo>
                    <a:pt x="206" y="14"/>
                  </a:lnTo>
                  <a:lnTo>
                    <a:pt x="222" y="22"/>
                  </a:lnTo>
                  <a:lnTo>
                    <a:pt x="236" y="32"/>
                  </a:lnTo>
                  <a:lnTo>
                    <a:pt x="248" y="44"/>
                  </a:lnTo>
                  <a:lnTo>
                    <a:pt x="262" y="58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3" name="Picture 31" descr=""/>
            <p:cNvPicPr/>
            <p:nvPr/>
          </p:nvPicPr>
          <p:blipFill>
            <a:blip r:embed="rId5"/>
            <a:stretch/>
          </p:blipFill>
          <p:spPr>
            <a:xfrm>
              <a:off x="94320" y="4941720"/>
              <a:ext cx="186120" cy="147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4" name="PlaceHolder 2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3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tif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Espace réservé pour une image  5" descr=""/>
          <p:cNvPicPr/>
          <p:nvPr/>
        </p:nvPicPr>
        <p:blipFill>
          <a:blip r:embed="rId1"/>
          <a:srcRect l="4739" t="0" r="4739" b="0"/>
          <a:stretch/>
        </p:blipFill>
        <p:spPr>
          <a:xfrm>
            <a:off x="0" y="0"/>
            <a:ext cx="6867360" cy="4868280"/>
          </a:xfrm>
          <a:prstGeom prst="rect">
            <a:avLst/>
          </a:prstGeom>
          <a:ln>
            <a:noFill/>
          </a:ln>
        </p:spPr>
      </p:pic>
      <p:sp>
        <p:nvSpPr>
          <p:cNvPr id="229" name="CustomShape 1"/>
          <p:cNvSpPr/>
          <p:nvPr/>
        </p:nvSpPr>
        <p:spPr>
          <a:xfrm>
            <a:off x="5567760" y="1645920"/>
            <a:ext cx="3575520" cy="108648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144000" anchor="b">
            <a:normAutofit fontScale="77000"/>
          </a:bodyPr>
          <a:p>
            <a:pPr>
              <a:lnSpc>
                <a:spcPts val="2900"/>
              </a:lnSpc>
            </a:pPr>
            <a:r>
              <a:rPr b="1" lang="en-US" sz="2800" spc="-1" strike="noStrike">
                <a:solidFill>
                  <a:srgbClr val="1d1d1b"/>
                </a:solidFill>
                <a:latin typeface="Calibri"/>
              </a:rPr>
              <a:t>Stratégies de déploiement cloud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567760" y="2601000"/>
            <a:ext cx="3575520" cy="51948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" bIns="72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Antoine Couette – 2.0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827800" y="1022040"/>
            <a:ext cx="589212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IaaS – Infra as Code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1d1d1b"/>
                </a:solidFill>
                <a:latin typeface="Calibri"/>
              </a:rPr>
              <a:t>Démo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259560" y="1022040"/>
            <a:ext cx="158544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257040" y="67680"/>
            <a:ext cx="158796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ts val="2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001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Level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4527000" y="160560"/>
            <a:ext cx="445608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2827800" y="1022040"/>
            <a:ext cx="589212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IaaS – Infra as Code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1d1d1b"/>
                </a:solidFill>
                <a:latin typeface="Calibri"/>
              </a:rPr>
              <a:t>Avantages/Axes d’amélioration</a:t>
            </a: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 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259560" y="1022040"/>
            <a:ext cx="158544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257040" y="67680"/>
            <a:ext cx="158796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ts val="2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001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Level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4527000" y="160560"/>
            <a:ext cx="445608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827800" y="1022040"/>
            <a:ext cx="589212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IaaS – Infra as Code – Auto Scaling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1d1d1b"/>
                </a:solidFill>
                <a:latin typeface="Calibri"/>
              </a:rPr>
              <a:t>Démo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259560" y="1022040"/>
            <a:ext cx="158544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57040" y="67680"/>
            <a:ext cx="158796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ts val="2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001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Level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4527000" y="160560"/>
            <a:ext cx="445608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2827800" y="1022040"/>
            <a:ext cx="589212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IaaS – Infra as Code – Auto Scaling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1d1d1b"/>
                </a:solidFill>
                <a:latin typeface="Calibri"/>
              </a:rPr>
              <a:t>Avantages/Inconvénients</a:t>
            </a: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259560" y="1022040"/>
            <a:ext cx="158544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257040" y="67680"/>
            <a:ext cx="158796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ts val="2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001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Level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527000" y="160560"/>
            <a:ext cx="445608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2827800" y="1022040"/>
            <a:ext cx="589212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FaaS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1d1d1b"/>
                </a:solidFill>
                <a:latin typeface="Calibri"/>
              </a:rPr>
              <a:t>Démo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259560" y="1022040"/>
            <a:ext cx="158544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257040" y="67680"/>
            <a:ext cx="158796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ts val="2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001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Level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4527000" y="160560"/>
            <a:ext cx="445608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2827800" y="1022040"/>
            <a:ext cx="589212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FaaS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1d1d1b"/>
                </a:solidFill>
                <a:latin typeface="Calibri"/>
              </a:rPr>
              <a:t>Avantages/Inconvénients</a:t>
            </a: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259560" y="1022040"/>
            <a:ext cx="158544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257040" y="67680"/>
            <a:ext cx="158796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ts val="2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001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Level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4527000" y="160560"/>
            <a:ext cx="445608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104240" y="985680"/>
            <a:ext cx="1856160" cy="19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d1d1b"/>
                </a:solidFill>
                <a:latin typeface="Calibri"/>
              </a:rPr>
              <a:t>Sommaire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7121160" y="64800"/>
            <a:ext cx="1839240" cy="48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2277a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511920" y="754200"/>
            <a:ext cx="813240" cy="7675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600" spc="-1" strike="noStrike">
                <a:solidFill>
                  <a:srgbClr val="52277a"/>
                </a:solidFill>
                <a:latin typeface="Calibri"/>
              </a:rPr>
              <a:t>1</a:t>
            </a:r>
            <a:endParaRPr b="0" lang="en-US" sz="56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1333440" y="754200"/>
            <a:ext cx="1349280" cy="520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90000" tIns="4500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922a51"/>
                </a:solidFill>
                <a:latin typeface="Calibri"/>
              </a:rPr>
              <a:t>Le cloud 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1333440" y="1157040"/>
            <a:ext cx="1349280" cy="365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90000" tIns="0" bIns="45000">
            <a:norm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511920" y="3624840"/>
            <a:ext cx="813240" cy="7675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600" spc="-1" strike="noStrike">
                <a:solidFill>
                  <a:srgbClr val="52277a"/>
                </a:solidFill>
                <a:latin typeface="Calibri"/>
              </a:rPr>
              <a:t>4</a:t>
            </a:r>
            <a:endParaRPr b="0" lang="en-US" sz="5600" spc="-1" strike="noStrike"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1333440" y="3624840"/>
            <a:ext cx="1349280" cy="4312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90000" tIns="4500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922a51"/>
                </a:solidFill>
                <a:latin typeface="Calibri"/>
              </a:rPr>
              <a:t>Use cases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1333440" y="4027320"/>
            <a:ext cx="1349280" cy="365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90000" tIns="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511920" y="2667240"/>
            <a:ext cx="813240" cy="7675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600" spc="-1" strike="noStrike">
                <a:solidFill>
                  <a:srgbClr val="52277a"/>
                </a:solidFill>
                <a:latin typeface="Calibri"/>
              </a:rPr>
              <a:t>3</a:t>
            </a:r>
            <a:endParaRPr b="0" lang="en-US" sz="5600" spc="-1" strike="noStrike"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>
            <a:off x="1333440" y="2667240"/>
            <a:ext cx="1349280" cy="73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90000" tIns="45000" bIns="0">
            <a:normAutofit fontScale="62000"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922a51"/>
                </a:solidFill>
                <a:latin typeface="Calibri"/>
              </a:rPr>
              <a:t>Les niveaux d’abstraction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1" name="CustomShape 11"/>
          <p:cNvSpPr/>
          <p:nvPr/>
        </p:nvSpPr>
        <p:spPr>
          <a:xfrm>
            <a:off x="518400" y="1710000"/>
            <a:ext cx="813240" cy="7675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600" spc="-1" strike="noStrike">
                <a:solidFill>
                  <a:srgbClr val="52277a"/>
                </a:solidFill>
                <a:latin typeface="Calibri"/>
              </a:rPr>
              <a:t>2</a:t>
            </a:r>
            <a:endParaRPr b="0" lang="en-US" sz="5600" spc="-1" strike="noStrike">
              <a:latin typeface="Arial"/>
            </a:endParaRPr>
          </a:p>
        </p:txBody>
      </p:sp>
      <p:sp>
        <p:nvSpPr>
          <p:cNvPr id="242" name="CustomShape 12"/>
          <p:cNvSpPr/>
          <p:nvPr/>
        </p:nvSpPr>
        <p:spPr>
          <a:xfrm>
            <a:off x="1339560" y="1710000"/>
            <a:ext cx="1349280" cy="52236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90000" tIns="4500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922a51"/>
                </a:solidFill>
                <a:latin typeface="Calibri"/>
              </a:rPr>
              <a:t>Avantages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CustomShape 13"/>
          <p:cNvSpPr/>
          <p:nvPr/>
        </p:nvSpPr>
        <p:spPr>
          <a:xfrm>
            <a:off x="1339560" y="2112120"/>
            <a:ext cx="1349280" cy="365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90000" tIns="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CustomShape 14"/>
          <p:cNvSpPr/>
          <p:nvPr/>
        </p:nvSpPr>
        <p:spPr>
          <a:xfrm>
            <a:off x="1323360" y="754200"/>
            <a:ext cx="10080" cy="768960"/>
          </a:xfrm>
          <a:prstGeom prst="rect">
            <a:avLst/>
          </a:prstGeom>
          <a:solidFill>
            <a:schemeClr val="bg2">
              <a:lumMod val="90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5"/>
          <p:cNvSpPr/>
          <p:nvPr/>
        </p:nvSpPr>
        <p:spPr>
          <a:xfrm>
            <a:off x="1323360" y="1710000"/>
            <a:ext cx="10080" cy="768960"/>
          </a:xfrm>
          <a:prstGeom prst="rect">
            <a:avLst/>
          </a:prstGeom>
          <a:solidFill>
            <a:schemeClr val="bg2">
              <a:lumMod val="90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6"/>
          <p:cNvSpPr/>
          <p:nvPr/>
        </p:nvSpPr>
        <p:spPr>
          <a:xfrm>
            <a:off x="1323360" y="2666160"/>
            <a:ext cx="10080" cy="768960"/>
          </a:xfrm>
          <a:prstGeom prst="rect">
            <a:avLst/>
          </a:prstGeom>
          <a:solidFill>
            <a:schemeClr val="bg2">
              <a:lumMod val="90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7"/>
          <p:cNvSpPr/>
          <p:nvPr/>
        </p:nvSpPr>
        <p:spPr>
          <a:xfrm>
            <a:off x="1323360" y="3624840"/>
            <a:ext cx="10080" cy="768960"/>
          </a:xfrm>
          <a:prstGeom prst="rect">
            <a:avLst/>
          </a:prstGeom>
          <a:solidFill>
            <a:schemeClr val="bg2">
              <a:lumMod val="90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8"/>
          <p:cNvSpPr/>
          <p:nvPr/>
        </p:nvSpPr>
        <p:spPr>
          <a:xfrm>
            <a:off x="6958080" y="3284280"/>
            <a:ext cx="1349280" cy="365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90000" tIns="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827800" y="1022040"/>
            <a:ext cx="589212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Permet aux entreprises de se focaliser sur leurs cœurs de métier plutôt que sur la gestion d’infrastructures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259560" y="1022040"/>
            <a:ext cx="158544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257040" y="67680"/>
            <a:ext cx="158796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ts val="2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001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Le cloud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4527000" y="160560"/>
            <a:ext cx="445608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827800" y="1022040"/>
            <a:ext cx="589212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1d1d1b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Optimisation des coûts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1d1d1b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Elasticité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1d1d1b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Résilience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1d1d1b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Services de plus haut niveau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259560" y="1022040"/>
            <a:ext cx="158544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57040" y="67680"/>
            <a:ext cx="158796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ts val="2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001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Avantages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4527000" y="160560"/>
            <a:ext cx="445608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827800" y="1022040"/>
            <a:ext cx="589212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1d1d1b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Investissement déjà fait on premise</a:t>
            </a:r>
            <a:endParaRPr b="0" lang="en-US" sz="24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1d1d1b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Considérations de sécurité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59560" y="1022040"/>
            <a:ext cx="158544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57040" y="67680"/>
            <a:ext cx="158796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ts val="2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001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Pourquoi ne pas y aller 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4527000" y="160560"/>
            <a:ext cx="445608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827800" y="1022040"/>
            <a:ext cx="589212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259560" y="1022040"/>
            <a:ext cx="158544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257040" y="67680"/>
            <a:ext cx="2120040" cy="8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ts val="2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001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Niveaux d’abstractions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4527000" y="160560"/>
            <a:ext cx="445608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265" name="Image 2" descr=""/>
          <p:cNvPicPr/>
          <p:nvPr/>
        </p:nvPicPr>
        <p:blipFill>
          <a:blip r:embed="rId1"/>
          <a:stretch/>
        </p:blipFill>
        <p:spPr>
          <a:xfrm>
            <a:off x="3308040" y="830880"/>
            <a:ext cx="4456800" cy="329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827800" y="1022040"/>
            <a:ext cx="589212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Fractup : fractals for everybody 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1d1d1b"/>
                </a:solidFill>
                <a:latin typeface="Calibri"/>
              </a:rPr>
              <a:t>Etude pratique des avantages/inconvénients de différentes approches de déploiement sur AWS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59560" y="1022040"/>
            <a:ext cx="158544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257040" y="67680"/>
            <a:ext cx="158796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ts val="2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001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Use cases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4527000" y="160560"/>
            <a:ext cx="445608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4703760" y="2560320"/>
            <a:ext cx="2336760" cy="228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2827800" y="1022040"/>
            <a:ext cx="589212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IaaS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59560" y="1022040"/>
            <a:ext cx="158544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257040" y="67680"/>
            <a:ext cx="158796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ts val="2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001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Level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4527000" y="160560"/>
            <a:ext cx="445608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827800" y="1022040"/>
            <a:ext cx="589212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IaaS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1d1d1b"/>
                </a:solidFill>
                <a:latin typeface="Calibri"/>
              </a:rPr>
              <a:t>Avantages/Axes d’amélioration</a:t>
            </a:r>
            <a:r>
              <a:rPr b="0" lang="en-US" sz="2400" spc="-1" strike="noStrike">
                <a:solidFill>
                  <a:srgbClr val="1d1d1b"/>
                </a:solidFill>
                <a:latin typeface="Calibri"/>
              </a:rPr>
              <a:t> 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259560" y="1022040"/>
            <a:ext cx="158544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22a51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257040" y="67680"/>
            <a:ext cx="158796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ts val="2001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2001"/>
              </a:lnSpc>
            </a:pPr>
            <a:r>
              <a:rPr b="1" lang="en-US" sz="1800" spc="-1" strike="noStrike">
                <a:solidFill>
                  <a:srgbClr val="922a51"/>
                </a:solidFill>
                <a:latin typeface="Calibri"/>
              </a:rPr>
              <a:t>Level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4527000" y="160560"/>
            <a:ext cx="445608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rgbClr val="d83541"/>
                </a:solidFill>
                <a:latin typeface="Calibri"/>
              </a:rPr>
              <a:t>Stratégies de déploiement cloud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2a51"/>
      </a:dk2>
      <a:lt2>
        <a:srgbClr val="e9e9e9"/>
      </a:lt2>
      <a:accent1>
        <a:srgbClr val="52277a"/>
      </a:accent1>
      <a:accent2>
        <a:srgbClr val="d83541"/>
      </a:accent2>
      <a:accent3>
        <a:srgbClr val="ffe400"/>
      </a:accent3>
      <a:accent4>
        <a:srgbClr val="27cabe"/>
      </a:accent4>
      <a:accent5>
        <a:srgbClr val="b0d885"/>
      </a:accent5>
      <a:accent6>
        <a:srgbClr val="d8354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2a51"/>
      </a:dk2>
      <a:lt2>
        <a:srgbClr val="e9e9e9"/>
      </a:lt2>
      <a:accent1>
        <a:srgbClr val="52277a"/>
      </a:accent1>
      <a:accent2>
        <a:srgbClr val="d83541"/>
      </a:accent2>
      <a:accent3>
        <a:srgbClr val="ffe400"/>
      </a:accent3>
      <a:accent4>
        <a:srgbClr val="27cabe"/>
      </a:accent4>
      <a:accent5>
        <a:srgbClr val="b0d885"/>
      </a:accent5>
      <a:accent6>
        <a:srgbClr val="d8354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2a51"/>
      </a:dk2>
      <a:lt2>
        <a:srgbClr val="e9e9e9"/>
      </a:lt2>
      <a:accent1>
        <a:srgbClr val="52277a"/>
      </a:accent1>
      <a:accent2>
        <a:srgbClr val="d83541"/>
      </a:accent2>
      <a:accent3>
        <a:srgbClr val="ffe400"/>
      </a:accent3>
      <a:accent4>
        <a:srgbClr val="27cabe"/>
      </a:accent4>
      <a:accent5>
        <a:srgbClr val="b0d885"/>
      </a:accent5>
      <a:accent6>
        <a:srgbClr val="d8354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2a51"/>
      </a:dk2>
      <a:lt2>
        <a:srgbClr val="e9e9e9"/>
      </a:lt2>
      <a:accent1>
        <a:srgbClr val="52277a"/>
      </a:accent1>
      <a:accent2>
        <a:srgbClr val="d83541"/>
      </a:accent2>
      <a:accent3>
        <a:srgbClr val="ffe400"/>
      </a:accent3>
      <a:accent4>
        <a:srgbClr val="27cabe"/>
      </a:accent4>
      <a:accent5>
        <a:srgbClr val="b0d885"/>
      </a:accent5>
      <a:accent6>
        <a:srgbClr val="d8354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22a51"/>
      </a:dk2>
      <a:lt2>
        <a:srgbClr val="e9e9e9"/>
      </a:lt2>
      <a:accent1>
        <a:srgbClr val="52277a"/>
      </a:accent1>
      <a:accent2>
        <a:srgbClr val="d83541"/>
      </a:accent2>
      <a:accent3>
        <a:srgbClr val="ffe400"/>
      </a:accent3>
      <a:accent4>
        <a:srgbClr val="27cabe"/>
      </a:accent4>
      <a:accent5>
        <a:srgbClr val="b0d885"/>
      </a:accent5>
      <a:accent6>
        <a:srgbClr val="d8354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Application>LibreOffice/6.1.4.2$Linux_X86_64 LibreOffice_project/10$Build-2</Application>
  <Words>204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2018-11-14T16:25:50Z</dcterms:created>
  <dc:creator>creaslide</dc:creator>
  <dc:description/>
  <dc:language>en-US</dc:language>
  <cp:lastModifiedBy/>
  <dcterms:modified xsi:type="dcterms:W3CDTF">2019-02-24T16:57:01Z</dcterms:modified>
  <cp:revision>149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Présentation à l'écran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