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6FBCB-CFCF-4550-B80C-DFAAD129FA75}" v="5" dt="2022-12-13T22:17:25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sey, Austin C" userId="c17011ba-854a-4d7f-abde-fe28810b7ffc" providerId="ADAL" clId="{5E16FBCB-CFCF-4550-B80C-DFAAD129FA75}"/>
    <pc:docChg chg="modSld">
      <pc:chgData name="Coursey, Austin C" userId="c17011ba-854a-4d7f-abde-fe28810b7ffc" providerId="ADAL" clId="{5E16FBCB-CFCF-4550-B80C-DFAAD129FA75}" dt="2022-12-13T22:17:33.132" v="2" actId="1076"/>
      <pc:docMkLst>
        <pc:docMk/>
      </pc:docMkLst>
      <pc:sldChg chg="modSp mod">
        <pc:chgData name="Coursey, Austin C" userId="c17011ba-854a-4d7f-abde-fe28810b7ffc" providerId="ADAL" clId="{5E16FBCB-CFCF-4550-B80C-DFAAD129FA75}" dt="2022-12-13T22:17:33.132" v="2" actId="1076"/>
        <pc:sldMkLst>
          <pc:docMk/>
          <pc:sldMk cId="2517161318" sldId="256"/>
        </pc:sldMkLst>
        <pc:spChg chg="mod">
          <ac:chgData name="Coursey, Austin C" userId="c17011ba-854a-4d7f-abde-fe28810b7ffc" providerId="ADAL" clId="{5E16FBCB-CFCF-4550-B80C-DFAAD129FA75}" dt="2022-12-13T22:17:33.132" v="2" actId="1076"/>
          <ac:spMkLst>
            <pc:docMk/>
            <pc:sldMk cId="2517161318" sldId="256"/>
            <ac:spMk id="17" creationId="{A93B3C78-15E5-9C29-96C7-325381FADA50}"/>
          </ac:spMkLst>
        </pc:spChg>
        <pc:spChg chg="mod">
          <ac:chgData name="Coursey, Austin C" userId="c17011ba-854a-4d7f-abde-fe28810b7ffc" providerId="ADAL" clId="{5E16FBCB-CFCF-4550-B80C-DFAAD129FA75}" dt="2022-12-13T22:17:33.132" v="2" actId="1076"/>
          <ac:spMkLst>
            <pc:docMk/>
            <pc:sldMk cId="2517161318" sldId="256"/>
            <ac:spMk id="18" creationId="{824ED88E-E44B-D0E7-5513-7BDE9365856D}"/>
          </ac:spMkLst>
        </pc:spChg>
        <pc:spChg chg="mod">
          <ac:chgData name="Coursey, Austin C" userId="c17011ba-854a-4d7f-abde-fe28810b7ffc" providerId="ADAL" clId="{5E16FBCB-CFCF-4550-B80C-DFAAD129FA75}" dt="2022-12-13T22:17:33.132" v="2" actId="1076"/>
          <ac:spMkLst>
            <pc:docMk/>
            <pc:sldMk cId="2517161318" sldId="256"/>
            <ac:spMk id="19" creationId="{D630C1F9-2A55-33A9-C8FA-82891FF205FA}"/>
          </ac:spMkLst>
        </pc:spChg>
        <pc:spChg chg="mod">
          <ac:chgData name="Coursey, Austin C" userId="c17011ba-854a-4d7f-abde-fe28810b7ffc" providerId="ADAL" clId="{5E16FBCB-CFCF-4550-B80C-DFAAD129FA75}" dt="2022-12-13T22:17:33.132" v="2" actId="1076"/>
          <ac:spMkLst>
            <pc:docMk/>
            <pc:sldMk cId="2517161318" sldId="256"/>
            <ac:spMk id="20" creationId="{4268ECB7-2EC5-AF95-393A-3741ABABE7D0}"/>
          </ac:spMkLst>
        </pc:spChg>
        <pc:picChg chg="mod">
          <ac:chgData name="Coursey, Austin C" userId="c17011ba-854a-4d7f-abde-fe28810b7ffc" providerId="ADAL" clId="{5E16FBCB-CFCF-4550-B80C-DFAAD129FA75}" dt="2022-12-13T22:17:33.132" v="2" actId="1076"/>
          <ac:picMkLst>
            <pc:docMk/>
            <pc:sldMk cId="2517161318" sldId="256"/>
            <ac:picMk id="4" creationId="{B0ABADFC-8FA4-0078-5D94-626F7903A318}"/>
          </ac:picMkLst>
        </pc:picChg>
        <pc:picChg chg="mod">
          <ac:chgData name="Coursey, Austin C" userId="c17011ba-854a-4d7f-abde-fe28810b7ffc" providerId="ADAL" clId="{5E16FBCB-CFCF-4550-B80C-DFAAD129FA75}" dt="2022-12-13T22:17:33.132" v="2" actId="1076"/>
          <ac:picMkLst>
            <pc:docMk/>
            <pc:sldMk cId="2517161318" sldId="256"/>
            <ac:picMk id="5" creationId="{57630822-D72B-DFB7-CBCF-2435468F98B4}"/>
          </ac:picMkLst>
        </pc:picChg>
        <pc:picChg chg="mod">
          <ac:chgData name="Coursey, Austin C" userId="c17011ba-854a-4d7f-abde-fe28810b7ffc" providerId="ADAL" clId="{5E16FBCB-CFCF-4550-B80C-DFAAD129FA75}" dt="2022-12-13T22:17:33.132" v="2" actId="1076"/>
          <ac:picMkLst>
            <pc:docMk/>
            <pc:sldMk cId="2517161318" sldId="256"/>
            <ac:picMk id="6" creationId="{511AAFEC-6B63-7670-5D53-79AD04C1AA07}"/>
          </ac:picMkLst>
        </pc:picChg>
        <pc:picChg chg="mod">
          <ac:chgData name="Coursey, Austin C" userId="c17011ba-854a-4d7f-abde-fe28810b7ffc" providerId="ADAL" clId="{5E16FBCB-CFCF-4550-B80C-DFAAD129FA75}" dt="2022-12-13T22:17:33.132" v="2" actId="1076"/>
          <ac:picMkLst>
            <pc:docMk/>
            <pc:sldMk cId="2517161318" sldId="256"/>
            <ac:picMk id="7" creationId="{18D4D56C-D175-01AE-FF62-FAE566872766}"/>
          </ac:picMkLst>
        </pc:picChg>
        <pc:cxnChg chg="mod">
          <ac:chgData name="Coursey, Austin C" userId="c17011ba-854a-4d7f-abde-fe28810b7ffc" providerId="ADAL" clId="{5E16FBCB-CFCF-4550-B80C-DFAAD129FA75}" dt="2022-12-13T22:17:33.132" v="2" actId="1076"/>
          <ac:cxnSpMkLst>
            <pc:docMk/>
            <pc:sldMk cId="2517161318" sldId="256"/>
            <ac:cxnSpMk id="11" creationId="{F6F2D73D-A630-D7CE-8322-D781D5BF3270}"/>
          </ac:cxnSpMkLst>
        </pc:cxnChg>
        <pc:cxnChg chg="mod">
          <ac:chgData name="Coursey, Austin C" userId="c17011ba-854a-4d7f-abde-fe28810b7ffc" providerId="ADAL" clId="{5E16FBCB-CFCF-4550-B80C-DFAAD129FA75}" dt="2022-12-13T22:17:33.132" v="2" actId="1076"/>
          <ac:cxnSpMkLst>
            <pc:docMk/>
            <pc:sldMk cId="2517161318" sldId="256"/>
            <ac:cxnSpMk id="13" creationId="{DDE95DE1-6EDF-B0C0-B7C9-093619F1A579}"/>
          </ac:cxnSpMkLst>
        </pc:cxnChg>
        <pc:cxnChg chg="mod">
          <ac:chgData name="Coursey, Austin C" userId="c17011ba-854a-4d7f-abde-fe28810b7ffc" providerId="ADAL" clId="{5E16FBCB-CFCF-4550-B80C-DFAAD129FA75}" dt="2022-12-13T22:17:33.132" v="2" actId="1076"/>
          <ac:cxnSpMkLst>
            <pc:docMk/>
            <pc:sldMk cId="2517161318" sldId="256"/>
            <ac:cxnSpMk id="15" creationId="{F308919F-0585-A5CC-3F5E-203866BAD7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3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9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7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CC76D-1575-48C8-A2CE-08FD45839DA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3D64-410E-42A6-91B5-5BD9AC06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ABADFC-8FA4-0078-5D94-626F7903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0" y="665560"/>
            <a:ext cx="3521620" cy="2462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30822-D72B-DFB7-CBCF-2435468F9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13" y="665560"/>
            <a:ext cx="3361775" cy="246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AAFEC-6B63-7670-5D53-79AD04C1A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11" y="3773823"/>
            <a:ext cx="3361774" cy="255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4D56C-D175-01AE-FF62-FAE566872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70" y="3773821"/>
            <a:ext cx="3521619" cy="252286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F2D73D-A630-D7CE-8322-D781D5BF327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92992" y="1896815"/>
            <a:ext cx="8197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E95DE1-6EDF-B0C0-B7C9-093619F1A57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793600" y="3128071"/>
            <a:ext cx="1" cy="64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08919F-0585-A5CC-3F5E-203866BAD7A6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4292987" y="5035256"/>
            <a:ext cx="819724" cy="14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3B3C78-15E5-9C29-96C7-325381FADA50}"/>
                  </a:ext>
                </a:extLst>
              </p:cNvPr>
              <p:cNvSpPr txBox="1"/>
              <p:nvPr/>
            </p:nvSpPr>
            <p:spPr>
              <a:xfrm>
                <a:off x="2112365" y="257630"/>
                <a:ext cx="839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3B3C78-15E5-9C29-96C7-325381FAD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65" y="257630"/>
                <a:ext cx="839624" cy="369332"/>
              </a:xfrm>
              <a:prstGeom prst="rect">
                <a:avLst/>
              </a:prstGeom>
              <a:blipFill>
                <a:blip r:embed="rId6"/>
                <a:stretch>
                  <a:fillRect l="-1678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4ED88E-E44B-D0E7-5513-7BDE9365856D}"/>
                  </a:ext>
                </a:extLst>
              </p:cNvPr>
              <p:cNvSpPr txBox="1"/>
              <p:nvPr/>
            </p:nvSpPr>
            <p:spPr>
              <a:xfrm>
                <a:off x="6238559" y="257630"/>
                <a:ext cx="839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4ED88E-E44B-D0E7-5513-7BDE93658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59" y="257630"/>
                <a:ext cx="839624" cy="369332"/>
              </a:xfrm>
              <a:prstGeom prst="rect">
                <a:avLst/>
              </a:prstGeom>
              <a:blipFill>
                <a:blip r:embed="rId7"/>
                <a:stretch>
                  <a:fillRect l="-27536" r="-1087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30C1F9-2A55-33A9-C8FA-82891FF205FA}"/>
                  </a:ext>
                </a:extLst>
              </p:cNvPr>
              <p:cNvSpPr txBox="1"/>
              <p:nvPr/>
            </p:nvSpPr>
            <p:spPr>
              <a:xfrm>
                <a:off x="1914387" y="6284190"/>
                <a:ext cx="839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4000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30C1F9-2A55-33A9-C8FA-82891FF2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387" y="6284190"/>
                <a:ext cx="839624" cy="369332"/>
              </a:xfrm>
              <a:prstGeom prst="rect">
                <a:avLst/>
              </a:prstGeom>
              <a:blipFill>
                <a:blip r:embed="rId8"/>
                <a:stretch>
                  <a:fillRect l="-33333" r="-1521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68ECB7-2EC5-AF95-393A-3741ABABE7D0}"/>
                  </a:ext>
                </a:extLst>
              </p:cNvPr>
              <p:cNvSpPr txBox="1"/>
              <p:nvPr/>
            </p:nvSpPr>
            <p:spPr>
              <a:xfrm>
                <a:off x="6238559" y="6313163"/>
                <a:ext cx="839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68ECB7-2EC5-AF95-393A-3741ABABE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59" y="6313163"/>
                <a:ext cx="839624" cy="369332"/>
              </a:xfrm>
              <a:prstGeom prst="rect">
                <a:avLst/>
              </a:prstGeom>
              <a:blipFill>
                <a:blip r:embed="rId9"/>
                <a:stretch>
                  <a:fillRect l="-27536" r="-1087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16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Coursey, Austin C</dc:creator>
  <cp:lastModifiedBy>Coursey, Austin C</cp:lastModifiedBy>
  <cp:revision>1</cp:revision>
  <dcterms:created xsi:type="dcterms:W3CDTF">2022-12-13T22:08:26Z</dcterms:created>
  <dcterms:modified xsi:type="dcterms:W3CDTF">2022-12-13T22:17:35Z</dcterms:modified>
</cp:coreProperties>
</file>