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1" r:id="rId3"/>
    <p:sldId id="257" r:id="rId4"/>
    <p:sldId id="258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CACF2-F768-4B46-987D-F99B9B35AB87}" v="17" dt="2023-04-14T02:15:37.663"/>
    <p1510:client id="{D91131EE-1EFC-4C09-A721-7D2241A18266}" v="74" dt="2023-04-13T19:29:33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ursey, Austin C" userId="c17011ba-854a-4d7f-abde-fe28810b7ffc" providerId="ADAL" clId="{201CACF2-F768-4B46-987D-F99B9B35AB87}"/>
    <pc:docChg chg="custSel modSld">
      <pc:chgData name="Coursey, Austin C" userId="c17011ba-854a-4d7f-abde-fe28810b7ffc" providerId="ADAL" clId="{201CACF2-F768-4B46-987D-F99B9B35AB87}" dt="2023-04-14T02:18:16.312" v="777" actId="1076"/>
      <pc:docMkLst>
        <pc:docMk/>
      </pc:docMkLst>
      <pc:sldChg chg="addSp delSp modSp mod modClrScheme chgLayout">
        <pc:chgData name="Coursey, Austin C" userId="c17011ba-854a-4d7f-abde-fe28810b7ffc" providerId="ADAL" clId="{201CACF2-F768-4B46-987D-F99B9B35AB87}" dt="2023-04-14T02:18:16.312" v="777" actId="1076"/>
        <pc:sldMkLst>
          <pc:docMk/>
          <pc:sldMk cId="1714628837" sldId="260"/>
        </pc:sldMkLst>
        <pc:spChg chg="mod ord">
          <ac:chgData name="Coursey, Austin C" userId="c17011ba-854a-4d7f-abde-fe28810b7ffc" providerId="ADAL" clId="{201CACF2-F768-4B46-987D-F99B9B35AB87}" dt="2023-04-14T01:59:55.272" v="1" actId="700"/>
          <ac:spMkLst>
            <pc:docMk/>
            <pc:sldMk cId="1714628837" sldId="260"/>
            <ac:spMk id="2" creationId="{DBC1A2DC-DD65-DCD6-A1B2-2A84C3BD911D}"/>
          </ac:spMkLst>
        </pc:spChg>
        <pc:spChg chg="del">
          <ac:chgData name="Coursey, Austin C" userId="c17011ba-854a-4d7f-abde-fe28810b7ffc" providerId="ADAL" clId="{201CACF2-F768-4B46-987D-F99B9B35AB87}" dt="2023-04-14T01:59:42.626" v="0" actId="478"/>
          <ac:spMkLst>
            <pc:docMk/>
            <pc:sldMk cId="1714628837" sldId="260"/>
            <ac:spMk id="3" creationId="{72430CA3-22F3-A440-6BD1-CDD30C853BD5}"/>
          </ac:spMkLst>
        </pc:spChg>
        <pc:spChg chg="add mod ord">
          <ac:chgData name="Coursey, Austin C" userId="c17011ba-854a-4d7f-abde-fe28810b7ffc" providerId="ADAL" clId="{201CACF2-F768-4B46-987D-F99B9B35AB87}" dt="2023-04-14T02:18:16.312" v="777" actId="1076"/>
          <ac:spMkLst>
            <pc:docMk/>
            <pc:sldMk cId="1714628837" sldId="260"/>
            <ac:spMk id="4" creationId="{0CCA07A7-B7EF-561A-C4D0-D3C57D06DBE9}"/>
          </ac:spMkLst>
        </pc:spChg>
        <pc:spChg chg="add del mod ord">
          <ac:chgData name="Coursey, Austin C" userId="c17011ba-854a-4d7f-abde-fe28810b7ffc" providerId="ADAL" clId="{201CACF2-F768-4B46-987D-F99B9B35AB87}" dt="2023-04-14T02:03:32.282" v="390" actId="478"/>
          <ac:spMkLst>
            <pc:docMk/>
            <pc:sldMk cId="1714628837" sldId="260"/>
            <ac:spMk id="5" creationId="{DAE0652A-A552-761D-529B-37810ACE7982}"/>
          </ac:spMkLst>
        </pc:spChg>
        <pc:spChg chg="add mod">
          <ac:chgData name="Coursey, Austin C" userId="c17011ba-854a-4d7f-abde-fe28810b7ffc" providerId="ADAL" clId="{201CACF2-F768-4B46-987D-F99B9B35AB87}" dt="2023-04-14T02:15:56.782" v="718" actId="207"/>
          <ac:spMkLst>
            <pc:docMk/>
            <pc:sldMk cId="1714628837" sldId="260"/>
            <ac:spMk id="9" creationId="{D674FD44-B702-D303-DB31-408683C3B5D2}"/>
          </ac:spMkLst>
        </pc:spChg>
        <pc:spChg chg="add mod">
          <ac:chgData name="Coursey, Austin C" userId="c17011ba-854a-4d7f-abde-fe28810b7ffc" providerId="ADAL" clId="{201CACF2-F768-4B46-987D-F99B9B35AB87}" dt="2023-04-14T02:15:56.782" v="718" actId="207"/>
          <ac:spMkLst>
            <pc:docMk/>
            <pc:sldMk cId="1714628837" sldId="260"/>
            <ac:spMk id="10" creationId="{C49A468A-2870-F77E-0EFE-78522E277A83}"/>
          </ac:spMkLst>
        </pc:spChg>
        <pc:graphicFrameChg chg="add mod modGraphic">
          <ac:chgData name="Coursey, Austin C" userId="c17011ba-854a-4d7f-abde-fe28810b7ffc" providerId="ADAL" clId="{201CACF2-F768-4B46-987D-F99B9B35AB87}" dt="2023-04-14T02:15:33.893" v="690" actId="313"/>
          <ac:graphicFrameMkLst>
            <pc:docMk/>
            <pc:sldMk cId="1714628837" sldId="260"/>
            <ac:graphicFrameMk id="6" creationId="{3187A3B7-A90D-2729-FC08-A8A072D0280A}"/>
          </ac:graphicFrameMkLst>
        </pc:graphicFrameChg>
        <pc:picChg chg="add mod">
          <ac:chgData name="Coursey, Austin C" userId="c17011ba-854a-4d7f-abde-fe28810b7ffc" providerId="ADAL" clId="{201CACF2-F768-4B46-987D-F99B9B35AB87}" dt="2023-04-14T02:17:29.350" v="720" actId="1582"/>
          <ac:picMkLst>
            <pc:docMk/>
            <pc:sldMk cId="1714628837" sldId="260"/>
            <ac:picMk id="8" creationId="{D15516BD-DF07-57E9-9DCF-80BECFC61AE7}"/>
          </ac:picMkLst>
        </pc:picChg>
        <pc:picChg chg="add del mod">
          <ac:chgData name="Coursey, Austin C" userId="c17011ba-854a-4d7f-abde-fe28810b7ffc" providerId="ADAL" clId="{201CACF2-F768-4B46-987D-F99B9B35AB87}" dt="2023-04-14T02:12:29.067" v="601" actId="478"/>
          <ac:picMkLst>
            <pc:docMk/>
            <pc:sldMk cId="1714628837" sldId="260"/>
            <ac:picMk id="1026" creationId="{720D8C50-87FD-3B60-5D1C-41FBA44F79D0}"/>
          </ac:picMkLst>
        </pc:picChg>
        <pc:picChg chg="add del mod">
          <ac:chgData name="Coursey, Austin C" userId="c17011ba-854a-4d7f-abde-fe28810b7ffc" providerId="ADAL" clId="{201CACF2-F768-4B46-987D-F99B9B35AB87}" dt="2023-04-14T02:13:28.153" v="604" actId="478"/>
          <ac:picMkLst>
            <pc:docMk/>
            <pc:sldMk cId="1714628837" sldId="260"/>
            <ac:picMk id="1028" creationId="{1AE65233-905E-7D91-55A8-5D7F7F6549C4}"/>
          </ac:picMkLst>
        </pc:picChg>
      </pc:sldChg>
    </pc:docChg>
  </pc:docChgLst>
  <pc:docChgLst>
    <pc:chgData name="Coursey, Austin C" userId="c17011ba-854a-4d7f-abde-fe28810b7ffc" providerId="ADAL" clId="{D91131EE-1EFC-4C09-A721-7D2241A18266}"/>
    <pc:docChg chg="undo custSel addSld delSld modSld sldOrd addMainMaster">
      <pc:chgData name="Coursey, Austin C" userId="c17011ba-854a-4d7f-abde-fe28810b7ffc" providerId="ADAL" clId="{D91131EE-1EFC-4C09-A721-7D2241A18266}" dt="2023-04-13T19:44:22.957" v="1781" actId="1076"/>
      <pc:docMkLst>
        <pc:docMk/>
      </pc:docMkLst>
      <pc:sldChg chg="addSp modSp new del mod setBg">
        <pc:chgData name="Coursey, Austin C" userId="c17011ba-854a-4d7f-abde-fe28810b7ffc" providerId="ADAL" clId="{D91131EE-1EFC-4C09-A721-7D2241A18266}" dt="2023-04-13T18:52:38.117" v="721" actId="47"/>
        <pc:sldMkLst>
          <pc:docMk/>
          <pc:sldMk cId="3836560980" sldId="256"/>
        </pc:sldMkLst>
        <pc:spChg chg="mod">
          <ac:chgData name="Coursey, Austin C" userId="c17011ba-854a-4d7f-abde-fe28810b7ffc" providerId="ADAL" clId="{D91131EE-1EFC-4C09-A721-7D2241A18266}" dt="2023-04-13T18:45:46.528" v="648" actId="26606"/>
          <ac:spMkLst>
            <pc:docMk/>
            <pc:sldMk cId="3836560980" sldId="256"/>
            <ac:spMk id="2" creationId="{148520AC-F245-5038-3C29-E483D8DE496C}"/>
          </ac:spMkLst>
        </pc:spChg>
        <pc:spChg chg="mod">
          <ac:chgData name="Coursey, Austin C" userId="c17011ba-854a-4d7f-abde-fe28810b7ffc" providerId="ADAL" clId="{D91131EE-1EFC-4C09-A721-7D2241A18266}" dt="2023-04-13T18:45:46.528" v="648" actId="26606"/>
          <ac:spMkLst>
            <pc:docMk/>
            <pc:sldMk cId="3836560980" sldId="256"/>
            <ac:spMk id="3" creationId="{49066A43-B242-1C46-A9DD-7E0CBD9F095E}"/>
          </ac:spMkLst>
        </pc:spChg>
        <pc:spChg chg="add">
          <ac:chgData name="Coursey, Austin C" userId="c17011ba-854a-4d7f-abde-fe28810b7ffc" providerId="ADAL" clId="{D91131EE-1EFC-4C09-A721-7D2241A18266}" dt="2023-04-13T18:45:46.528" v="648" actId="26606"/>
          <ac:spMkLst>
            <pc:docMk/>
            <pc:sldMk cId="3836560980" sldId="256"/>
            <ac:spMk id="8" creationId="{2D924463-4DB7-437D-85B1-7EE5042DE522}"/>
          </ac:spMkLst>
        </pc:spChg>
        <pc:spChg chg="add">
          <ac:chgData name="Coursey, Austin C" userId="c17011ba-854a-4d7f-abde-fe28810b7ffc" providerId="ADAL" clId="{D91131EE-1EFC-4C09-A721-7D2241A18266}" dt="2023-04-13T18:45:46.528" v="648" actId="26606"/>
          <ac:spMkLst>
            <pc:docMk/>
            <pc:sldMk cId="3836560980" sldId="256"/>
            <ac:spMk id="10" creationId="{9F108545-2EA9-4B3E-915B-295949608005}"/>
          </ac:spMkLst>
        </pc:spChg>
        <pc:spChg chg="add">
          <ac:chgData name="Coursey, Austin C" userId="c17011ba-854a-4d7f-abde-fe28810b7ffc" providerId="ADAL" clId="{D91131EE-1EFC-4C09-A721-7D2241A18266}" dt="2023-04-13T18:45:46.528" v="648" actId="26606"/>
          <ac:spMkLst>
            <pc:docMk/>
            <pc:sldMk cId="3836560980" sldId="256"/>
            <ac:spMk id="12" creationId="{A232D1C9-8AD3-453F-948D-966B7A11B77A}"/>
          </ac:spMkLst>
        </pc:spChg>
        <pc:spChg chg="add">
          <ac:chgData name="Coursey, Austin C" userId="c17011ba-854a-4d7f-abde-fe28810b7ffc" providerId="ADAL" clId="{D91131EE-1EFC-4C09-A721-7D2241A18266}" dt="2023-04-13T18:45:46.528" v="648" actId="26606"/>
          <ac:spMkLst>
            <pc:docMk/>
            <pc:sldMk cId="3836560980" sldId="256"/>
            <ac:spMk id="14" creationId="{F4ACD4D7-3FA3-4106-AFB4-55B58A02ED08}"/>
          </ac:spMkLst>
        </pc:spChg>
      </pc:sldChg>
      <pc:sldChg chg="addSp delSp modSp new mod setBg">
        <pc:chgData name="Coursey, Austin C" userId="c17011ba-854a-4d7f-abde-fe28810b7ffc" providerId="ADAL" clId="{D91131EE-1EFC-4C09-A721-7D2241A18266}" dt="2023-04-13T18:53:25.517" v="729" actId="1582"/>
        <pc:sldMkLst>
          <pc:docMk/>
          <pc:sldMk cId="1611554067" sldId="257"/>
        </pc:sldMkLst>
        <pc:spChg chg="mod">
          <ac:chgData name="Coursey, Austin C" userId="c17011ba-854a-4d7f-abde-fe28810b7ffc" providerId="ADAL" clId="{D91131EE-1EFC-4C09-A721-7D2241A18266}" dt="2023-04-13T18:49:10.661" v="654" actId="26606"/>
          <ac:spMkLst>
            <pc:docMk/>
            <pc:sldMk cId="1611554067" sldId="257"/>
            <ac:spMk id="2" creationId="{A9B8E624-5A86-5644-FB75-82D4EC44E944}"/>
          </ac:spMkLst>
        </pc:spChg>
        <pc:spChg chg="mod">
          <ac:chgData name="Coursey, Austin C" userId="c17011ba-854a-4d7f-abde-fe28810b7ffc" providerId="ADAL" clId="{D91131EE-1EFC-4C09-A721-7D2241A18266}" dt="2023-04-13T18:50:56.057" v="713" actId="14100"/>
          <ac:spMkLst>
            <pc:docMk/>
            <pc:sldMk cId="1611554067" sldId="257"/>
            <ac:spMk id="3" creationId="{3BC5C870-9A69-DB66-62B2-1EF65FDAFC21}"/>
          </ac:spMkLst>
        </pc:spChg>
        <pc:spChg chg="add mod">
          <ac:chgData name="Coursey, Austin C" userId="c17011ba-854a-4d7f-abde-fe28810b7ffc" providerId="ADAL" clId="{D91131EE-1EFC-4C09-A721-7D2241A18266}" dt="2023-04-13T18:50:14.762" v="709" actId="1076"/>
          <ac:spMkLst>
            <pc:docMk/>
            <pc:sldMk cId="1611554067" sldId="257"/>
            <ac:spMk id="4" creationId="{F8125E7C-52CA-A6B4-45AC-87F84919284F}"/>
          </ac:spMkLst>
        </pc:spChg>
        <pc:spChg chg="add">
          <ac:chgData name="Coursey, Austin C" userId="c17011ba-854a-4d7f-abde-fe28810b7ffc" providerId="ADAL" clId="{D91131EE-1EFC-4C09-A721-7D2241A18266}" dt="2023-04-13T18:49:10.661" v="654" actId="26606"/>
          <ac:spMkLst>
            <pc:docMk/>
            <pc:sldMk cId="1611554067" sldId="257"/>
            <ac:spMk id="1028" creationId="{8651CFA9-6065-4243-AC48-858E359780B1}"/>
          </ac:spMkLst>
        </pc:spChg>
        <pc:spChg chg="add">
          <ac:chgData name="Coursey, Austin C" userId="c17011ba-854a-4d7f-abde-fe28810b7ffc" providerId="ADAL" clId="{D91131EE-1EFC-4C09-A721-7D2241A18266}" dt="2023-04-13T18:49:10.661" v="654" actId="26606"/>
          <ac:spMkLst>
            <pc:docMk/>
            <pc:sldMk cId="1611554067" sldId="257"/>
            <ac:spMk id="1029" creationId="{FBC8BBE5-981E-4B0B-9654-32B5668BFF31}"/>
          </ac:spMkLst>
        </pc:spChg>
        <pc:spChg chg="add">
          <ac:chgData name="Coursey, Austin C" userId="c17011ba-854a-4d7f-abde-fe28810b7ffc" providerId="ADAL" clId="{D91131EE-1EFC-4C09-A721-7D2241A18266}" dt="2023-04-13T18:49:10.661" v="654" actId="26606"/>
          <ac:spMkLst>
            <pc:docMk/>
            <pc:sldMk cId="1611554067" sldId="257"/>
            <ac:spMk id="1030" creationId="{094C9708-F6A4-4956-B261-A4A2C4DFEBF7}"/>
          </ac:spMkLst>
        </pc:spChg>
        <pc:spChg chg="add del">
          <ac:chgData name="Coursey, Austin C" userId="c17011ba-854a-4d7f-abde-fe28810b7ffc" providerId="ADAL" clId="{D91131EE-1EFC-4C09-A721-7D2241A18266}" dt="2023-04-13T18:49:00.128" v="651" actId="26606"/>
          <ac:spMkLst>
            <pc:docMk/>
            <pc:sldMk cId="1611554067" sldId="257"/>
            <ac:spMk id="1031" creationId="{8651CFA9-6065-4243-AC48-858E359780B1}"/>
          </ac:spMkLst>
        </pc:spChg>
        <pc:spChg chg="add">
          <ac:chgData name="Coursey, Austin C" userId="c17011ba-854a-4d7f-abde-fe28810b7ffc" providerId="ADAL" clId="{D91131EE-1EFC-4C09-A721-7D2241A18266}" dt="2023-04-13T18:49:10.661" v="654" actId="26606"/>
          <ac:spMkLst>
            <pc:docMk/>
            <pc:sldMk cId="1611554067" sldId="257"/>
            <ac:spMk id="1032" creationId="{592DB257-3E16-4A3C-9E28-4682828127AD}"/>
          </ac:spMkLst>
        </pc:spChg>
        <pc:spChg chg="add del">
          <ac:chgData name="Coursey, Austin C" userId="c17011ba-854a-4d7f-abde-fe28810b7ffc" providerId="ADAL" clId="{D91131EE-1EFC-4C09-A721-7D2241A18266}" dt="2023-04-13T18:49:00.128" v="651" actId="26606"/>
          <ac:spMkLst>
            <pc:docMk/>
            <pc:sldMk cId="1611554067" sldId="257"/>
            <ac:spMk id="1033" creationId="{FBC8BBE5-981E-4B0B-9654-32B5668BFF31}"/>
          </ac:spMkLst>
        </pc:spChg>
        <pc:spChg chg="add">
          <ac:chgData name="Coursey, Austin C" userId="c17011ba-854a-4d7f-abde-fe28810b7ffc" providerId="ADAL" clId="{D91131EE-1EFC-4C09-A721-7D2241A18266}" dt="2023-04-13T18:49:10.661" v="654" actId="26606"/>
          <ac:spMkLst>
            <pc:docMk/>
            <pc:sldMk cId="1611554067" sldId="257"/>
            <ac:spMk id="1034" creationId="{487685E6-1160-459B-8C70-301404C06C23}"/>
          </ac:spMkLst>
        </pc:spChg>
        <pc:spChg chg="add del">
          <ac:chgData name="Coursey, Austin C" userId="c17011ba-854a-4d7f-abde-fe28810b7ffc" providerId="ADAL" clId="{D91131EE-1EFC-4C09-A721-7D2241A18266}" dt="2023-04-13T18:49:00.128" v="651" actId="26606"/>
          <ac:spMkLst>
            <pc:docMk/>
            <pc:sldMk cId="1611554067" sldId="257"/>
            <ac:spMk id="1035" creationId="{094C9708-F6A4-4956-B261-A4A2C4DFEBF7}"/>
          </ac:spMkLst>
        </pc:spChg>
        <pc:spChg chg="add del">
          <ac:chgData name="Coursey, Austin C" userId="c17011ba-854a-4d7f-abde-fe28810b7ffc" providerId="ADAL" clId="{D91131EE-1EFC-4C09-A721-7D2241A18266}" dt="2023-04-13T18:49:00.128" v="651" actId="26606"/>
          <ac:spMkLst>
            <pc:docMk/>
            <pc:sldMk cId="1611554067" sldId="257"/>
            <ac:spMk id="1037" creationId="{592DB257-3E16-4A3C-9E28-4682828127AD}"/>
          </ac:spMkLst>
        </pc:spChg>
        <pc:spChg chg="add del">
          <ac:chgData name="Coursey, Austin C" userId="c17011ba-854a-4d7f-abde-fe28810b7ffc" providerId="ADAL" clId="{D91131EE-1EFC-4C09-A721-7D2241A18266}" dt="2023-04-13T18:49:00.128" v="651" actId="26606"/>
          <ac:spMkLst>
            <pc:docMk/>
            <pc:sldMk cId="1611554067" sldId="257"/>
            <ac:spMk id="1039" creationId="{487685E6-1160-459B-8C70-301404C06C23}"/>
          </ac:spMkLst>
        </pc:spChg>
        <pc:spChg chg="add del">
          <ac:chgData name="Coursey, Austin C" userId="c17011ba-854a-4d7f-abde-fe28810b7ffc" providerId="ADAL" clId="{D91131EE-1EFC-4C09-A721-7D2241A18266}" dt="2023-04-13T18:49:04.684" v="653" actId="26606"/>
          <ac:spMkLst>
            <pc:docMk/>
            <pc:sldMk cId="1611554067" sldId="257"/>
            <ac:spMk id="1041" creationId="{4AB8125F-0FD8-48CD-9F43-73E5494EA774}"/>
          </ac:spMkLst>
        </pc:spChg>
        <pc:spChg chg="add del">
          <ac:chgData name="Coursey, Austin C" userId="c17011ba-854a-4d7f-abde-fe28810b7ffc" providerId="ADAL" clId="{D91131EE-1EFC-4C09-A721-7D2241A18266}" dt="2023-04-13T18:49:04.684" v="653" actId="26606"/>
          <ac:spMkLst>
            <pc:docMk/>
            <pc:sldMk cId="1611554067" sldId="257"/>
            <ac:spMk id="1042" creationId="{0019DD6C-5899-4C07-864B-EB0A7D104ACF}"/>
          </ac:spMkLst>
        </pc:spChg>
        <pc:spChg chg="add del">
          <ac:chgData name="Coursey, Austin C" userId="c17011ba-854a-4d7f-abde-fe28810b7ffc" providerId="ADAL" clId="{D91131EE-1EFC-4C09-A721-7D2241A18266}" dt="2023-04-13T18:49:04.684" v="653" actId="26606"/>
          <ac:spMkLst>
            <pc:docMk/>
            <pc:sldMk cId="1611554067" sldId="257"/>
            <ac:spMk id="1043" creationId="{EBDFFBC1-15BD-428E-B8AF-ECF5D1B76DEB}"/>
          </ac:spMkLst>
        </pc:spChg>
        <pc:spChg chg="add del">
          <ac:chgData name="Coursey, Austin C" userId="c17011ba-854a-4d7f-abde-fe28810b7ffc" providerId="ADAL" clId="{D91131EE-1EFC-4C09-A721-7D2241A18266}" dt="2023-04-13T18:49:04.684" v="653" actId="26606"/>
          <ac:spMkLst>
            <pc:docMk/>
            <pc:sldMk cId="1611554067" sldId="257"/>
            <ac:spMk id="1044" creationId="{EBFB3075-0323-4EB0-B1A5-776A0E709CEF}"/>
          </ac:spMkLst>
        </pc:spChg>
        <pc:picChg chg="add mod">
          <ac:chgData name="Coursey, Austin C" userId="c17011ba-854a-4d7f-abde-fe28810b7ffc" providerId="ADAL" clId="{D91131EE-1EFC-4C09-A721-7D2241A18266}" dt="2023-04-13T18:53:25.517" v="729" actId="1582"/>
          <ac:picMkLst>
            <pc:docMk/>
            <pc:sldMk cId="1611554067" sldId="257"/>
            <ac:picMk id="1026" creationId="{5B775A4F-E88D-1898-D8E4-4C94A9567490}"/>
          </ac:picMkLst>
        </pc:picChg>
      </pc:sldChg>
      <pc:sldChg chg="modSp new mod">
        <pc:chgData name="Coursey, Austin C" userId="c17011ba-854a-4d7f-abde-fe28810b7ffc" providerId="ADAL" clId="{D91131EE-1EFC-4C09-A721-7D2241A18266}" dt="2023-04-13T19:35:40.760" v="1722" actId="27636"/>
        <pc:sldMkLst>
          <pc:docMk/>
          <pc:sldMk cId="2466794210" sldId="258"/>
        </pc:sldMkLst>
        <pc:spChg chg="mod">
          <ac:chgData name="Coursey, Austin C" userId="c17011ba-854a-4d7f-abde-fe28810b7ffc" providerId="ADAL" clId="{D91131EE-1EFC-4C09-A721-7D2241A18266}" dt="2023-04-13T18:41:56.872" v="445"/>
          <ac:spMkLst>
            <pc:docMk/>
            <pc:sldMk cId="2466794210" sldId="258"/>
            <ac:spMk id="2" creationId="{E69969DD-A9BD-B4A5-EEB7-C9450B1B97E7}"/>
          </ac:spMkLst>
        </pc:spChg>
        <pc:spChg chg="mod">
          <ac:chgData name="Coursey, Austin C" userId="c17011ba-854a-4d7f-abde-fe28810b7ffc" providerId="ADAL" clId="{D91131EE-1EFC-4C09-A721-7D2241A18266}" dt="2023-04-13T19:35:40.760" v="1722" actId="27636"/>
          <ac:spMkLst>
            <pc:docMk/>
            <pc:sldMk cId="2466794210" sldId="258"/>
            <ac:spMk id="3" creationId="{E6F3DFF0-B248-F3B3-CE67-FD92855B1689}"/>
          </ac:spMkLst>
        </pc:spChg>
      </pc:sldChg>
      <pc:sldChg chg="modSp new del mod">
        <pc:chgData name="Coursey, Austin C" userId="c17011ba-854a-4d7f-abde-fe28810b7ffc" providerId="ADAL" clId="{D91131EE-1EFC-4C09-A721-7D2241A18266}" dt="2023-04-13T19:11:59.817" v="1462" actId="47"/>
        <pc:sldMkLst>
          <pc:docMk/>
          <pc:sldMk cId="3235974985" sldId="259"/>
        </pc:sldMkLst>
        <pc:spChg chg="mod">
          <ac:chgData name="Coursey, Austin C" userId="c17011ba-854a-4d7f-abde-fe28810b7ffc" providerId="ADAL" clId="{D91131EE-1EFC-4C09-A721-7D2241A18266}" dt="2023-04-13T18:41:56.872" v="445"/>
          <ac:spMkLst>
            <pc:docMk/>
            <pc:sldMk cId="3235974985" sldId="259"/>
            <ac:spMk id="2" creationId="{B59B22A6-9187-95E0-82FC-8F13E95D10C7}"/>
          </ac:spMkLst>
        </pc:spChg>
        <pc:spChg chg="mod">
          <ac:chgData name="Coursey, Austin C" userId="c17011ba-854a-4d7f-abde-fe28810b7ffc" providerId="ADAL" clId="{D91131EE-1EFC-4C09-A721-7D2241A18266}" dt="2023-04-13T18:41:56.872" v="445"/>
          <ac:spMkLst>
            <pc:docMk/>
            <pc:sldMk cId="3235974985" sldId="259"/>
            <ac:spMk id="3" creationId="{1F765EF9-4B70-1D93-70DD-4447F2B079C9}"/>
          </ac:spMkLst>
        </pc:spChg>
      </pc:sldChg>
      <pc:sldChg chg="modSp new mod">
        <pc:chgData name="Coursey, Austin C" userId="c17011ba-854a-4d7f-abde-fe28810b7ffc" providerId="ADAL" clId="{D91131EE-1EFC-4C09-A721-7D2241A18266}" dt="2023-04-13T18:41:56.872" v="445"/>
        <pc:sldMkLst>
          <pc:docMk/>
          <pc:sldMk cId="1714628837" sldId="260"/>
        </pc:sldMkLst>
        <pc:spChg chg="mod">
          <ac:chgData name="Coursey, Austin C" userId="c17011ba-854a-4d7f-abde-fe28810b7ffc" providerId="ADAL" clId="{D91131EE-1EFC-4C09-A721-7D2241A18266}" dt="2023-04-13T18:41:56.872" v="445"/>
          <ac:spMkLst>
            <pc:docMk/>
            <pc:sldMk cId="1714628837" sldId="260"/>
            <ac:spMk id="2" creationId="{DBC1A2DC-DD65-DCD6-A1B2-2A84C3BD911D}"/>
          </ac:spMkLst>
        </pc:spChg>
        <pc:spChg chg="mod">
          <ac:chgData name="Coursey, Austin C" userId="c17011ba-854a-4d7f-abde-fe28810b7ffc" providerId="ADAL" clId="{D91131EE-1EFC-4C09-A721-7D2241A18266}" dt="2023-04-13T18:41:56.872" v="445"/>
          <ac:spMkLst>
            <pc:docMk/>
            <pc:sldMk cId="1714628837" sldId="260"/>
            <ac:spMk id="3" creationId="{72430CA3-22F3-A440-6BD1-CDD30C853BD5}"/>
          </ac:spMkLst>
        </pc:spChg>
      </pc:sldChg>
      <pc:sldChg chg="addSp delSp modSp add mod setBg modAnim delDesignElem">
        <pc:chgData name="Coursey, Austin C" userId="c17011ba-854a-4d7f-abde-fe28810b7ffc" providerId="ADAL" clId="{D91131EE-1EFC-4C09-A721-7D2241A18266}" dt="2023-04-13T18:54:55.697" v="744"/>
        <pc:sldMkLst>
          <pc:docMk/>
          <pc:sldMk cId="109857222" sldId="261"/>
        </pc:sldMkLst>
        <pc:spChg chg="mod">
          <ac:chgData name="Coursey, Austin C" userId="c17011ba-854a-4d7f-abde-fe28810b7ffc" providerId="ADAL" clId="{D91131EE-1EFC-4C09-A721-7D2241A18266}" dt="2023-04-13T18:54:55.697" v="744"/>
          <ac:spMkLst>
            <pc:docMk/>
            <pc:sldMk cId="109857222" sldId="261"/>
            <ac:spMk id="2" creationId="{00000000-0000-0000-0000-000000000000}"/>
          </ac:spMkLst>
        </pc:spChg>
        <pc:spChg chg="mod">
          <ac:chgData name="Coursey, Austin C" userId="c17011ba-854a-4d7f-abde-fe28810b7ffc" providerId="ADAL" clId="{D91131EE-1EFC-4C09-A721-7D2241A18266}" dt="2023-04-13T18:52:56.033" v="727" actId="20577"/>
          <ac:spMkLst>
            <pc:docMk/>
            <pc:sldMk cId="109857222" sldId="261"/>
            <ac:spMk id="3" creationId="{00000000-0000-0000-0000-000000000000}"/>
          </ac:spMkLst>
        </pc:spChg>
        <pc:spChg chg="del">
          <ac:chgData name="Coursey, Austin C" userId="c17011ba-854a-4d7f-abde-fe28810b7ffc" providerId="ADAL" clId="{D91131EE-1EFC-4C09-A721-7D2241A18266}" dt="2023-04-13T18:51:52.117" v="715"/>
          <ac:spMkLst>
            <pc:docMk/>
            <pc:sldMk cId="109857222" sldId="261"/>
            <ac:spMk id="8" creationId="{729F2144-48B7-4730-955E-365ECED3ABE0}"/>
          </ac:spMkLst>
        </pc:spChg>
        <pc:spChg chg="del">
          <ac:chgData name="Coursey, Austin C" userId="c17011ba-854a-4d7f-abde-fe28810b7ffc" providerId="ADAL" clId="{D91131EE-1EFC-4C09-A721-7D2241A18266}" dt="2023-04-13T18:51:52.117" v="715"/>
          <ac:spMkLst>
            <pc:docMk/>
            <pc:sldMk cId="109857222" sldId="261"/>
            <ac:spMk id="10" creationId="{E765FF50-D2F9-4A4F-86ED-F101E172BA93}"/>
          </ac:spMkLst>
        </pc:spChg>
        <pc:spChg chg="del">
          <ac:chgData name="Coursey, Austin C" userId="c17011ba-854a-4d7f-abde-fe28810b7ffc" providerId="ADAL" clId="{D91131EE-1EFC-4C09-A721-7D2241A18266}" dt="2023-04-13T18:51:52.117" v="715"/>
          <ac:spMkLst>
            <pc:docMk/>
            <pc:sldMk cId="109857222" sldId="261"/>
            <ac:spMk id="14" creationId="{04D834C7-8223-43DA-AA30-E15A1BC7BB4E}"/>
          </ac:spMkLst>
        </pc:spChg>
        <pc:spChg chg="del">
          <ac:chgData name="Coursey, Austin C" userId="c17011ba-854a-4d7f-abde-fe28810b7ffc" providerId="ADAL" clId="{D91131EE-1EFC-4C09-A721-7D2241A18266}" dt="2023-04-13T18:51:52.117" v="715"/>
          <ac:spMkLst>
            <pc:docMk/>
            <pc:sldMk cId="109857222" sldId="261"/>
            <ac:spMk id="16" creationId="{B62DE6C5-8EB8-4E41-B0FF-93563AA4C56C}"/>
          </ac:spMkLst>
        </pc:spChg>
        <pc:spChg chg="add">
          <ac:chgData name="Coursey, Austin C" userId="c17011ba-854a-4d7f-abde-fe28810b7ffc" providerId="ADAL" clId="{D91131EE-1EFC-4C09-A721-7D2241A18266}" dt="2023-04-13T18:52:23.297" v="717" actId="26606"/>
          <ac:spMkLst>
            <pc:docMk/>
            <pc:sldMk cId="109857222" sldId="261"/>
            <ac:spMk id="17" creationId="{DE61FBD7-E37C-4B38-BE44-A6D4978D7486}"/>
          </ac:spMkLst>
        </pc:spChg>
        <pc:spChg chg="add">
          <ac:chgData name="Coursey, Austin C" userId="c17011ba-854a-4d7f-abde-fe28810b7ffc" providerId="ADAL" clId="{D91131EE-1EFC-4C09-A721-7D2241A18266}" dt="2023-04-13T18:52:23.297" v="717" actId="26606"/>
          <ac:spMkLst>
            <pc:docMk/>
            <pc:sldMk cId="109857222" sldId="261"/>
            <ac:spMk id="19" creationId="{34F8020C-60BB-4357-8207-13221A99AE19}"/>
          </ac:spMkLst>
        </pc:spChg>
        <pc:spChg chg="add">
          <ac:chgData name="Coursey, Austin C" userId="c17011ba-854a-4d7f-abde-fe28810b7ffc" providerId="ADAL" clId="{D91131EE-1EFC-4C09-A721-7D2241A18266}" dt="2023-04-13T18:52:23.297" v="717" actId="26606"/>
          <ac:spMkLst>
            <pc:docMk/>
            <pc:sldMk cId="109857222" sldId="261"/>
            <ac:spMk id="21" creationId="{392BFCFE-FD78-4EDF-BEFE-CC444DC5F307}"/>
          </ac:spMkLst>
        </pc:spChg>
        <pc:spChg chg="add">
          <ac:chgData name="Coursey, Austin C" userId="c17011ba-854a-4d7f-abde-fe28810b7ffc" providerId="ADAL" clId="{D91131EE-1EFC-4C09-A721-7D2241A18266}" dt="2023-04-13T18:52:23.297" v="717" actId="26606"/>
          <ac:spMkLst>
            <pc:docMk/>
            <pc:sldMk cId="109857222" sldId="261"/>
            <ac:spMk id="23" creationId="{2A9F5D68-3D95-43BF-ACDE-75B3AF83AD08}"/>
          </ac:spMkLst>
        </pc:spChg>
        <pc:spChg chg="add">
          <ac:chgData name="Coursey, Austin C" userId="c17011ba-854a-4d7f-abde-fe28810b7ffc" providerId="ADAL" clId="{D91131EE-1EFC-4C09-A721-7D2241A18266}" dt="2023-04-13T18:52:23.297" v="717" actId="26606"/>
          <ac:spMkLst>
            <pc:docMk/>
            <pc:sldMk cId="109857222" sldId="261"/>
            <ac:spMk id="25" creationId="{33AC5ED2-7560-4690-BDE5-563A974562AC}"/>
          </ac:spMkLst>
        </pc:spChg>
        <pc:picChg chg="mod">
          <ac:chgData name="Coursey, Austin C" userId="c17011ba-854a-4d7f-abde-fe28810b7ffc" providerId="ADAL" clId="{D91131EE-1EFC-4C09-A721-7D2241A18266}" dt="2023-04-13T18:52:36.297" v="719" actId="27614"/>
          <ac:picMkLst>
            <pc:docMk/>
            <pc:sldMk cId="109857222" sldId="261"/>
            <ac:picMk id="12" creationId="{688FB270-A368-B660-7D0B-ACC3127AE5F7}"/>
          </ac:picMkLst>
        </pc:picChg>
      </pc:sldChg>
      <pc:sldChg chg="modSp new del mod">
        <pc:chgData name="Coursey, Austin C" userId="c17011ba-854a-4d7f-abde-fe28810b7ffc" providerId="ADAL" clId="{D91131EE-1EFC-4C09-A721-7D2241A18266}" dt="2023-04-13T18:42:17.053" v="449" actId="2696"/>
        <pc:sldMkLst>
          <pc:docMk/>
          <pc:sldMk cId="757597783" sldId="261"/>
        </pc:sldMkLst>
        <pc:spChg chg="mod">
          <ac:chgData name="Coursey, Austin C" userId="c17011ba-854a-4d7f-abde-fe28810b7ffc" providerId="ADAL" clId="{D91131EE-1EFC-4C09-A721-7D2241A18266}" dt="2023-04-13T18:41:56.872" v="445"/>
          <ac:spMkLst>
            <pc:docMk/>
            <pc:sldMk cId="757597783" sldId="261"/>
            <ac:spMk id="2" creationId="{B2ED0602-CE0F-A77F-98B4-3F0FA1EF1D14}"/>
          </ac:spMkLst>
        </pc:spChg>
        <pc:spChg chg="mod">
          <ac:chgData name="Coursey, Austin C" userId="c17011ba-854a-4d7f-abde-fe28810b7ffc" providerId="ADAL" clId="{D91131EE-1EFC-4C09-A721-7D2241A18266}" dt="2023-04-13T18:41:56.872" v="445"/>
          <ac:spMkLst>
            <pc:docMk/>
            <pc:sldMk cId="757597783" sldId="261"/>
            <ac:spMk id="3" creationId="{AC6856FF-13A9-1271-7775-7209A202DD8D}"/>
          </ac:spMkLst>
        </pc:spChg>
      </pc:sldChg>
      <pc:sldChg chg="modSp new del mod">
        <pc:chgData name="Coursey, Austin C" userId="c17011ba-854a-4d7f-abde-fe28810b7ffc" providerId="ADAL" clId="{D91131EE-1EFC-4C09-A721-7D2241A18266}" dt="2023-04-13T18:42:04.359" v="448" actId="2696"/>
        <pc:sldMkLst>
          <pc:docMk/>
          <pc:sldMk cId="205162317" sldId="262"/>
        </pc:sldMkLst>
        <pc:spChg chg="mod">
          <ac:chgData name="Coursey, Austin C" userId="c17011ba-854a-4d7f-abde-fe28810b7ffc" providerId="ADAL" clId="{D91131EE-1EFC-4C09-A721-7D2241A18266}" dt="2023-04-13T18:41:57.073" v="446" actId="27636"/>
          <ac:spMkLst>
            <pc:docMk/>
            <pc:sldMk cId="205162317" sldId="262"/>
            <ac:spMk id="2" creationId="{610598A7-8217-FA38-CAFB-372A3E1AAEA8}"/>
          </ac:spMkLst>
        </pc:spChg>
        <pc:spChg chg="mod">
          <ac:chgData name="Coursey, Austin C" userId="c17011ba-854a-4d7f-abde-fe28810b7ffc" providerId="ADAL" clId="{D91131EE-1EFC-4C09-A721-7D2241A18266}" dt="2023-04-13T18:41:56.872" v="445"/>
          <ac:spMkLst>
            <pc:docMk/>
            <pc:sldMk cId="205162317" sldId="262"/>
            <ac:spMk id="3" creationId="{D9FD6E19-CF08-35F3-3B48-FBD8F40E7BAD}"/>
          </ac:spMkLst>
        </pc:spChg>
      </pc:sldChg>
      <pc:sldChg chg="addSp delSp modSp add mod ord setBg">
        <pc:chgData name="Coursey, Austin C" userId="c17011ba-854a-4d7f-abde-fe28810b7ffc" providerId="ADAL" clId="{D91131EE-1EFC-4C09-A721-7D2241A18266}" dt="2023-04-13T19:36:37.704" v="1730" actId="20577"/>
        <pc:sldMkLst>
          <pc:docMk/>
          <pc:sldMk cId="3885215451" sldId="262"/>
        </pc:sldMkLst>
        <pc:spChg chg="del">
          <ac:chgData name="Coursey, Austin C" userId="c17011ba-854a-4d7f-abde-fe28810b7ffc" providerId="ADAL" clId="{D91131EE-1EFC-4C09-A721-7D2241A18266}" dt="2023-04-13T19:04:29.860" v="1186" actId="478"/>
          <ac:spMkLst>
            <pc:docMk/>
            <pc:sldMk cId="3885215451" sldId="262"/>
            <ac:spMk id="2" creationId="{7185514B-52D1-0C6A-D29A-0D62779024A1}"/>
          </ac:spMkLst>
        </pc:spChg>
        <pc:spChg chg="add mod ord">
          <ac:chgData name="Coursey, Austin C" userId="c17011ba-854a-4d7f-abde-fe28810b7ffc" providerId="ADAL" clId="{D91131EE-1EFC-4C09-A721-7D2241A18266}" dt="2023-04-13T19:14:38.494" v="1495" actId="14100"/>
          <ac:spMkLst>
            <pc:docMk/>
            <pc:sldMk cId="3885215451" sldId="262"/>
            <ac:spMk id="4" creationId="{24BCD4D7-D7C1-1C8D-A07D-C4892621B6BC}"/>
          </ac:spMkLst>
        </pc:spChg>
        <pc:spChg chg="add mod ord">
          <ac:chgData name="Coursey, Austin C" userId="c17011ba-854a-4d7f-abde-fe28810b7ffc" providerId="ADAL" clId="{D91131EE-1EFC-4C09-A721-7D2241A18266}" dt="2023-04-13T19:28:04.441" v="1637" actId="14100"/>
          <ac:spMkLst>
            <pc:docMk/>
            <pc:sldMk cId="3885215451" sldId="262"/>
            <ac:spMk id="8" creationId="{C7E4488B-6E76-4836-017E-8479A9944395}"/>
          </ac:spMkLst>
        </pc:spChg>
        <pc:spChg chg="add mod">
          <ac:chgData name="Coursey, Austin C" userId="c17011ba-854a-4d7f-abde-fe28810b7ffc" providerId="ADAL" clId="{D91131EE-1EFC-4C09-A721-7D2241A18266}" dt="2023-04-13T19:16:36.713" v="1511" actId="113"/>
          <ac:spMkLst>
            <pc:docMk/>
            <pc:sldMk cId="3885215451" sldId="262"/>
            <ac:spMk id="9" creationId="{453F8A5E-09F3-3039-82B8-A2D366E1DC3E}"/>
          </ac:spMkLst>
        </pc:spChg>
        <pc:spChg chg="add mod">
          <ac:chgData name="Coursey, Austin C" userId="c17011ba-854a-4d7f-abde-fe28810b7ffc" providerId="ADAL" clId="{D91131EE-1EFC-4C09-A721-7D2241A18266}" dt="2023-04-13T19:36:37.704" v="1730" actId="20577"/>
          <ac:spMkLst>
            <pc:docMk/>
            <pc:sldMk cId="3885215451" sldId="262"/>
            <ac:spMk id="10" creationId="{2EB9F8EE-CF82-1DE3-66DF-BE4AE99F7329}"/>
          </ac:spMkLst>
        </pc:spChg>
        <pc:spChg chg="add mod ord">
          <ac:chgData name="Coursey, Austin C" userId="c17011ba-854a-4d7f-abde-fe28810b7ffc" providerId="ADAL" clId="{D91131EE-1EFC-4C09-A721-7D2241A18266}" dt="2023-04-13T19:33:26.688" v="1656" actId="207"/>
          <ac:spMkLst>
            <pc:docMk/>
            <pc:sldMk cId="3885215451" sldId="262"/>
            <ac:spMk id="18" creationId="{D02B77D7-1CA7-3CA3-2884-44B262AB5DCA}"/>
          </ac:spMkLst>
        </pc:spChg>
        <pc:spChg chg="add del mod">
          <ac:chgData name="Coursey, Austin C" userId="c17011ba-854a-4d7f-abde-fe28810b7ffc" providerId="ADAL" clId="{D91131EE-1EFC-4C09-A721-7D2241A18266}" dt="2023-04-13T19:14:18.962" v="1482" actId="767"/>
          <ac:spMkLst>
            <pc:docMk/>
            <pc:sldMk cId="3885215451" sldId="262"/>
            <ac:spMk id="19" creationId="{21D41578-04BE-4E8E-8033-ECA5F74CAC81}"/>
          </ac:spMkLst>
        </pc:spChg>
        <pc:spChg chg="add del mod">
          <ac:chgData name="Coursey, Austin C" userId="c17011ba-854a-4d7f-abde-fe28810b7ffc" providerId="ADAL" clId="{D91131EE-1EFC-4C09-A721-7D2241A18266}" dt="2023-04-13T19:14:18.592" v="1481" actId="767"/>
          <ac:spMkLst>
            <pc:docMk/>
            <pc:sldMk cId="3885215451" sldId="262"/>
            <ac:spMk id="20" creationId="{494888E6-03C7-1870-651A-DA1EA78A3482}"/>
          </ac:spMkLst>
        </pc:spChg>
        <pc:spChg chg="add mod">
          <ac:chgData name="Coursey, Austin C" userId="c17011ba-854a-4d7f-abde-fe28810b7ffc" providerId="ADAL" clId="{D91131EE-1EFC-4C09-A721-7D2241A18266}" dt="2023-04-13T19:33:35.340" v="1657" actId="207"/>
          <ac:spMkLst>
            <pc:docMk/>
            <pc:sldMk cId="3885215451" sldId="262"/>
            <ac:spMk id="21" creationId="{AB9BACDC-E85E-E2A1-B34D-540411BEA097}"/>
          </ac:spMkLst>
        </pc:spChg>
        <pc:spChg chg="add mod">
          <ac:chgData name="Coursey, Austin C" userId="c17011ba-854a-4d7f-abde-fe28810b7ffc" providerId="ADAL" clId="{D91131EE-1EFC-4C09-A721-7D2241A18266}" dt="2023-04-13T19:17:46.526" v="1521" actId="571"/>
          <ac:spMkLst>
            <pc:docMk/>
            <pc:sldMk cId="3885215451" sldId="262"/>
            <ac:spMk id="27" creationId="{E9F4A1B4-74BB-3C63-E4A7-0A4AF208886E}"/>
          </ac:spMkLst>
        </pc:spChg>
        <pc:spChg chg="add del mod">
          <ac:chgData name="Coursey, Austin C" userId="c17011ba-854a-4d7f-abde-fe28810b7ffc" providerId="ADAL" clId="{D91131EE-1EFC-4C09-A721-7D2241A18266}" dt="2023-04-13T19:18:43.804" v="1527"/>
          <ac:spMkLst>
            <pc:docMk/>
            <pc:sldMk cId="3885215451" sldId="262"/>
            <ac:spMk id="28" creationId="{5CA736C4-4ACD-AC63-9938-3E688CBAD61E}"/>
          </ac:spMkLst>
        </pc:spChg>
        <pc:spChg chg="add del mod">
          <ac:chgData name="Coursey, Austin C" userId="c17011ba-854a-4d7f-abde-fe28810b7ffc" providerId="ADAL" clId="{D91131EE-1EFC-4C09-A721-7D2241A18266}" dt="2023-04-13T19:18:43.804" v="1527"/>
          <ac:spMkLst>
            <pc:docMk/>
            <pc:sldMk cId="3885215451" sldId="262"/>
            <ac:spMk id="30" creationId="{92115E53-F619-B7B8-BD04-67968DCA551D}"/>
          </ac:spMkLst>
        </pc:spChg>
        <pc:spChg chg="add del mod">
          <ac:chgData name="Coursey, Austin C" userId="c17011ba-854a-4d7f-abde-fe28810b7ffc" providerId="ADAL" clId="{D91131EE-1EFC-4C09-A721-7D2241A18266}" dt="2023-04-13T19:18:43.804" v="1527"/>
          <ac:spMkLst>
            <pc:docMk/>
            <pc:sldMk cId="3885215451" sldId="262"/>
            <ac:spMk id="33" creationId="{5AFA8D46-8FF2-8110-C3C1-A2217E35770E}"/>
          </ac:spMkLst>
        </pc:spChg>
        <pc:spChg chg="add del mod">
          <ac:chgData name="Coursey, Austin C" userId="c17011ba-854a-4d7f-abde-fe28810b7ffc" providerId="ADAL" clId="{D91131EE-1EFC-4C09-A721-7D2241A18266}" dt="2023-04-13T19:18:43.804" v="1527"/>
          <ac:spMkLst>
            <pc:docMk/>
            <pc:sldMk cId="3885215451" sldId="262"/>
            <ac:spMk id="34" creationId="{F4774F21-C23D-7FCA-38C5-A728E320DDA9}"/>
          </ac:spMkLst>
        </pc:spChg>
        <pc:spChg chg="add del mod">
          <ac:chgData name="Coursey, Austin C" userId="c17011ba-854a-4d7f-abde-fe28810b7ffc" providerId="ADAL" clId="{D91131EE-1EFC-4C09-A721-7D2241A18266}" dt="2023-04-13T19:18:43.804" v="1527"/>
          <ac:spMkLst>
            <pc:docMk/>
            <pc:sldMk cId="3885215451" sldId="262"/>
            <ac:spMk id="35" creationId="{EA5C8DD5-0C21-F482-1138-E4D4C08A52C9}"/>
          </ac:spMkLst>
        </pc:spChg>
        <pc:spChg chg="add del mod">
          <ac:chgData name="Coursey, Austin C" userId="c17011ba-854a-4d7f-abde-fe28810b7ffc" providerId="ADAL" clId="{D91131EE-1EFC-4C09-A721-7D2241A18266}" dt="2023-04-13T19:18:43.804" v="1527"/>
          <ac:spMkLst>
            <pc:docMk/>
            <pc:sldMk cId="3885215451" sldId="262"/>
            <ac:spMk id="36" creationId="{482400DB-103C-4796-1C64-DD33B4ED1C99}"/>
          </ac:spMkLst>
        </pc:spChg>
        <pc:spChg chg="add del mod">
          <ac:chgData name="Coursey, Austin C" userId="c17011ba-854a-4d7f-abde-fe28810b7ffc" providerId="ADAL" clId="{D91131EE-1EFC-4C09-A721-7D2241A18266}" dt="2023-04-13T19:18:43.804" v="1527"/>
          <ac:spMkLst>
            <pc:docMk/>
            <pc:sldMk cId="3885215451" sldId="262"/>
            <ac:spMk id="38" creationId="{B79445ED-93D4-A42B-4426-BD2875726E2F}"/>
          </ac:spMkLst>
        </pc:spChg>
        <pc:spChg chg="add del mod">
          <ac:chgData name="Coursey, Austin C" userId="c17011ba-854a-4d7f-abde-fe28810b7ffc" providerId="ADAL" clId="{D91131EE-1EFC-4C09-A721-7D2241A18266}" dt="2023-04-13T19:18:43.804" v="1527"/>
          <ac:spMkLst>
            <pc:docMk/>
            <pc:sldMk cId="3885215451" sldId="262"/>
            <ac:spMk id="39" creationId="{F4CFF9F7-ABE1-A04D-0774-8A53A78355A0}"/>
          </ac:spMkLst>
        </pc:spChg>
        <pc:spChg chg="add del mod">
          <ac:chgData name="Coursey, Austin C" userId="c17011ba-854a-4d7f-abde-fe28810b7ffc" providerId="ADAL" clId="{D91131EE-1EFC-4C09-A721-7D2241A18266}" dt="2023-04-13T19:18:43.804" v="1527"/>
          <ac:spMkLst>
            <pc:docMk/>
            <pc:sldMk cId="3885215451" sldId="262"/>
            <ac:spMk id="40" creationId="{6585683A-94C2-7DAE-45A9-9358F3597714}"/>
          </ac:spMkLst>
        </pc:spChg>
        <pc:spChg chg="mod">
          <ac:chgData name="Coursey, Austin C" userId="c17011ba-854a-4d7f-abde-fe28810b7ffc" providerId="ADAL" clId="{D91131EE-1EFC-4C09-A721-7D2241A18266}" dt="2023-04-13T19:16:19.108" v="1507" actId="1076"/>
          <ac:spMkLst>
            <pc:docMk/>
            <pc:sldMk cId="3885215451" sldId="262"/>
            <ac:spMk id="48" creationId="{9AC877F2-3A51-165C-B9C8-3CC70BA81B11}"/>
          </ac:spMkLst>
        </pc:spChg>
        <pc:spChg chg="mod">
          <ac:chgData name="Coursey, Austin C" userId="c17011ba-854a-4d7f-abde-fe28810b7ffc" providerId="ADAL" clId="{D91131EE-1EFC-4C09-A721-7D2241A18266}" dt="2023-04-13T19:16:19.108" v="1507" actId="1076"/>
          <ac:spMkLst>
            <pc:docMk/>
            <pc:sldMk cId="3885215451" sldId="262"/>
            <ac:spMk id="50" creationId="{BBA8C3C9-A06E-9E90-094C-DF034B7B5301}"/>
          </ac:spMkLst>
        </pc:spChg>
        <pc:spChg chg="mod">
          <ac:chgData name="Coursey, Austin C" userId="c17011ba-854a-4d7f-abde-fe28810b7ffc" providerId="ADAL" clId="{D91131EE-1EFC-4C09-A721-7D2241A18266}" dt="2023-04-13T19:16:19.108" v="1507" actId="1076"/>
          <ac:spMkLst>
            <pc:docMk/>
            <pc:sldMk cId="3885215451" sldId="262"/>
            <ac:spMk id="51" creationId="{08A58509-4C63-918A-F4BC-8AE2F281B7B2}"/>
          </ac:spMkLst>
        </pc:spChg>
        <pc:spChg chg="mod">
          <ac:chgData name="Coursey, Austin C" userId="c17011ba-854a-4d7f-abde-fe28810b7ffc" providerId="ADAL" clId="{D91131EE-1EFC-4C09-A721-7D2241A18266}" dt="2023-04-13T19:16:19.108" v="1507" actId="1076"/>
          <ac:spMkLst>
            <pc:docMk/>
            <pc:sldMk cId="3885215451" sldId="262"/>
            <ac:spMk id="52" creationId="{44F6E964-1B74-DA66-25F9-B4A2DE050C96}"/>
          </ac:spMkLst>
        </pc:spChg>
        <pc:spChg chg="mod">
          <ac:chgData name="Coursey, Austin C" userId="c17011ba-854a-4d7f-abde-fe28810b7ffc" providerId="ADAL" clId="{D91131EE-1EFC-4C09-A721-7D2241A18266}" dt="2023-04-13T19:16:19.108" v="1507" actId="1076"/>
          <ac:spMkLst>
            <pc:docMk/>
            <pc:sldMk cId="3885215451" sldId="262"/>
            <ac:spMk id="53" creationId="{EEBBB767-A740-FA4E-EB67-B99E3AF5DAA4}"/>
          </ac:spMkLst>
        </pc:spChg>
        <pc:spChg chg="mod">
          <ac:chgData name="Coursey, Austin C" userId="c17011ba-854a-4d7f-abde-fe28810b7ffc" providerId="ADAL" clId="{D91131EE-1EFC-4C09-A721-7D2241A18266}" dt="2023-04-13T19:16:19.108" v="1507" actId="1076"/>
          <ac:spMkLst>
            <pc:docMk/>
            <pc:sldMk cId="3885215451" sldId="262"/>
            <ac:spMk id="54" creationId="{BD4658E1-EEFA-FDB3-682E-E11251BF6673}"/>
          </ac:spMkLst>
        </pc:spChg>
        <pc:spChg chg="mod">
          <ac:chgData name="Coursey, Austin C" userId="c17011ba-854a-4d7f-abde-fe28810b7ffc" providerId="ADAL" clId="{D91131EE-1EFC-4C09-A721-7D2241A18266}" dt="2023-04-13T19:16:19.108" v="1507" actId="1076"/>
          <ac:spMkLst>
            <pc:docMk/>
            <pc:sldMk cId="3885215451" sldId="262"/>
            <ac:spMk id="56" creationId="{63620DE8-E48E-E6C9-7885-5BF00D830623}"/>
          </ac:spMkLst>
        </pc:spChg>
        <pc:spChg chg="mod">
          <ac:chgData name="Coursey, Austin C" userId="c17011ba-854a-4d7f-abde-fe28810b7ffc" providerId="ADAL" clId="{D91131EE-1EFC-4C09-A721-7D2241A18266}" dt="2023-04-13T19:16:19.108" v="1507" actId="1076"/>
          <ac:spMkLst>
            <pc:docMk/>
            <pc:sldMk cId="3885215451" sldId="262"/>
            <ac:spMk id="57" creationId="{FEBFCBF6-29C1-A14B-8EE9-B401070B7780}"/>
          </ac:spMkLst>
        </pc:spChg>
        <pc:spChg chg="mod">
          <ac:chgData name="Coursey, Austin C" userId="c17011ba-854a-4d7f-abde-fe28810b7ffc" providerId="ADAL" clId="{D91131EE-1EFC-4C09-A721-7D2241A18266}" dt="2023-04-13T19:16:19.108" v="1507" actId="1076"/>
          <ac:spMkLst>
            <pc:docMk/>
            <pc:sldMk cId="3885215451" sldId="262"/>
            <ac:spMk id="58" creationId="{B7D340BD-4C61-8553-9C40-93D12FA01F6C}"/>
          </ac:spMkLst>
        </pc:spChg>
        <pc:spChg chg="mod">
          <ac:chgData name="Coursey, Austin C" userId="c17011ba-854a-4d7f-abde-fe28810b7ffc" providerId="ADAL" clId="{D91131EE-1EFC-4C09-A721-7D2241A18266}" dt="2023-04-13T19:16:19.108" v="1507" actId="1076"/>
          <ac:spMkLst>
            <pc:docMk/>
            <pc:sldMk cId="3885215451" sldId="262"/>
            <ac:spMk id="59" creationId="{1374B336-F403-3F12-BA2A-F15461B08F63}"/>
          </ac:spMkLst>
        </pc:spChg>
        <pc:spChg chg="mod">
          <ac:chgData name="Coursey, Austin C" userId="c17011ba-854a-4d7f-abde-fe28810b7ffc" providerId="ADAL" clId="{D91131EE-1EFC-4C09-A721-7D2241A18266}" dt="2023-04-13T19:16:19.108" v="1507" actId="1076"/>
          <ac:spMkLst>
            <pc:docMk/>
            <pc:sldMk cId="3885215451" sldId="262"/>
            <ac:spMk id="60" creationId="{ECF595F5-F3FB-04A2-D3F4-467C13072620}"/>
          </ac:spMkLst>
        </pc:spChg>
        <pc:spChg chg="mod">
          <ac:chgData name="Coursey, Austin C" userId="c17011ba-854a-4d7f-abde-fe28810b7ffc" providerId="ADAL" clId="{D91131EE-1EFC-4C09-A721-7D2241A18266}" dt="2023-04-13T19:16:19.108" v="1507" actId="1076"/>
          <ac:spMkLst>
            <pc:docMk/>
            <pc:sldMk cId="3885215451" sldId="262"/>
            <ac:spMk id="62" creationId="{6712C21F-7501-CF25-FFEF-1C72A7D89FA9}"/>
          </ac:spMkLst>
        </pc:spChg>
        <pc:spChg chg="mod">
          <ac:chgData name="Coursey, Austin C" userId="c17011ba-854a-4d7f-abde-fe28810b7ffc" providerId="ADAL" clId="{D91131EE-1EFC-4C09-A721-7D2241A18266}" dt="2023-04-13T19:16:19.108" v="1507" actId="1076"/>
          <ac:spMkLst>
            <pc:docMk/>
            <pc:sldMk cId="3885215451" sldId="262"/>
            <ac:spMk id="63" creationId="{035CC720-A5D7-0572-0A8D-1EC62B36B309}"/>
          </ac:spMkLst>
        </pc:spChg>
        <pc:spChg chg="mod">
          <ac:chgData name="Coursey, Austin C" userId="c17011ba-854a-4d7f-abde-fe28810b7ffc" providerId="ADAL" clId="{D91131EE-1EFC-4C09-A721-7D2241A18266}" dt="2023-04-13T19:16:19.108" v="1507" actId="1076"/>
          <ac:spMkLst>
            <pc:docMk/>
            <pc:sldMk cId="3885215451" sldId="262"/>
            <ac:spMk id="64" creationId="{8D62799A-852B-196B-A57B-C5C99F44BF0E}"/>
          </ac:spMkLst>
        </pc:spChg>
        <pc:spChg chg="mod">
          <ac:chgData name="Coursey, Austin C" userId="c17011ba-854a-4d7f-abde-fe28810b7ffc" providerId="ADAL" clId="{D91131EE-1EFC-4C09-A721-7D2241A18266}" dt="2023-04-13T19:16:19.108" v="1507" actId="1076"/>
          <ac:spMkLst>
            <pc:docMk/>
            <pc:sldMk cId="3885215451" sldId="262"/>
            <ac:spMk id="65" creationId="{144936B2-C6BA-F8A4-A56F-2741E65D1C03}"/>
          </ac:spMkLst>
        </pc:spChg>
        <pc:spChg chg="mod">
          <ac:chgData name="Coursey, Austin C" userId="c17011ba-854a-4d7f-abde-fe28810b7ffc" providerId="ADAL" clId="{D91131EE-1EFC-4C09-A721-7D2241A18266}" dt="2023-04-13T19:16:19.108" v="1507" actId="1076"/>
          <ac:spMkLst>
            <pc:docMk/>
            <pc:sldMk cId="3885215451" sldId="262"/>
            <ac:spMk id="67" creationId="{A13F2972-7E09-A84D-D80C-B7D057745BE6}"/>
          </ac:spMkLst>
        </pc:spChg>
        <pc:spChg chg="mod">
          <ac:chgData name="Coursey, Austin C" userId="c17011ba-854a-4d7f-abde-fe28810b7ffc" providerId="ADAL" clId="{D91131EE-1EFC-4C09-A721-7D2241A18266}" dt="2023-04-13T19:16:19.108" v="1507" actId="1076"/>
          <ac:spMkLst>
            <pc:docMk/>
            <pc:sldMk cId="3885215451" sldId="262"/>
            <ac:spMk id="68" creationId="{482B6E32-2148-4DB9-A8F9-62160B1683A3}"/>
          </ac:spMkLst>
        </pc:spChg>
        <pc:spChg chg="mod">
          <ac:chgData name="Coursey, Austin C" userId="c17011ba-854a-4d7f-abde-fe28810b7ffc" providerId="ADAL" clId="{D91131EE-1EFC-4C09-A721-7D2241A18266}" dt="2023-04-13T19:22:22.732" v="1575" actId="255"/>
          <ac:spMkLst>
            <pc:docMk/>
            <pc:sldMk cId="3885215451" sldId="262"/>
            <ac:spMk id="69" creationId="{BC580E69-43E4-B016-2FC9-8C8CABB22D42}"/>
          </ac:spMkLst>
        </pc:spChg>
        <pc:spChg chg="mod">
          <ac:chgData name="Coursey, Austin C" userId="c17011ba-854a-4d7f-abde-fe28810b7ffc" providerId="ADAL" clId="{D91131EE-1EFC-4C09-A721-7D2241A18266}" dt="2023-04-13T19:23:24.761" v="1589" actId="20577"/>
          <ac:spMkLst>
            <pc:docMk/>
            <pc:sldMk cId="3885215451" sldId="262"/>
            <ac:spMk id="70" creationId="{CA78298D-2C0E-9228-A5B2-F042DBA27E0E}"/>
          </ac:spMkLst>
        </pc:spChg>
        <pc:spChg chg="mod">
          <ac:chgData name="Coursey, Austin C" userId="c17011ba-854a-4d7f-abde-fe28810b7ffc" providerId="ADAL" clId="{D91131EE-1EFC-4C09-A721-7D2241A18266}" dt="2023-04-13T19:23:20.096" v="1588" actId="1076"/>
          <ac:spMkLst>
            <pc:docMk/>
            <pc:sldMk cId="3885215451" sldId="262"/>
            <ac:spMk id="72" creationId="{24E56593-99DF-6F3B-615D-2E970B61BA51}"/>
          </ac:spMkLst>
        </pc:spChg>
        <pc:spChg chg="mod">
          <ac:chgData name="Coursey, Austin C" userId="c17011ba-854a-4d7f-abde-fe28810b7ffc" providerId="ADAL" clId="{D91131EE-1EFC-4C09-A721-7D2241A18266}" dt="2023-04-13T19:29:26.147" v="1649" actId="14100"/>
          <ac:spMkLst>
            <pc:docMk/>
            <pc:sldMk cId="3885215451" sldId="262"/>
            <ac:spMk id="73" creationId="{10337E3B-B48D-E414-5695-8DD3B9525114}"/>
          </ac:spMkLst>
        </pc:spChg>
        <pc:spChg chg="mod">
          <ac:chgData name="Coursey, Austin C" userId="c17011ba-854a-4d7f-abde-fe28810b7ffc" providerId="ADAL" clId="{D91131EE-1EFC-4C09-A721-7D2241A18266}" dt="2023-04-13T19:22:22.732" v="1575" actId="255"/>
          <ac:spMkLst>
            <pc:docMk/>
            <pc:sldMk cId="3885215451" sldId="262"/>
            <ac:spMk id="74" creationId="{E4CF9E59-E854-27E6-B48F-983A74D97B0D}"/>
          </ac:spMkLst>
        </pc:spChg>
        <pc:spChg chg="mod">
          <ac:chgData name="Coursey, Austin C" userId="c17011ba-854a-4d7f-abde-fe28810b7ffc" providerId="ADAL" clId="{D91131EE-1EFC-4C09-A721-7D2241A18266}" dt="2023-04-13T19:26:01.137" v="1598" actId="1076"/>
          <ac:spMkLst>
            <pc:docMk/>
            <pc:sldMk cId="3885215451" sldId="262"/>
            <ac:spMk id="75" creationId="{285CC248-9663-A06D-D8BE-AA4812ECDD72}"/>
          </ac:spMkLst>
        </pc:spChg>
        <pc:spChg chg="mod">
          <ac:chgData name="Coursey, Austin C" userId="c17011ba-854a-4d7f-abde-fe28810b7ffc" providerId="ADAL" clId="{D91131EE-1EFC-4C09-A721-7D2241A18266}" dt="2023-04-13T19:30:11.813" v="1655" actId="1076"/>
          <ac:spMkLst>
            <pc:docMk/>
            <pc:sldMk cId="3885215451" sldId="262"/>
            <ac:spMk id="77" creationId="{21277D2D-C2AC-5E7D-CBC2-C658EF82A225}"/>
          </ac:spMkLst>
        </pc:spChg>
        <pc:spChg chg="mod">
          <ac:chgData name="Coursey, Austin C" userId="c17011ba-854a-4d7f-abde-fe28810b7ffc" providerId="ADAL" clId="{D91131EE-1EFC-4C09-A721-7D2241A18266}" dt="2023-04-13T19:30:11.813" v="1655" actId="1076"/>
          <ac:spMkLst>
            <pc:docMk/>
            <pc:sldMk cId="3885215451" sldId="262"/>
            <ac:spMk id="79" creationId="{2AB64000-E13B-5EE9-F417-E23D3019CAF4}"/>
          </ac:spMkLst>
        </pc:spChg>
        <pc:spChg chg="mod">
          <ac:chgData name="Coursey, Austin C" userId="c17011ba-854a-4d7f-abde-fe28810b7ffc" providerId="ADAL" clId="{D91131EE-1EFC-4C09-A721-7D2241A18266}" dt="2023-04-13T19:30:11.813" v="1655" actId="1076"/>
          <ac:spMkLst>
            <pc:docMk/>
            <pc:sldMk cId="3885215451" sldId="262"/>
            <ac:spMk id="80" creationId="{5EB07A9F-3D39-60F8-092A-C1CD84A219F5}"/>
          </ac:spMkLst>
        </pc:spChg>
        <pc:spChg chg="mod">
          <ac:chgData name="Coursey, Austin C" userId="c17011ba-854a-4d7f-abde-fe28810b7ffc" providerId="ADAL" clId="{D91131EE-1EFC-4C09-A721-7D2241A18266}" dt="2023-04-13T19:30:11.813" v="1655" actId="1076"/>
          <ac:spMkLst>
            <pc:docMk/>
            <pc:sldMk cId="3885215451" sldId="262"/>
            <ac:spMk id="81" creationId="{99FB7BB7-FDE8-3B7E-F20A-3E8A917BD83D}"/>
          </ac:spMkLst>
        </pc:spChg>
        <pc:spChg chg="mod">
          <ac:chgData name="Coursey, Austin C" userId="c17011ba-854a-4d7f-abde-fe28810b7ffc" providerId="ADAL" clId="{D91131EE-1EFC-4C09-A721-7D2241A18266}" dt="2023-04-13T19:30:11.813" v="1655" actId="1076"/>
          <ac:spMkLst>
            <pc:docMk/>
            <pc:sldMk cId="3885215451" sldId="262"/>
            <ac:spMk id="82" creationId="{927F0D73-38FC-8A1E-2B01-0529582810EC}"/>
          </ac:spMkLst>
        </pc:spChg>
        <pc:spChg chg="mod">
          <ac:chgData name="Coursey, Austin C" userId="c17011ba-854a-4d7f-abde-fe28810b7ffc" providerId="ADAL" clId="{D91131EE-1EFC-4C09-A721-7D2241A18266}" dt="2023-04-13T19:30:11.813" v="1655" actId="1076"/>
          <ac:spMkLst>
            <pc:docMk/>
            <pc:sldMk cId="3885215451" sldId="262"/>
            <ac:spMk id="83" creationId="{B1663FAB-21F2-9C88-E640-AFA94C3F210C}"/>
          </ac:spMkLst>
        </pc:spChg>
        <pc:spChg chg="mod">
          <ac:chgData name="Coursey, Austin C" userId="c17011ba-854a-4d7f-abde-fe28810b7ffc" providerId="ADAL" clId="{D91131EE-1EFC-4C09-A721-7D2241A18266}" dt="2023-04-13T19:30:11.813" v="1655" actId="1076"/>
          <ac:spMkLst>
            <pc:docMk/>
            <pc:sldMk cId="3885215451" sldId="262"/>
            <ac:spMk id="85" creationId="{D2675D70-3B5F-2215-2839-16BDFAF466E0}"/>
          </ac:spMkLst>
        </pc:spChg>
        <pc:spChg chg="mod">
          <ac:chgData name="Coursey, Austin C" userId="c17011ba-854a-4d7f-abde-fe28810b7ffc" providerId="ADAL" clId="{D91131EE-1EFC-4C09-A721-7D2241A18266}" dt="2023-04-13T19:30:11.813" v="1655" actId="1076"/>
          <ac:spMkLst>
            <pc:docMk/>
            <pc:sldMk cId="3885215451" sldId="262"/>
            <ac:spMk id="86" creationId="{032955C2-3FF2-777B-01E5-962119F7F49A}"/>
          </ac:spMkLst>
        </pc:spChg>
        <pc:spChg chg="add mod">
          <ac:chgData name="Coursey, Austin C" userId="c17011ba-854a-4d7f-abde-fe28810b7ffc" providerId="ADAL" clId="{D91131EE-1EFC-4C09-A721-7D2241A18266}" dt="2023-04-13T19:30:11.813" v="1655" actId="1076"/>
          <ac:spMkLst>
            <pc:docMk/>
            <pc:sldMk cId="3885215451" sldId="262"/>
            <ac:spMk id="88" creationId="{25A85BD7-72B1-5DA4-C9AC-EF1AE9B252D7}"/>
          </ac:spMkLst>
        </pc:spChg>
        <pc:spChg chg="add mod">
          <ac:chgData name="Coursey, Austin C" userId="c17011ba-854a-4d7f-abde-fe28810b7ffc" providerId="ADAL" clId="{D91131EE-1EFC-4C09-A721-7D2241A18266}" dt="2023-04-13T19:28:31.346" v="1643" actId="1076"/>
          <ac:spMkLst>
            <pc:docMk/>
            <pc:sldMk cId="3885215451" sldId="262"/>
            <ac:spMk id="94" creationId="{AE92D8B1-FCD6-39A7-24BD-4EEA2674A6D0}"/>
          </ac:spMkLst>
        </pc:spChg>
        <pc:spChg chg="mod">
          <ac:chgData name="Coursey, Austin C" userId="c17011ba-854a-4d7f-abde-fe28810b7ffc" providerId="ADAL" clId="{D91131EE-1EFC-4C09-A721-7D2241A18266}" dt="2023-04-13T19:30:11.813" v="1655" actId="1076"/>
          <ac:spMkLst>
            <pc:docMk/>
            <pc:sldMk cId="3885215451" sldId="262"/>
            <ac:spMk id="121" creationId="{2E55E391-688E-88D3-E7C3-E477C8658AE0}"/>
          </ac:spMkLst>
        </pc:spChg>
        <pc:spChg chg="mod">
          <ac:chgData name="Coursey, Austin C" userId="c17011ba-854a-4d7f-abde-fe28810b7ffc" providerId="ADAL" clId="{D91131EE-1EFC-4C09-A721-7D2241A18266}" dt="2023-04-13T19:30:11.813" v="1655" actId="1076"/>
          <ac:spMkLst>
            <pc:docMk/>
            <pc:sldMk cId="3885215451" sldId="262"/>
            <ac:spMk id="122" creationId="{4B0E0565-0B27-7DFA-C551-53EE8A36B24E}"/>
          </ac:spMkLst>
        </pc:spChg>
        <pc:spChg chg="add">
          <ac:chgData name="Coursey, Austin C" userId="c17011ba-854a-4d7f-abde-fe28810b7ffc" providerId="ADAL" clId="{D91131EE-1EFC-4C09-A721-7D2241A18266}" dt="2023-04-13T19:12:26.006" v="1463" actId="26606"/>
          <ac:spMkLst>
            <pc:docMk/>
            <pc:sldMk cId="3885215451" sldId="262"/>
            <ac:spMk id="127" creationId="{738F59A4-4431-460D-8E49-6E65C189A566}"/>
          </ac:spMkLst>
        </pc:spChg>
        <pc:grpChg chg="add">
          <ac:chgData name="Coursey, Austin C" userId="c17011ba-854a-4d7f-abde-fe28810b7ffc" providerId="ADAL" clId="{D91131EE-1EFC-4C09-A721-7D2241A18266}" dt="2023-04-13T19:12:26.006" v="1463" actId="26606"/>
          <ac:grpSpMkLst>
            <pc:docMk/>
            <pc:sldMk cId="3885215451" sldId="262"/>
            <ac:grpSpMk id="129" creationId="{8A919B9C-5C01-47E4-B2F2-45F589208ABF}"/>
          </ac:grpSpMkLst>
        </pc:grpChg>
        <pc:picChg chg="add del mod">
          <ac:chgData name="Coursey, Austin C" userId="c17011ba-854a-4d7f-abde-fe28810b7ffc" providerId="ADAL" clId="{D91131EE-1EFC-4C09-A721-7D2241A18266}" dt="2023-04-13T19:18:43.804" v="1527"/>
          <ac:picMkLst>
            <pc:docMk/>
            <pc:sldMk cId="3885215451" sldId="262"/>
            <ac:picMk id="29" creationId="{616961A4-A573-1A59-0C49-D23290076209}"/>
          </ac:picMkLst>
        </pc:picChg>
        <pc:picChg chg="mod">
          <ac:chgData name="Coursey, Austin C" userId="c17011ba-854a-4d7f-abde-fe28810b7ffc" providerId="ADAL" clId="{D91131EE-1EFC-4C09-A721-7D2241A18266}" dt="2023-04-13T19:16:19.108" v="1507" actId="1076"/>
          <ac:picMkLst>
            <pc:docMk/>
            <pc:sldMk cId="3885215451" sldId="262"/>
            <ac:picMk id="49" creationId="{6AC0E20A-C8BB-C7FC-EA16-88CF85817443}"/>
          </ac:picMkLst>
        </pc:picChg>
        <pc:picChg chg="mod">
          <ac:chgData name="Coursey, Austin C" userId="c17011ba-854a-4d7f-abde-fe28810b7ffc" providerId="ADAL" clId="{D91131EE-1EFC-4C09-A721-7D2241A18266}" dt="2023-04-13T19:16:19.108" v="1507" actId="1076"/>
          <ac:picMkLst>
            <pc:docMk/>
            <pc:sldMk cId="3885215451" sldId="262"/>
            <ac:picMk id="61" creationId="{0DAAFBCD-945C-741E-BC69-0DD47B50C306}"/>
          </ac:picMkLst>
        </pc:picChg>
        <pc:picChg chg="mod">
          <ac:chgData name="Coursey, Austin C" userId="c17011ba-854a-4d7f-abde-fe28810b7ffc" providerId="ADAL" clId="{D91131EE-1EFC-4C09-A721-7D2241A18266}" dt="2023-04-13T19:30:11.813" v="1655" actId="1076"/>
          <ac:picMkLst>
            <pc:docMk/>
            <pc:sldMk cId="3885215451" sldId="262"/>
            <ac:picMk id="109" creationId="{7A94A14B-7965-E960-ED64-A62503B19746}"/>
          </ac:picMkLst>
        </pc:picChg>
        <pc:cxnChg chg="add del mod">
          <ac:chgData name="Coursey, Austin C" userId="c17011ba-854a-4d7f-abde-fe28810b7ffc" providerId="ADAL" clId="{D91131EE-1EFC-4C09-A721-7D2241A18266}" dt="2023-04-13T19:18:43.804" v="1527"/>
          <ac:cxnSpMkLst>
            <pc:docMk/>
            <pc:sldMk cId="3885215451" sldId="262"/>
            <ac:cxnSpMk id="31" creationId="{76DED5C7-EF18-3B7A-758F-66F9343844FF}"/>
          </ac:cxnSpMkLst>
        </pc:cxnChg>
        <pc:cxnChg chg="add del mod">
          <ac:chgData name="Coursey, Austin C" userId="c17011ba-854a-4d7f-abde-fe28810b7ffc" providerId="ADAL" clId="{D91131EE-1EFC-4C09-A721-7D2241A18266}" dt="2023-04-13T19:18:43.804" v="1527"/>
          <ac:cxnSpMkLst>
            <pc:docMk/>
            <pc:sldMk cId="3885215451" sldId="262"/>
            <ac:cxnSpMk id="32" creationId="{DA62FA22-7B58-E505-E8B0-5BB7825B3DC8}"/>
          </ac:cxnSpMkLst>
        </pc:cxnChg>
        <pc:cxnChg chg="add del mod">
          <ac:chgData name="Coursey, Austin C" userId="c17011ba-854a-4d7f-abde-fe28810b7ffc" providerId="ADAL" clId="{D91131EE-1EFC-4C09-A721-7D2241A18266}" dt="2023-04-13T19:18:43.804" v="1527"/>
          <ac:cxnSpMkLst>
            <pc:docMk/>
            <pc:sldMk cId="3885215451" sldId="262"/>
            <ac:cxnSpMk id="37" creationId="{B55F0B7F-DCFB-E0C4-F36B-EC39EB20500C}"/>
          </ac:cxnSpMkLst>
        </pc:cxnChg>
        <pc:cxnChg chg="add del mod">
          <ac:chgData name="Coursey, Austin C" userId="c17011ba-854a-4d7f-abde-fe28810b7ffc" providerId="ADAL" clId="{D91131EE-1EFC-4C09-A721-7D2241A18266}" dt="2023-04-13T19:20:38.665" v="1543" actId="478"/>
          <ac:cxnSpMkLst>
            <pc:docMk/>
            <pc:sldMk cId="3885215451" sldId="262"/>
            <ac:cxnSpMk id="43" creationId="{E4F8F1BC-4A86-2887-645C-AD1EA4E2E2B8}"/>
          </ac:cxnSpMkLst>
        </pc:cxnChg>
        <pc:cxnChg chg="mod">
          <ac:chgData name="Coursey, Austin C" userId="c17011ba-854a-4d7f-abde-fe28810b7ffc" providerId="ADAL" clId="{D91131EE-1EFC-4C09-A721-7D2241A18266}" dt="2023-04-13T19:16:19.108" v="1507" actId="1076"/>
          <ac:cxnSpMkLst>
            <pc:docMk/>
            <pc:sldMk cId="3885215451" sldId="262"/>
            <ac:cxnSpMk id="55" creationId="{B341209A-C309-9169-137D-219054284A5D}"/>
          </ac:cxnSpMkLst>
        </pc:cxnChg>
        <pc:cxnChg chg="mod">
          <ac:chgData name="Coursey, Austin C" userId="c17011ba-854a-4d7f-abde-fe28810b7ffc" providerId="ADAL" clId="{D91131EE-1EFC-4C09-A721-7D2241A18266}" dt="2023-04-13T19:16:19.108" v="1507" actId="1076"/>
          <ac:cxnSpMkLst>
            <pc:docMk/>
            <pc:sldMk cId="3885215451" sldId="262"/>
            <ac:cxnSpMk id="66" creationId="{37D03FDD-C9FD-1AA4-202B-B0582E243359}"/>
          </ac:cxnSpMkLst>
        </pc:cxnChg>
        <pc:cxnChg chg="mod">
          <ac:chgData name="Coursey, Austin C" userId="c17011ba-854a-4d7f-abde-fe28810b7ffc" providerId="ADAL" clId="{D91131EE-1EFC-4C09-A721-7D2241A18266}" dt="2023-04-13T19:16:19.108" v="1507" actId="1076"/>
          <ac:cxnSpMkLst>
            <pc:docMk/>
            <pc:sldMk cId="3885215451" sldId="262"/>
            <ac:cxnSpMk id="71" creationId="{6BB2FB21-BD61-D3C0-9535-44B5B6C02C84}"/>
          </ac:cxnSpMkLst>
        </pc:cxnChg>
        <pc:cxnChg chg="mod">
          <ac:chgData name="Coursey, Austin C" userId="c17011ba-854a-4d7f-abde-fe28810b7ffc" providerId="ADAL" clId="{D91131EE-1EFC-4C09-A721-7D2241A18266}" dt="2023-04-13T19:30:11.813" v="1655" actId="1076"/>
          <ac:cxnSpMkLst>
            <pc:docMk/>
            <pc:sldMk cId="3885215451" sldId="262"/>
            <ac:cxnSpMk id="78" creationId="{829267AA-1959-5127-76D2-22D3010E4459}"/>
          </ac:cxnSpMkLst>
        </pc:cxnChg>
        <pc:cxnChg chg="mod">
          <ac:chgData name="Coursey, Austin C" userId="c17011ba-854a-4d7f-abde-fe28810b7ffc" providerId="ADAL" clId="{D91131EE-1EFC-4C09-A721-7D2241A18266}" dt="2023-04-13T19:30:11.813" v="1655" actId="1076"/>
          <ac:cxnSpMkLst>
            <pc:docMk/>
            <pc:sldMk cId="3885215451" sldId="262"/>
            <ac:cxnSpMk id="84" creationId="{F1B3A62F-7796-0B4A-F7A1-AC92A6DC592F}"/>
          </ac:cxnSpMkLst>
        </pc:cxnChg>
        <pc:cxnChg chg="mod">
          <ac:chgData name="Coursey, Austin C" userId="c17011ba-854a-4d7f-abde-fe28810b7ffc" providerId="ADAL" clId="{D91131EE-1EFC-4C09-A721-7D2241A18266}" dt="2023-04-13T19:30:11.813" v="1655" actId="1076"/>
          <ac:cxnSpMkLst>
            <pc:docMk/>
            <pc:sldMk cId="3885215451" sldId="262"/>
            <ac:cxnSpMk id="92" creationId="{39421989-36AC-A158-3FAA-36A173DC6BEF}"/>
          </ac:cxnSpMkLst>
        </pc:cxnChg>
        <pc:cxnChg chg="add mod">
          <ac:chgData name="Coursey, Austin C" userId="c17011ba-854a-4d7f-abde-fe28810b7ffc" providerId="ADAL" clId="{D91131EE-1EFC-4C09-A721-7D2241A18266}" dt="2023-04-13T19:28:31.346" v="1643" actId="1076"/>
          <ac:cxnSpMkLst>
            <pc:docMk/>
            <pc:sldMk cId="3885215451" sldId="262"/>
            <ac:cxnSpMk id="95" creationId="{71F1F646-96E2-5BB9-C4C9-958F8007C3A6}"/>
          </ac:cxnSpMkLst>
        </pc:cxnChg>
        <pc:cxnChg chg="add del mod">
          <ac:chgData name="Coursey, Austin C" userId="c17011ba-854a-4d7f-abde-fe28810b7ffc" providerId="ADAL" clId="{D91131EE-1EFC-4C09-A721-7D2241A18266}" dt="2023-04-13T19:29:29.747" v="1650" actId="478"/>
          <ac:cxnSpMkLst>
            <pc:docMk/>
            <pc:sldMk cId="3885215451" sldId="262"/>
            <ac:cxnSpMk id="99" creationId="{5D9502A9-B519-9615-7A3D-B0ABA97FD17B}"/>
          </ac:cxnSpMkLst>
        </pc:cxnChg>
        <pc:cxnChg chg="add mod">
          <ac:chgData name="Coursey, Austin C" userId="c17011ba-854a-4d7f-abde-fe28810b7ffc" providerId="ADAL" clId="{D91131EE-1EFC-4C09-A721-7D2241A18266}" dt="2023-04-13T19:29:45.641" v="1654" actId="14100"/>
          <ac:cxnSpMkLst>
            <pc:docMk/>
            <pc:sldMk cId="3885215451" sldId="262"/>
            <ac:cxnSpMk id="103" creationId="{19718B8C-C6CC-7D94-0B4A-369EB5AB26C7}"/>
          </ac:cxnSpMkLst>
        </pc:cxnChg>
        <pc:cxnChg chg="del mod ord">
          <ac:chgData name="Coursey, Austin C" userId="c17011ba-854a-4d7f-abde-fe28810b7ffc" providerId="ADAL" clId="{D91131EE-1EFC-4C09-A721-7D2241A18266}" dt="2023-04-13T19:28:01.915" v="1636" actId="478"/>
          <ac:cxnSpMkLst>
            <pc:docMk/>
            <pc:sldMk cId="3885215451" sldId="262"/>
            <ac:cxnSpMk id="113" creationId="{CCEFB275-3072-E1F2-EB0F-B76CCE6CB40C}"/>
          </ac:cxnSpMkLst>
        </pc:cxnChg>
        <pc:cxnChg chg="mod">
          <ac:chgData name="Coursey, Austin C" userId="c17011ba-854a-4d7f-abde-fe28810b7ffc" providerId="ADAL" clId="{D91131EE-1EFC-4C09-A721-7D2241A18266}" dt="2023-04-13T19:30:11.813" v="1655" actId="1076"/>
          <ac:cxnSpMkLst>
            <pc:docMk/>
            <pc:sldMk cId="3885215451" sldId="262"/>
            <ac:cxnSpMk id="118" creationId="{88A1D90B-CE15-B43C-BAC5-3FEDA36E02DF}"/>
          </ac:cxnSpMkLst>
        </pc:cxnChg>
      </pc:sldChg>
      <pc:sldChg chg="addSp delSp modSp new mod">
        <pc:chgData name="Coursey, Austin C" userId="c17011ba-854a-4d7f-abde-fe28810b7ffc" providerId="ADAL" clId="{D91131EE-1EFC-4C09-A721-7D2241A18266}" dt="2023-04-13T19:44:22.957" v="1781" actId="1076"/>
        <pc:sldMkLst>
          <pc:docMk/>
          <pc:sldMk cId="1435405238" sldId="263"/>
        </pc:sldMkLst>
        <pc:spChg chg="mod">
          <ac:chgData name="Coursey, Austin C" userId="c17011ba-854a-4d7f-abde-fe28810b7ffc" providerId="ADAL" clId="{D91131EE-1EFC-4C09-A721-7D2241A18266}" dt="2023-04-13T19:33:51.153" v="1665" actId="20577"/>
          <ac:spMkLst>
            <pc:docMk/>
            <pc:sldMk cId="1435405238" sldId="263"/>
            <ac:spMk id="2" creationId="{FC2EFDE7-0393-8A4C-1297-D1A980A55EA6}"/>
          </ac:spMkLst>
        </pc:spChg>
        <pc:spChg chg="del mod">
          <ac:chgData name="Coursey, Austin C" userId="c17011ba-854a-4d7f-abde-fe28810b7ffc" providerId="ADAL" clId="{D91131EE-1EFC-4C09-A721-7D2241A18266}" dt="2023-04-13T19:42:40.202" v="1731" actId="478"/>
          <ac:spMkLst>
            <pc:docMk/>
            <pc:sldMk cId="1435405238" sldId="263"/>
            <ac:spMk id="3" creationId="{39209E5A-CDD4-8E93-843F-C818DA19DAD8}"/>
          </ac:spMkLst>
        </pc:spChg>
        <pc:spChg chg="add mod">
          <ac:chgData name="Coursey, Austin C" userId="c17011ba-854a-4d7f-abde-fe28810b7ffc" providerId="ADAL" clId="{D91131EE-1EFC-4C09-A721-7D2241A18266}" dt="2023-04-13T19:44:22.957" v="1781" actId="1076"/>
          <ac:spMkLst>
            <pc:docMk/>
            <pc:sldMk cId="1435405238" sldId="263"/>
            <ac:spMk id="5" creationId="{6E5FD2CC-13CD-ED4A-F6F5-384E4290EBD5}"/>
          </ac:spMkLst>
        </pc:spChg>
      </pc:sldChg>
      <pc:sldMasterChg chg="add addSldLayout">
        <pc:chgData name="Coursey, Austin C" userId="c17011ba-854a-4d7f-abde-fe28810b7ffc" providerId="ADAL" clId="{D91131EE-1EFC-4C09-A721-7D2241A18266}" dt="2023-04-13T19:03:50.629" v="1184" actId="27028"/>
        <pc:sldMasterMkLst>
          <pc:docMk/>
          <pc:sldMasterMk cId="2608973252" sldId="2147483648"/>
        </pc:sldMasterMkLst>
        <pc:sldLayoutChg chg="add">
          <pc:chgData name="Coursey, Austin C" userId="c17011ba-854a-4d7f-abde-fe28810b7ffc" providerId="ADAL" clId="{D91131EE-1EFC-4C09-A721-7D2241A18266}" dt="2023-04-13T19:03:50.629" v="1184" actId="27028"/>
          <pc:sldLayoutMkLst>
            <pc:docMk/>
            <pc:sldMasterMk cId="2608973252" sldId="2147483648"/>
            <pc:sldLayoutMk cId="4057590367" sldId="21474836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B2118F1-A9C6-46DA-A313-E1635E709F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EE31F9F-C1B8-4D86-8264-D5F3A797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1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18F1-A9C6-46DA-A313-E1635E709F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F9F-C1B8-4D86-8264-D5F3A797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18F1-A9C6-46DA-A313-E1635E709F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F9F-C1B8-4D86-8264-D5F3A797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8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054C-C970-C424-4146-0A2BB5B1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152B-9D83-3F77-4C47-65332DFF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CB43A-1316-A89C-F100-2380696B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8AEE-0811-434A-84F2-2FE20045693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0B6B3-1939-9860-06D9-1E0F85F0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E5481-C06F-DF70-0A17-AD2415FF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C382-9DC8-48DA-83FD-35E39D08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9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18F1-A9C6-46DA-A313-E1635E709F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F9F-C1B8-4D86-8264-D5F3A797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4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18F1-A9C6-46DA-A313-E1635E709F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F9F-C1B8-4D86-8264-D5F3A797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18F1-A9C6-46DA-A313-E1635E709F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F9F-C1B8-4D86-8264-D5F3A797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18F1-A9C6-46DA-A313-E1635E709F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F9F-C1B8-4D86-8264-D5F3A797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9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18F1-A9C6-46DA-A313-E1635E709F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F9F-C1B8-4D86-8264-D5F3A797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18F1-A9C6-46DA-A313-E1635E709F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F9F-C1B8-4D86-8264-D5F3A797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8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18F1-A9C6-46DA-A313-E1635E709F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F9F-C1B8-4D86-8264-D5F3A797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5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18F1-A9C6-46DA-A313-E1635E709F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F9F-C1B8-4D86-8264-D5F3A797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4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2B2118F1-A9C6-46DA-A313-E1635E709F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8EE31F9F-C1B8-4D86-8264-D5F3A797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946DE-BE1B-AB7F-D242-0D227BDD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EE07A-AD4F-C1C3-9294-6C29F0E1C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7DD4-69D0-9E4C-62B4-31A72D16F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48AEE-0811-434A-84F2-2FE20045693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7755-6E44-F2DA-1ADE-E6589D647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CB497-A2D7-BC22-EB9A-E90763804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BC382-9DC8-48DA-83FD-35E39D08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00" y="0"/>
            <a:ext cx="12203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9F5D68-3D95-43BF-ACDE-75B3AF83A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0"/>
            <a:ext cx="12188952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AC5ED2-7560-4690-BDE5-563A97456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062727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dirty="0">
                <a:solidFill>
                  <a:schemeClr val="tx2"/>
                </a:solidFill>
              </a:rPr>
              <a:t>Self-Supervised Transformer Imputation for Reliable Prognostics Under Missing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4074784"/>
            <a:ext cx="5295530" cy="1640216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Austin Coursey and </a:t>
            </a:r>
            <a:r>
              <a:rPr lang="en-US" sz="2200" dirty="0">
                <a:solidFill>
                  <a:schemeClr val="tx2"/>
                </a:solidFill>
                <a:ea typeface="+mn-lt"/>
                <a:cs typeface="+mn-lt"/>
              </a:rPr>
              <a:t>Abel Diaz-Gonzalez</a:t>
            </a:r>
          </a:p>
        </p:txBody>
      </p:sp>
      <p:pic>
        <p:nvPicPr>
          <p:cNvPr id="12" name="Picture 3" descr="A close-up of a ferris wheel&#10;&#10;Description automatically generated with low confidence">
            <a:extLst>
              <a:ext uri="{FF2B5EF4-FFF2-40B4-BE49-F238E27FC236}">
                <a16:creationId xmlns:a16="http://schemas.microsoft.com/office/drawing/2014/main" id="{688FB270-A368-B660-7D0B-ACC3127AE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47" r="1087" b="2"/>
          <a:stretch/>
        </p:blipFill>
        <p:spPr>
          <a:xfrm>
            <a:off x="838200" y="838200"/>
            <a:ext cx="461700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3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29" name="Rectangle 103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0" name="Rectangle 1034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2" name="Rectangle 1036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50"/>
            <a:ext cx="62546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4" name="Rectangle 1038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048" y="0"/>
            <a:ext cx="6251447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8E624-5A86-5644-FB75-82D4EC44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US" dirty="0"/>
              <a:t>Problem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C870-9A69-DB66-62B2-1EF65FDAF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2411653"/>
            <a:ext cx="5216370" cy="3728613"/>
          </a:xfrm>
        </p:spPr>
        <p:txBody>
          <a:bodyPr>
            <a:noAutofit/>
          </a:bodyPr>
          <a:lstStyle/>
          <a:p>
            <a:r>
              <a:rPr lang="en-US" sz="2200" dirty="0"/>
              <a:t>Being able to determine the remaining useful life (RUL) of a system or component is important</a:t>
            </a:r>
          </a:p>
          <a:p>
            <a:pPr lvl="1"/>
            <a:r>
              <a:rPr lang="en-US" sz="2200" dirty="0"/>
              <a:t>Safety, maintenance, reliability</a:t>
            </a:r>
          </a:p>
          <a:p>
            <a:r>
              <a:rPr lang="en-US" sz="2200" dirty="0"/>
              <a:t>Many data-driven solutions to RUL estimation assume no missing data</a:t>
            </a:r>
          </a:p>
          <a:p>
            <a:pPr lvl="1"/>
            <a:r>
              <a:rPr lang="en-US" sz="2200" dirty="0"/>
              <a:t>Is this realistic? What if something goes wrong?</a:t>
            </a:r>
          </a:p>
          <a:p>
            <a:r>
              <a:rPr lang="en-US" sz="2200" dirty="0"/>
              <a:t>We need to be robust to missing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775A4F-E88D-1898-D8E4-4C94A9567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" t="-43" r="6642" b="42"/>
          <a:stretch/>
        </p:blipFill>
        <p:spPr bwMode="auto">
          <a:xfrm>
            <a:off x="6551674" y="337154"/>
            <a:ext cx="5327749" cy="571686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125E7C-52CA-A6B4-45AC-87F84919284F}"/>
              </a:ext>
            </a:extLst>
          </p:cNvPr>
          <p:cNvSpPr txBox="1"/>
          <p:nvPr/>
        </p:nvSpPr>
        <p:spPr>
          <a:xfrm>
            <a:off x="7235998" y="6140266"/>
            <a:ext cx="3974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Airplane engine failure. Credit: https://nymag.com/intelligencer/2021/02/watch-terrifying-video-of-united-328-in-flight-engine-fire.html</a:t>
            </a:r>
          </a:p>
        </p:txBody>
      </p:sp>
    </p:spTree>
    <p:extLst>
      <p:ext uri="{BB962C8B-B14F-4D97-AF65-F5344CB8AC3E}">
        <p14:creationId xmlns:p14="http://schemas.microsoft.com/office/powerpoint/2010/main" val="161155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69DD-A9BD-B4A5-EEB7-C9450B1B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3DFF0-B248-F3B3-CE67-FD92855B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Classic approaches</a:t>
            </a:r>
          </a:p>
          <a:p>
            <a:pPr lvl="1"/>
            <a:r>
              <a:rPr lang="en-US" dirty="0"/>
              <a:t>Linear interpolation, SVMs, backfill, etc.</a:t>
            </a:r>
          </a:p>
          <a:p>
            <a:r>
              <a:rPr lang="en-US" dirty="0"/>
              <a:t>Recent approaches</a:t>
            </a:r>
          </a:p>
          <a:p>
            <a:pPr lvl="1"/>
            <a:r>
              <a:rPr lang="en-US" dirty="0"/>
              <a:t>Largely GANs [1,2,3], Gaussian Process Regression [4]</a:t>
            </a:r>
          </a:p>
          <a:p>
            <a:r>
              <a:rPr lang="en-US" dirty="0"/>
              <a:t>Most do not consider temporality</a:t>
            </a:r>
          </a:p>
          <a:p>
            <a:pPr lvl="1"/>
            <a:r>
              <a:rPr lang="en-US" dirty="0"/>
              <a:t>Multivariate time series data</a:t>
            </a:r>
          </a:p>
          <a:p>
            <a:r>
              <a:rPr lang="en-US" dirty="0"/>
              <a:t>What about transformers?</a:t>
            </a:r>
          </a:p>
          <a:p>
            <a:pPr lvl="1"/>
            <a:r>
              <a:rPr lang="en-US" dirty="0"/>
              <a:t>Have been used for time series imputation [5]</a:t>
            </a:r>
          </a:p>
          <a:p>
            <a:pPr lvl="1"/>
            <a:r>
              <a:rPr lang="en-US" dirty="0"/>
              <a:t>Reconstructing masks has also been used for self-supervised learning [6,7,8]</a:t>
            </a:r>
          </a:p>
        </p:txBody>
      </p:sp>
    </p:spTree>
    <p:extLst>
      <p:ext uri="{BB962C8B-B14F-4D97-AF65-F5344CB8AC3E}">
        <p14:creationId xmlns:p14="http://schemas.microsoft.com/office/powerpoint/2010/main" val="246679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4BCD4D7-D7C1-1C8D-A07D-C4892621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816625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Method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E4488B-6E76-4836-017E-8479A9944395}"/>
              </a:ext>
            </a:extLst>
          </p:cNvPr>
          <p:cNvSpPr/>
          <p:nvPr/>
        </p:nvSpPr>
        <p:spPr>
          <a:xfrm>
            <a:off x="545858" y="1939935"/>
            <a:ext cx="8367366" cy="233588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AC877F2-3A51-165C-B9C8-3CC70BA81B11}"/>
              </a:ext>
            </a:extLst>
          </p:cNvPr>
          <p:cNvSpPr/>
          <p:nvPr/>
        </p:nvSpPr>
        <p:spPr>
          <a:xfrm>
            <a:off x="3253346" y="2249142"/>
            <a:ext cx="2671039" cy="125633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 descr="Upward trend outline">
            <a:extLst>
              <a:ext uri="{FF2B5EF4-FFF2-40B4-BE49-F238E27FC236}">
                <a16:creationId xmlns:a16="http://schemas.microsoft.com/office/drawing/2014/main" id="{6AC0E20A-C8BB-C7FC-EA16-88CF85817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6826" y="2249142"/>
            <a:ext cx="1256332" cy="125633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BA8C3C9-A06E-9E90-094C-DF034B7B5301}"/>
              </a:ext>
            </a:extLst>
          </p:cNvPr>
          <p:cNvSpPr>
            <a:spLocks/>
          </p:cNvSpPr>
          <p:nvPr/>
        </p:nvSpPr>
        <p:spPr>
          <a:xfrm>
            <a:off x="2225109" y="2604639"/>
            <a:ext cx="75910" cy="63679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A58509-4C63-918A-F4BC-8AE2F281B7B2}"/>
              </a:ext>
            </a:extLst>
          </p:cNvPr>
          <p:cNvSpPr>
            <a:spLocks/>
          </p:cNvSpPr>
          <p:nvPr/>
        </p:nvSpPr>
        <p:spPr>
          <a:xfrm>
            <a:off x="1903116" y="2604639"/>
            <a:ext cx="75910" cy="63679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F6E964-1B74-DA66-25F9-B4A2DE050C96}"/>
              </a:ext>
            </a:extLst>
          </p:cNvPr>
          <p:cNvSpPr>
            <a:spLocks/>
          </p:cNvSpPr>
          <p:nvPr/>
        </p:nvSpPr>
        <p:spPr>
          <a:xfrm>
            <a:off x="2358610" y="2428859"/>
            <a:ext cx="271315" cy="25092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BBB767-A740-FA4E-EB67-B99E3AF5DAA4}"/>
              </a:ext>
            </a:extLst>
          </p:cNvPr>
          <p:cNvSpPr>
            <a:spLocks/>
          </p:cNvSpPr>
          <p:nvPr/>
        </p:nvSpPr>
        <p:spPr>
          <a:xfrm>
            <a:off x="2509145" y="2603316"/>
            <a:ext cx="75911" cy="250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658E1-EEFA-FDB3-682E-E11251BF6673}"/>
              </a:ext>
            </a:extLst>
          </p:cNvPr>
          <p:cNvSpPr txBox="1"/>
          <p:nvPr/>
        </p:nvSpPr>
        <p:spPr>
          <a:xfrm>
            <a:off x="652976" y="2328729"/>
            <a:ext cx="783423" cy="1117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13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Sensor data with deleted values</a:t>
            </a:r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41209A-C309-9169-137D-219054284A5D}"/>
              </a:ext>
            </a:extLst>
          </p:cNvPr>
          <p:cNvCxnSpPr>
            <a:cxnSpLocks/>
            <a:stCxn id="49" idx="3"/>
            <a:endCxn id="67" idx="1"/>
          </p:cNvCxnSpPr>
          <p:nvPr/>
        </p:nvCxnSpPr>
        <p:spPr>
          <a:xfrm flipV="1">
            <a:off x="2753158" y="2873347"/>
            <a:ext cx="744811" cy="3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3620DE8-E48E-E6C9-7885-5BF00D830623}"/>
              </a:ext>
            </a:extLst>
          </p:cNvPr>
          <p:cNvSpPr>
            <a:spLocks/>
          </p:cNvSpPr>
          <p:nvPr/>
        </p:nvSpPr>
        <p:spPr>
          <a:xfrm>
            <a:off x="2489766" y="2667503"/>
            <a:ext cx="115936" cy="52361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BFCBF6-29C1-A14B-8EE9-B401070B7780}"/>
              </a:ext>
            </a:extLst>
          </p:cNvPr>
          <p:cNvSpPr>
            <a:spLocks/>
          </p:cNvSpPr>
          <p:nvPr/>
        </p:nvSpPr>
        <p:spPr>
          <a:xfrm>
            <a:off x="2016298" y="2717820"/>
            <a:ext cx="75910" cy="52361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D340BD-4C61-8553-9C40-93D12FA01F6C}"/>
              </a:ext>
            </a:extLst>
          </p:cNvPr>
          <p:cNvSpPr>
            <a:spLocks/>
          </p:cNvSpPr>
          <p:nvPr/>
        </p:nvSpPr>
        <p:spPr>
          <a:xfrm>
            <a:off x="2471791" y="2542041"/>
            <a:ext cx="271315" cy="25092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374B336-F403-3F12-BA2A-F15461B08F63}"/>
              </a:ext>
            </a:extLst>
          </p:cNvPr>
          <p:cNvSpPr>
            <a:spLocks/>
          </p:cNvSpPr>
          <p:nvPr/>
        </p:nvSpPr>
        <p:spPr>
          <a:xfrm>
            <a:off x="2622327" y="2716498"/>
            <a:ext cx="75911" cy="25092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F595F5-F3FB-04A2-D3F4-467C13072620}"/>
              </a:ext>
            </a:extLst>
          </p:cNvPr>
          <p:cNvSpPr txBox="1"/>
          <p:nvPr/>
        </p:nvSpPr>
        <p:spPr>
          <a:xfrm>
            <a:off x="7715043" y="2397301"/>
            <a:ext cx="1256331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13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Reconstructed sensor data</a:t>
            </a:r>
            <a:endParaRPr lang="en-US"/>
          </a:p>
        </p:txBody>
      </p:sp>
      <p:pic>
        <p:nvPicPr>
          <p:cNvPr id="61" name="Graphic 60" descr="Upward trend outline">
            <a:extLst>
              <a:ext uri="{FF2B5EF4-FFF2-40B4-BE49-F238E27FC236}">
                <a16:creationId xmlns:a16="http://schemas.microsoft.com/office/drawing/2014/main" id="{0DAAFBCD-945C-741E-BC69-0DD47B50C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8149" y="2249142"/>
            <a:ext cx="1256332" cy="125633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6712C21F-7501-CF25-FFEF-1C72A7D89FA9}"/>
              </a:ext>
            </a:extLst>
          </p:cNvPr>
          <p:cNvSpPr>
            <a:spLocks/>
          </p:cNvSpPr>
          <p:nvPr/>
        </p:nvSpPr>
        <p:spPr>
          <a:xfrm>
            <a:off x="7329933" y="2428859"/>
            <a:ext cx="271315" cy="25092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35CC720-A5D7-0572-0A8D-1EC62B36B309}"/>
              </a:ext>
            </a:extLst>
          </p:cNvPr>
          <p:cNvSpPr>
            <a:spLocks/>
          </p:cNvSpPr>
          <p:nvPr/>
        </p:nvSpPr>
        <p:spPr>
          <a:xfrm>
            <a:off x="7480469" y="2603316"/>
            <a:ext cx="75911" cy="25092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62799A-852B-196B-A57B-C5C99F44BF0E}"/>
              </a:ext>
            </a:extLst>
          </p:cNvPr>
          <p:cNvSpPr>
            <a:spLocks/>
          </p:cNvSpPr>
          <p:nvPr/>
        </p:nvSpPr>
        <p:spPr>
          <a:xfrm>
            <a:off x="7443115" y="2542041"/>
            <a:ext cx="271315" cy="25092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44936B2-C6BA-F8A4-A56F-2741E65D1C03}"/>
              </a:ext>
            </a:extLst>
          </p:cNvPr>
          <p:cNvSpPr>
            <a:spLocks/>
          </p:cNvSpPr>
          <p:nvPr/>
        </p:nvSpPr>
        <p:spPr>
          <a:xfrm>
            <a:off x="7593651" y="2716498"/>
            <a:ext cx="75911" cy="25092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7D03FDD-C9FD-1AA4-202B-B0582E243359}"/>
              </a:ext>
            </a:extLst>
          </p:cNvPr>
          <p:cNvCxnSpPr>
            <a:cxnSpLocks/>
            <a:stCxn id="68" idx="3"/>
            <a:endCxn id="61" idx="1"/>
          </p:cNvCxnSpPr>
          <p:nvPr/>
        </p:nvCxnSpPr>
        <p:spPr>
          <a:xfrm>
            <a:off x="5684844" y="2873346"/>
            <a:ext cx="783305" cy="3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13F2972-7E09-A84D-D80C-B7D057745BE6}"/>
              </a:ext>
            </a:extLst>
          </p:cNvPr>
          <p:cNvSpPr/>
          <p:nvPr/>
        </p:nvSpPr>
        <p:spPr>
          <a:xfrm>
            <a:off x="3497969" y="2490880"/>
            <a:ext cx="1116025" cy="7649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6656">
              <a:spcAft>
                <a:spcPts val="600"/>
              </a:spcAft>
            </a:pPr>
            <a:r>
              <a:rPr lang="en-US" sz="133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</a:t>
            </a:r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82B6E32-2148-4DB9-A8F9-62160B1683A3}"/>
              </a:ext>
            </a:extLst>
          </p:cNvPr>
          <p:cNvSpPr/>
          <p:nvPr/>
        </p:nvSpPr>
        <p:spPr>
          <a:xfrm>
            <a:off x="5038426" y="2490879"/>
            <a:ext cx="646418" cy="7649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6656">
              <a:spcAft>
                <a:spcPts val="600"/>
              </a:spcAft>
            </a:pPr>
            <a:r>
              <a:rPr lang="en-US" sz="133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</a:t>
            </a:r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C580E69-43E4-B016-2FC9-8C8CABB22D42}"/>
              </a:ext>
            </a:extLst>
          </p:cNvPr>
          <p:cNvSpPr txBox="1"/>
          <p:nvPr/>
        </p:nvSpPr>
        <p:spPr>
          <a:xfrm>
            <a:off x="3491949" y="2279842"/>
            <a:ext cx="1116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Encoder Block</a:t>
            </a:r>
            <a:endParaRPr lang="en-US" sz="12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78298D-2C0E-9228-A5B2-F042DBA27E0E}"/>
              </a:ext>
            </a:extLst>
          </p:cNvPr>
          <p:cNvSpPr txBox="1"/>
          <p:nvPr/>
        </p:nvSpPr>
        <p:spPr>
          <a:xfrm>
            <a:off x="4800240" y="2268827"/>
            <a:ext cx="134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Recons. Head</a:t>
            </a:r>
            <a:endParaRPr lang="en-US" sz="1200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BB2FB21-BD61-D3C0-9535-44B5B6C02C84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4613994" y="2873346"/>
            <a:ext cx="42443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4E56593-99DF-6F3B-615D-2E970B61BA51}"/>
              </a:ext>
            </a:extLst>
          </p:cNvPr>
          <p:cNvSpPr txBox="1"/>
          <p:nvPr/>
        </p:nvSpPr>
        <p:spPr>
          <a:xfrm>
            <a:off x="4655336" y="2610377"/>
            <a:ext cx="179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</a:t>
            </a:r>
            <a:endParaRPr lang="en-US" sz="12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0337E3B-B48D-E414-5695-8DD3B9525114}"/>
              </a:ext>
            </a:extLst>
          </p:cNvPr>
          <p:cNvSpPr txBox="1"/>
          <p:nvPr/>
        </p:nvSpPr>
        <p:spPr>
          <a:xfrm>
            <a:off x="2897313" y="2631532"/>
            <a:ext cx="310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X’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CF9E59-E854-27E6-B48F-983A74D97B0D}"/>
                  </a:ext>
                </a:extLst>
              </p:cNvPr>
              <p:cNvSpPr txBox="1"/>
              <p:nvPr/>
            </p:nvSpPr>
            <p:spPr>
              <a:xfrm>
                <a:off x="6066271" y="2638736"/>
                <a:ext cx="179054" cy="358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766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CF9E59-E854-27E6-B48F-983A74D9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271" y="2638736"/>
                <a:ext cx="179054" cy="358944"/>
              </a:xfrm>
              <a:prstGeom prst="rect">
                <a:avLst/>
              </a:prstGeom>
              <a:blipFill>
                <a:blip r:embed="rId4"/>
                <a:stretch>
                  <a:fillRect t="-1695"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285CC248-9663-A06D-D8BE-AA4812ECDD72}"/>
              </a:ext>
            </a:extLst>
          </p:cNvPr>
          <p:cNvSpPr txBox="1"/>
          <p:nvPr/>
        </p:nvSpPr>
        <p:spPr>
          <a:xfrm>
            <a:off x="4225086" y="2020102"/>
            <a:ext cx="1116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Transformer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1277D2D-C2AC-5E7D-CBC2-C658EF82A225}"/>
                  </a:ext>
                </a:extLst>
              </p:cNvPr>
              <p:cNvSpPr txBox="1"/>
              <p:nvPr/>
            </p:nvSpPr>
            <p:spPr>
              <a:xfrm>
                <a:off x="1831150" y="5336521"/>
                <a:ext cx="925903" cy="63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766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96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sz="296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1277D2D-C2AC-5E7D-CBC2-C658EF82A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150" y="5336521"/>
                <a:ext cx="925903" cy="6370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AB64000-E13B-5EE9-F417-E23D3019CAF4}"/>
              </a:ext>
            </a:extLst>
          </p:cNvPr>
          <p:cNvSpPr/>
          <p:nvPr/>
        </p:nvSpPr>
        <p:spPr>
          <a:xfrm>
            <a:off x="2981948" y="4744495"/>
            <a:ext cx="3346776" cy="127290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EB07A9F-3D39-60F8-092A-C1CD84A219F5}"/>
              </a:ext>
            </a:extLst>
          </p:cNvPr>
          <p:cNvSpPr/>
          <p:nvPr/>
        </p:nvSpPr>
        <p:spPr>
          <a:xfrm>
            <a:off x="3226570" y="4986232"/>
            <a:ext cx="1116025" cy="7649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6656">
              <a:spcAft>
                <a:spcPts val="600"/>
              </a:spcAft>
            </a:pPr>
            <a:r>
              <a:rPr lang="en-US" sz="133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</a:t>
            </a:r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9FB7BB7-FDE8-3B7E-F20A-3E8A917BD83D}"/>
              </a:ext>
            </a:extLst>
          </p:cNvPr>
          <p:cNvSpPr/>
          <p:nvPr/>
        </p:nvSpPr>
        <p:spPr>
          <a:xfrm>
            <a:off x="4966423" y="4986232"/>
            <a:ext cx="1116025" cy="7649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6656">
              <a:spcAft>
                <a:spcPts val="600"/>
              </a:spcAft>
            </a:pPr>
            <a:r>
              <a:rPr lang="en-US" sz="133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RUL</a:t>
            </a:r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7F0D73-38FC-8A1E-2B01-0529582810EC}"/>
              </a:ext>
            </a:extLst>
          </p:cNvPr>
          <p:cNvSpPr txBox="1"/>
          <p:nvPr/>
        </p:nvSpPr>
        <p:spPr>
          <a:xfrm>
            <a:off x="3220733" y="4786906"/>
            <a:ext cx="1116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Encoder Block</a:t>
            </a:r>
            <a:endParaRPr lang="en-US" sz="12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663FAB-21F2-9C88-E640-AFA94C3F210C}"/>
              </a:ext>
            </a:extLst>
          </p:cNvPr>
          <p:cNvSpPr txBox="1"/>
          <p:nvPr/>
        </p:nvSpPr>
        <p:spPr>
          <a:xfrm>
            <a:off x="4958238" y="4772350"/>
            <a:ext cx="1655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 Head</a:t>
            </a:r>
            <a:endParaRPr lang="en-US" sz="12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B3A62F-7796-0B4A-F7A1-AC92A6DC592F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4342595" y="5368699"/>
            <a:ext cx="6238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2675D70-3B5F-2215-2839-16BDFAF466E0}"/>
                  </a:ext>
                </a:extLst>
              </p:cNvPr>
              <p:cNvSpPr txBox="1"/>
              <p:nvPr/>
            </p:nvSpPr>
            <p:spPr>
              <a:xfrm>
                <a:off x="4272967" y="5106316"/>
                <a:ext cx="736299" cy="358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766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lang="en-US" sz="12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2675D70-3B5F-2215-2839-16BDFAF46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67" y="5106316"/>
                <a:ext cx="736299" cy="358944"/>
              </a:xfrm>
              <a:prstGeom prst="rect">
                <a:avLst/>
              </a:prstGeom>
              <a:blipFill>
                <a:blip r:embed="rId6"/>
                <a:stretch>
                  <a:fillRect t="-1695" r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032955C2-3FF2-777B-01E5-962119F7F49A}"/>
              </a:ext>
            </a:extLst>
          </p:cNvPr>
          <p:cNvSpPr txBox="1"/>
          <p:nvPr/>
        </p:nvSpPr>
        <p:spPr>
          <a:xfrm>
            <a:off x="3946837" y="6076449"/>
            <a:ext cx="174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 Prediction</a:t>
            </a:r>
            <a:endParaRPr lang="en-US" sz="1600" b="1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29267AA-1959-5127-76D2-22D3010E4459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2532886" y="5368699"/>
            <a:ext cx="693684" cy="6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39421989-36AC-A158-3FAA-36A173DC6BEF}"/>
              </a:ext>
            </a:extLst>
          </p:cNvPr>
          <p:cNvCxnSpPr>
            <a:cxnSpLocks/>
          </p:cNvCxnSpPr>
          <p:nvPr/>
        </p:nvCxnSpPr>
        <p:spPr>
          <a:xfrm flipV="1">
            <a:off x="2695512" y="5368698"/>
            <a:ext cx="2006233" cy="517511"/>
          </a:xfrm>
          <a:prstGeom prst="bentConnector3">
            <a:avLst>
              <a:gd name="adj1" fmla="val 10040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Lock with solid fill">
            <a:extLst>
              <a:ext uri="{FF2B5EF4-FFF2-40B4-BE49-F238E27FC236}">
                <a16:creationId xmlns:a16="http://schemas.microsoft.com/office/drawing/2014/main" id="{7A94A14B-7965-E960-ED64-A62503B197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66927" y="5485929"/>
            <a:ext cx="222398" cy="222398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8A1D90B-CE15-B43C-BAC5-3FEDA36E02DF}"/>
              </a:ext>
            </a:extLst>
          </p:cNvPr>
          <p:cNvCxnSpPr>
            <a:cxnSpLocks/>
            <a:stCxn id="81" idx="3"/>
            <a:endCxn id="121" idx="1"/>
          </p:cNvCxnSpPr>
          <p:nvPr/>
        </p:nvCxnSpPr>
        <p:spPr>
          <a:xfrm flipV="1">
            <a:off x="6082448" y="5361742"/>
            <a:ext cx="522266" cy="6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5E391-688E-88D3-E7C3-E477C8658AE0}"/>
                  </a:ext>
                </a:extLst>
              </p:cNvPr>
              <p:cNvSpPr txBox="1"/>
              <p:nvPr/>
            </p:nvSpPr>
            <p:spPr>
              <a:xfrm>
                <a:off x="6604714" y="5049349"/>
                <a:ext cx="925903" cy="624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7665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𝑅𝑈</m:t>
                      </m:r>
                      <m:sSub>
                        <m:sSubPr>
                          <m:ctrlPr>
                            <a:rPr lang="en-US" sz="296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96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lang="en-US" sz="296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5E391-688E-88D3-E7C3-E477C8658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714" y="5049349"/>
                <a:ext cx="925903" cy="6247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>
            <a:extLst>
              <a:ext uri="{FF2B5EF4-FFF2-40B4-BE49-F238E27FC236}">
                <a16:creationId xmlns:a16="http://schemas.microsoft.com/office/drawing/2014/main" id="{4B0E0565-0B27-7DFA-C551-53EE8A36B24E}"/>
              </a:ext>
            </a:extLst>
          </p:cNvPr>
          <p:cNvSpPr txBox="1"/>
          <p:nvPr/>
        </p:nvSpPr>
        <p:spPr>
          <a:xfrm>
            <a:off x="1608819" y="6080589"/>
            <a:ext cx="1182611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13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Reconstructed sensor data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F8A5E-09F3-3039-82B8-A2D366E1DC3E}"/>
              </a:ext>
            </a:extLst>
          </p:cNvPr>
          <p:cNvSpPr txBox="1"/>
          <p:nvPr/>
        </p:nvSpPr>
        <p:spPr>
          <a:xfrm>
            <a:off x="3479743" y="1629661"/>
            <a:ext cx="2606712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148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Pretext Task (Pretraining Loop)</a:t>
            </a:r>
            <a:endParaRPr lang="en-US" sz="2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2B77D7-1CA7-3CA3-2884-44B262AB5DCA}"/>
              </a:ext>
            </a:extLst>
          </p:cNvPr>
          <p:cNvSpPr/>
          <p:nvPr/>
        </p:nvSpPr>
        <p:spPr>
          <a:xfrm>
            <a:off x="9277350" y="0"/>
            <a:ext cx="3153435" cy="6858000"/>
          </a:xfrm>
          <a:prstGeom prst="rect">
            <a:avLst/>
          </a:prstGeom>
          <a:solidFill>
            <a:srgbClr val="30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9F8EE-CF82-1DE3-66DF-BE4AE99F7329}"/>
              </a:ext>
            </a:extLst>
          </p:cNvPr>
          <p:cNvSpPr txBox="1"/>
          <p:nvPr/>
        </p:nvSpPr>
        <p:spPr>
          <a:xfrm>
            <a:off x="9487534" y="1720889"/>
            <a:ext cx="254797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1455" indent="-211455" defTabSz="6766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Transformer can impute missing data [5]</a:t>
            </a:r>
          </a:p>
          <a:p>
            <a:pPr marL="211455" indent="-211455" defTabSz="6766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Learning to impute missing data may lead to useful representations for RUL predictions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BACDC-E85E-E2A1-B34D-540411BEA097}"/>
              </a:ext>
            </a:extLst>
          </p:cNvPr>
          <p:cNvSpPr txBox="1"/>
          <p:nvPr/>
        </p:nvSpPr>
        <p:spPr>
          <a:xfrm>
            <a:off x="9491125" y="673963"/>
            <a:ext cx="2150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Rationale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5A85BD7-72B1-5DA4-C9AC-EF1AE9B252D7}"/>
              </a:ext>
            </a:extLst>
          </p:cNvPr>
          <p:cNvSpPr txBox="1"/>
          <p:nvPr/>
        </p:nvSpPr>
        <p:spPr>
          <a:xfrm>
            <a:off x="1091823" y="5376909"/>
            <a:ext cx="53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E92D8B1-FCD6-39A7-24BD-4EEA2674A6D0}"/>
                  </a:ext>
                </a:extLst>
              </p:cNvPr>
              <p:cNvSpPr txBox="1"/>
              <p:nvPr/>
            </p:nvSpPr>
            <p:spPr>
              <a:xfrm>
                <a:off x="6639115" y="3735669"/>
                <a:ext cx="914400" cy="385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E92D8B1-FCD6-39A7-24BD-4EEA2674A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15" y="3735669"/>
                <a:ext cx="914400" cy="385555"/>
              </a:xfrm>
              <a:prstGeom prst="rect">
                <a:avLst/>
              </a:prstGeom>
              <a:blipFill>
                <a:blip r:embed="rId10"/>
                <a:stretch>
                  <a:fillRect t="-1587" r="-1733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1F1F646-96E2-5BB9-C4C9-958F8007C3A6}"/>
              </a:ext>
            </a:extLst>
          </p:cNvPr>
          <p:cNvCxnSpPr>
            <a:cxnSpLocks/>
            <a:stCxn id="61" idx="2"/>
            <a:endCxn id="94" idx="0"/>
          </p:cNvCxnSpPr>
          <p:nvPr/>
        </p:nvCxnSpPr>
        <p:spPr>
          <a:xfrm>
            <a:off x="7096315" y="3505474"/>
            <a:ext cx="0" cy="23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9718B8C-C6CC-7D94-0B4A-369EB5AB26C7}"/>
              </a:ext>
            </a:extLst>
          </p:cNvPr>
          <p:cNvCxnSpPr>
            <a:cxnSpLocks/>
            <a:stCxn id="94" idx="1"/>
          </p:cNvCxnSpPr>
          <p:nvPr/>
        </p:nvCxnSpPr>
        <p:spPr>
          <a:xfrm rot="10800000">
            <a:off x="3429955" y="3505473"/>
            <a:ext cx="3209160" cy="422974"/>
          </a:xfrm>
          <a:prstGeom prst="bentConnector3">
            <a:avLst>
              <a:gd name="adj1" fmla="val 997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21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A2DC-DD65-DCD6-A1B2-2A84C3BD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A07A7-B7EF-561A-C4D0-D3C57D06D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0958"/>
            <a:ext cx="5181600" cy="485128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Trained models 10 times on aircraft engine failure (simulated) dataset</a:t>
            </a:r>
          </a:p>
          <a:p>
            <a:r>
              <a:rPr lang="en-US" dirty="0"/>
              <a:t>Finding:</a:t>
            </a:r>
          </a:p>
          <a:p>
            <a:pPr lvl="1"/>
            <a:r>
              <a:rPr lang="en-US" dirty="0"/>
              <a:t>SSL only slightly helped</a:t>
            </a:r>
          </a:p>
          <a:p>
            <a:pPr lvl="1"/>
            <a:r>
              <a:rPr lang="en-US" dirty="0"/>
              <a:t>Transformer imputation only slightly better than linear interpolation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Dataset small (80 train flights, 20 test, ~20,000 train samples) </a:t>
            </a:r>
          </a:p>
          <a:p>
            <a:pPr lvl="1"/>
            <a:r>
              <a:rPr lang="en-US" dirty="0"/>
              <a:t>Masking algorithm too easy</a:t>
            </a:r>
          </a:p>
          <a:p>
            <a:pPr lvl="2"/>
            <a:r>
              <a:rPr lang="en-US" dirty="0"/>
              <a:t>Linear interpolation may be good enough here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187A3B7-A90D-2729-FC08-A8A072D02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897791"/>
              </p:ext>
            </p:extLst>
          </p:nvPr>
        </p:nvGraphicFramePr>
        <p:xfrm>
          <a:off x="6718823" y="4300020"/>
          <a:ext cx="4765432" cy="196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716">
                  <a:extLst>
                    <a:ext uri="{9D8B030D-6E8A-4147-A177-3AD203B41FA5}">
                      <a16:colId xmlns:a16="http://schemas.microsoft.com/office/drawing/2014/main" val="1397578765"/>
                    </a:ext>
                  </a:extLst>
                </a:gridCol>
                <a:gridCol w="2382716">
                  <a:extLst>
                    <a:ext uri="{9D8B030D-6E8A-4147-A177-3AD203B41FA5}">
                      <a16:colId xmlns:a16="http://schemas.microsoft.com/office/drawing/2014/main" val="3120517823"/>
                    </a:ext>
                  </a:extLst>
                </a:gridCol>
              </a:tblGrid>
              <a:tr h="39342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RMSE(SD)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07778"/>
                  </a:ext>
                </a:extLst>
              </a:tr>
              <a:tr h="393426">
                <a:tc>
                  <a:txBody>
                    <a:bodyPr/>
                    <a:lstStyle/>
                    <a:p>
                      <a:r>
                        <a:rPr lang="en-US" dirty="0"/>
                        <a:t>No SSL’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13.71(2.32)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442803"/>
                  </a:ext>
                </a:extLst>
              </a:tr>
              <a:tr h="393426">
                <a:tc>
                  <a:txBody>
                    <a:bodyPr/>
                    <a:lstStyle/>
                    <a:p>
                      <a:r>
                        <a:rPr lang="en-US" dirty="0"/>
                        <a:t>Only Latent*’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56.34(1.43)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30046"/>
                  </a:ext>
                </a:extLst>
              </a:tr>
              <a:tr h="393426">
                <a:tc>
                  <a:txBody>
                    <a:bodyPr/>
                    <a:lstStyle/>
                    <a:p>
                      <a:r>
                        <a:rPr lang="en-US" b="1" dirty="0"/>
                        <a:t>Latent + Input*’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12.99(0.76)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94348"/>
                  </a:ext>
                </a:extLst>
              </a:tr>
              <a:tr h="393426">
                <a:tc>
                  <a:txBody>
                    <a:bodyPr/>
                    <a:lstStyle/>
                    <a:p>
                      <a:r>
                        <a:rPr lang="en-US" dirty="0"/>
                        <a:t>Linear Interpolation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14.00(1.39)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505426"/>
                  </a:ext>
                </a:extLst>
              </a:tr>
            </a:tbl>
          </a:graphicData>
        </a:graphic>
      </p:graphicFrame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15516BD-DF07-57E9-9DCF-80BECFC61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54" y="736689"/>
            <a:ext cx="4798770" cy="31924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74FD44-B702-D303-DB31-408683C3B5D2}"/>
              </a:ext>
            </a:extLst>
          </p:cNvPr>
          <p:cNvSpPr txBox="1"/>
          <p:nvPr/>
        </p:nvSpPr>
        <p:spPr>
          <a:xfrm>
            <a:off x="6718823" y="6307574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*uses SSL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A468A-2870-F77E-0EFE-78522E277A83}"/>
              </a:ext>
            </a:extLst>
          </p:cNvPr>
          <p:cNvSpPr txBox="1"/>
          <p:nvPr/>
        </p:nvSpPr>
        <p:spPr>
          <a:xfrm>
            <a:off x="8014323" y="6307574"/>
            <a:ext cx="327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‘uses Transformer Imputation</a:t>
            </a:r>
          </a:p>
        </p:txBody>
      </p:sp>
    </p:spTree>
    <p:extLst>
      <p:ext uri="{BB962C8B-B14F-4D97-AF65-F5344CB8AC3E}">
        <p14:creationId xmlns:p14="http://schemas.microsoft.com/office/powerpoint/2010/main" val="171462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FDE7-0393-8A4C-1297-D1A980A5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FD2CC-13CD-ED4A-F6F5-384E4290EBD5}"/>
              </a:ext>
            </a:extLst>
          </p:cNvPr>
          <p:cNvSpPr txBox="1"/>
          <p:nvPr/>
        </p:nvSpPr>
        <p:spPr>
          <a:xfrm>
            <a:off x="838200" y="1944209"/>
            <a:ext cx="929122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[1] </a:t>
            </a:r>
            <a:r>
              <a:rPr lang="en-US" sz="1100" dirty="0" err="1">
                <a:solidFill>
                  <a:schemeClr val="bg1"/>
                </a:solidFill>
              </a:rPr>
              <a:t>Hyunsoo</a:t>
            </a:r>
            <a:r>
              <a:rPr lang="en-US" sz="1100" dirty="0">
                <a:solidFill>
                  <a:schemeClr val="bg1"/>
                </a:solidFill>
              </a:rPr>
              <a:t> Lee, Seok-</a:t>
            </a:r>
            <a:r>
              <a:rPr lang="en-US" sz="1100" dirty="0" err="1">
                <a:solidFill>
                  <a:schemeClr val="bg1"/>
                </a:solidFill>
              </a:rPr>
              <a:t>Youn</a:t>
            </a:r>
            <a:r>
              <a:rPr lang="en-US" sz="1100" dirty="0">
                <a:solidFill>
                  <a:schemeClr val="bg1"/>
                </a:solidFill>
              </a:rPr>
              <a:t> Han, and Kee-Jun Park. Generative adversarial network-based missing data handling and remaining useful life estimation for smart train control and monitoring systems. Journal of Advanced Transportation, 2020:1–15, Nov 2020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[2] Chen </a:t>
            </a:r>
            <a:r>
              <a:rPr lang="en-US" sz="1100" dirty="0" err="1">
                <a:solidFill>
                  <a:schemeClr val="bg1"/>
                </a:solidFill>
              </a:rPr>
              <a:t>Wenbai</a:t>
            </a:r>
            <a:r>
              <a:rPr lang="en-US" sz="1100" dirty="0">
                <a:solidFill>
                  <a:schemeClr val="bg1"/>
                </a:solidFill>
              </a:rPr>
              <a:t>, Liu Chang, Chen </a:t>
            </a:r>
            <a:r>
              <a:rPr lang="en-US" sz="1100" dirty="0" err="1">
                <a:solidFill>
                  <a:schemeClr val="bg1"/>
                </a:solidFill>
              </a:rPr>
              <a:t>Weizhao</a:t>
            </a:r>
            <a:r>
              <a:rPr lang="en-US" sz="1100" dirty="0">
                <a:solidFill>
                  <a:schemeClr val="bg1"/>
                </a:solidFill>
              </a:rPr>
              <a:t>, Liu </a:t>
            </a:r>
            <a:r>
              <a:rPr lang="en-US" sz="1100" dirty="0" err="1">
                <a:solidFill>
                  <a:schemeClr val="bg1"/>
                </a:solidFill>
              </a:rPr>
              <a:t>Huixiang</a:t>
            </a:r>
            <a:r>
              <a:rPr lang="en-US" sz="1100" dirty="0">
                <a:solidFill>
                  <a:schemeClr val="bg1"/>
                </a:solidFill>
              </a:rPr>
              <a:t>, Chen </a:t>
            </a:r>
            <a:r>
              <a:rPr lang="en-US" sz="1100" dirty="0" err="1">
                <a:solidFill>
                  <a:schemeClr val="bg1"/>
                </a:solidFill>
              </a:rPr>
              <a:t>Qili</a:t>
            </a:r>
            <a:r>
              <a:rPr lang="en-US" sz="1100" dirty="0">
                <a:solidFill>
                  <a:schemeClr val="bg1"/>
                </a:solidFill>
              </a:rPr>
              <a:t>, and Wu </a:t>
            </a:r>
            <a:r>
              <a:rPr lang="en-US" sz="1100" dirty="0" err="1">
                <a:solidFill>
                  <a:schemeClr val="bg1"/>
                </a:solidFill>
              </a:rPr>
              <a:t>Peiliang</a:t>
            </a:r>
            <a:r>
              <a:rPr lang="en-US" sz="1100" dirty="0">
                <a:solidFill>
                  <a:schemeClr val="bg1"/>
                </a:solidFill>
              </a:rPr>
              <a:t>. A prediction method for the </a:t>
            </a:r>
            <a:r>
              <a:rPr lang="en-US" sz="1100" dirty="0" err="1">
                <a:solidFill>
                  <a:schemeClr val="bg1"/>
                </a:solidFill>
              </a:rPr>
              <a:t>rul</a:t>
            </a:r>
            <a:r>
              <a:rPr lang="en-US" sz="1100" dirty="0">
                <a:solidFill>
                  <a:schemeClr val="bg1"/>
                </a:solidFill>
              </a:rPr>
              <a:t> of equipment for missing data. Complexity, 2021:1–10, Dec 2021.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[3] Yu Huang, </a:t>
            </a:r>
            <a:r>
              <a:rPr lang="en-US" sz="1100" dirty="0" err="1">
                <a:solidFill>
                  <a:schemeClr val="bg1"/>
                </a:solidFill>
              </a:rPr>
              <a:t>Yufei</a:t>
            </a:r>
            <a:r>
              <a:rPr lang="en-US" sz="1100" dirty="0">
                <a:solidFill>
                  <a:schemeClr val="bg1"/>
                </a:solidFill>
              </a:rPr>
              <a:t> Tang, James </a:t>
            </a:r>
            <a:r>
              <a:rPr lang="en-US" sz="1100" dirty="0" err="1">
                <a:solidFill>
                  <a:schemeClr val="bg1"/>
                </a:solidFill>
              </a:rPr>
              <a:t>VanZwieten</a:t>
            </a:r>
            <a:r>
              <a:rPr lang="en-US" sz="1100" dirty="0">
                <a:solidFill>
                  <a:schemeClr val="bg1"/>
                </a:solidFill>
              </a:rPr>
              <a:t>, and </a:t>
            </a:r>
            <a:r>
              <a:rPr lang="en-US" sz="1100" dirty="0" err="1">
                <a:solidFill>
                  <a:schemeClr val="bg1"/>
                </a:solidFill>
              </a:rPr>
              <a:t>Jianxun</a:t>
            </a:r>
            <a:r>
              <a:rPr lang="en-US" sz="1100" dirty="0">
                <a:solidFill>
                  <a:schemeClr val="bg1"/>
                </a:solidFill>
              </a:rPr>
              <a:t> Liu. Reliable machine prognostic health management in the presence of missing data. Concurrency and Computation: Practice and Experience, 34(12), May 2020.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[4] Pham Luu Trung Duong and Nagarajan Raghavan. Prognostic health management for led with missing data: Multi-task gaussian process regression approach. In 2018 Prognostics and System Health Management Conference (PHM-Chongqing), page 1182–1187, Chongqing, 2018. IEEE.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[5] A. </a:t>
            </a:r>
            <a:r>
              <a:rPr lang="en-US" sz="1100" dirty="0" err="1">
                <a:solidFill>
                  <a:schemeClr val="bg1"/>
                </a:solidFill>
              </a:rPr>
              <a:t>Yarkın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Yıldız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Emirhan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Koc</a:t>
            </a:r>
            <a:r>
              <a:rPr lang="en-US" sz="1100" dirty="0">
                <a:solidFill>
                  <a:schemeClr val="bg1"/>
                </a:solidFill>
              </a:rPr>
              <a:t>, and </a:t>
            </a:r>
            <a:r>
              <a:rPr lang="en-US" sz="1100" dirty="0" err="1">
                <a:solidFill>
                  <a:schemeClr val="bg1"/>
                </a:solidFill>
              </a:rPr>
              <a:t>Aykut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Koc</a:t>
            </a:r>
            <a:r>
              <a:rPr lang="en-US" sz="1100" dirty="0">
                <a:solidFill>
                  <a:schemeClr val="bg1"/>
                </a:solidFill>
              </a:rPr>
              <a:t>. Multivariate time series imputation with transformers. IEEE Signal Processing Letters, 29:2517–2521, 2022.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[6] </a:t>
            </a:r>
            <a:r>
              <a:rPr lang="en-US" sz="1100" dirty="0" err="1">
                <a:solidFill>
                  <a:schemeClr val="bg1"/>
                </a:solidFill>
              </a:rPr>
              <a:t>Yiwei</a:t>
            </a:r>
            <a:r>
              <a:rPr lang="en-US" sz="1100" dirty="0">
                <a:solidFill>
                  <a:schemeClr val="bg1"/>
                </a:solidFill>
              </a:rPr>
              <a:t> Fu and Feng Xue. Mad: Self-supervised masked anomaly detection task for multivariate time series. In 2022 International Joint Conference on Neural Networks (IJCNN), page 1–8, Padua, Italy, Jul 2022. IEEE.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[7] </a:t>
            </a:r>
            <a:r>
              <a:rPr lang="en-US" sz="1100" dirty="0" err="1">
                <a:solidFill>
                  <a:schemeClr val="bg1"/>
                </a:solidFill>
              </a:rPr>
              <a:t>Wenrui</a:t>
            </a:r>
            <a:r>
              <a:rPr lang="en-US" sz="1100" dirty="0">
                <a:solidFill>
                  <a:schemeClr val="bg1"/>
                </a:solidFill>
              </a:rPr>
              <a:t> Zhang, Ling Yang, </a:t>
            </a:r>
            <a:r>
              <a:rPr lang="en-US" sz="1100" dirty="0" err="1">
                <a:solidFill>
                  <a:schemeClr val="bg1"/>
                </a:solidFill>
              </a:rPr>
              <a:t>Shijia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Geng</a:t>
            </a:r>
            <a:r>
              <a:rPr lang="en-US" sz="1100" dirty="0">
                <a:solidFill>
                  <a:schemeClr val="bg1"/>
                </a:solidFill>
              </a:rPr>
              <a:t>, and </a:t>
            </a:r>
            <a:r>
              <a:rPr lang="en-US" sz="1100" dirty="0" err="1">
                <a:solidFill>
                  <a:schemeClr val="bg1"/>
                </a:solidFill>
              </a:rPr>
              <a:t>Shenda</a:t>
            </a:r>
            <a:r>
              <a:rPr lang="en-US" sz="1100" dirty="0">
                <a:solidFill>
                  <a:schemeClr val="bg1"/>
                </a:solidFill>
              </a:rPr>
              <a:t> Hong. Cross reconstruction transformer for self-supervised time series representation learning. May 2022. arXiv:2205.09928 [cs].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[8] </a:t>
            </a:r>
            <a:r>
              <a:rPr lang="en-US" sz="1100" dirty="0" err="1">
                <a:solidFill>
                  <a:schemeClr val="bg1"/>
                </a:solidFill>
              </a:rPr>
              <a:t>Zhe</a:t>
            </a:r>
            <a:r>
              <a:rPr lang="en-US" sz="1100" dirty="0">
                <a:solidFill>
                  <a:schemeClr val="bg1"/>
                </a:solidFill>
              </a:rPr>
              <a:t> Li, </a:t>
            </a:r>
            <a:r>
              <a:rPr lang="en-US" sz="1100" dirty="0" err="1">
                <a:solidFill>
                  <a:schemeClr val="bg1"/>
                </a:solidFill>
              </a:rPr>
              <a:t>Zhongwen</a:t>
            </a:r>
            <a:r>
              <a:rPr lang="en-US" sz="1100" dirty="0">
                <a:solidFill>
                  <a:schemeClr val="bg1"/>
                </a:solidFill>
              </a:rPr>
              <a:t> Rao, </a:t>
            </a:r>
            <a:r>
              <a:rPr lang="en-US" sz="1100" dirty="0" err="1">
                <a:solidFill>
                  <a:schemeClr val="bg1"/>
                </a:solidFill>
              </a:rPr>
              <a:t>Lujia</a:t>
            </a:r>
            <a:r>
              <a:rPr lang="en-US" sz="1100" dirty="0">
                <a:solidFill>
                  <a:schemeClr val="bg1"/>
                </a:solidFill>
              </a:rPr>
              <a:t> Pan, </a:t>
            </a:r>
            <a:r>
              <a:rPr lang="en-US" sz="1100" dirty="0" err="1">
                <a:solidFill>
                  <a:schemeClr val="bg1"/>
                </a:solidFill>
              </a:rPr>
              <a:t>Pengyun</a:t>
            </a:r>
            <a:r>
              <a:rPr lang="en-US" sz="1100" dirty="0">
                <a:solidFill>
                  <a:schemeClr val="bg1"/>
                </a:solidFill>
              </a:rPr>
              <a:t> Wang, and </a:t>
            </a:r>
            <a:r>
              <a:rPr lang="en-US" sz="1100" dirty="0" err="1">
                <a:solidFill>
                  <a:schemeClr val="bg1"/>
                </a:solidFill>
              </a:rPr>
              <a:t>Zenglin</a:t>
            </a:r>
            <a:r>
              <a:rPr lang="en-US" sz="1100" dirty="0">
                <a:solidFill>
                  <a:schemeClr val="bg1"/>
                </a:solidFill>
              </a:rPr>
              <a:t> Xu. </a:t>
            </a:r>
            <a:r>
              <a:rPr lang="en-US" sz="1100" dirty="0" err="1">
                <a:solidFill>
                  <a:schemeClr val="bg1"/>
                </a:solidFill>
              </a:rPr>
              <a:t>Ti-mae</a:t>
            </a:r>
            <a:r>
              <a:rPr lang="en-US" sz="1100" dirty="0">
                <a:solidFill>
                  <a:schemeClr val="bg1"/>
                </a:solidFill>
              </a:rPr>
              <a:t>: Self-supervised masked time series autoencoders. Jan 2023. arXiv:2301.08871 [cs].</a:t>
            </a:r>
          </a:p>
        </p:txBody>
      </p:sp>
    </p:spTree>
    <p:extLst>
      <p:ext uri="{BB962C8B-B14F-4D97-AF65-F5344CB8AC3E}">
        <p14:creationId xmlns:p14="http://schemas.microsoft.com/office/powerpoint/2010/main" val="143540523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RightStep">
      <a:dk1>
        <a:srgbClr val="000000"/>
      </a:dk1>
      <a:lt1>
        <a:srgbClr val="FFFFFF"/>
      </a:lt1>
      <a:dk2>
        <a:srgbClr val="1B2F30"/>
      </a:dk2>
      <a:lt2>
        <a:srgbClr val="F3F0F1"/>
      </a:lt2>
      <a:accent1>
        <a:srgbClr val="46B389"/>
      </a:accent1>
      <a:accent2>
        <a:srgbClr val="3BADB1"/>
      </a:accent2>
      <a:accent3>
        <a:srgbClr val="4D8EC3"/>
      </a:accent3>
      <a:accent4>
        <a:srgbClr val="4150B4"/>
      </a:accent4>
      <a:accent5>
        <a:srgbClr val="6E4DC3"/>
      </a:accent5>
      <a:accent6>
        <a:srgbClr val="8E3BB1"/>
      </a:accent6>
      <a:hlink>
        <a:srgbClr val="859030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AML Final Presentation</Template>
  <TotalTime>90</TotalTime>
  <Words>624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Avenir Next LT Pro</vt:lpstr>
      <vt:lpstr>AvenirNext LT Pro Medium</vt:lpstr>
      <vt:lpstr>Calibri</vt:lpstr>
      <vt:lpstr>Calibri Light</vt:lpstr>
      <vt:lpstr>Cambria Math</vt:lpstr>
      <vt:lpstr>BlockprintVTI</vt:lpstr>
      <vt:lpstr>Office Theme</vt:lpstr>
      <vt:lpstr>Self-Supervised Transformer Imputation for Reliable Prognostics Under Missing Data</vt:lpstr>
      <vt:lpstr>Problem Motivation</vt:lpstr>
      <vt:lpstr>Existing Solutions</vt:lpstr>
      <vt:lpstr>Method</vt:lpstr>
      <vt:lpstr>Results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Self-Supervised Transformer Imputation for Reliable Prognostics Under Missing Data</dc:title>
  <dc:creator>Coursey, Austin C</dc:creator>
  <cp:lastModifiedBy>Coursey, Austin C</cp:lastModifiedBy>
  <cp:revision>1</cp:revision>
  <dcterms:created xsi:type="dcterms:W3CDTF">2023-04-13T18:31:41Z</dcterms:created>
  <dcterms:modified xsi:type="dcterms:W3CDTF">2023-04-14T02:18:18Z</dcterms:modified>
</cp:coreProperties>
</file>