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D86EE-69C1-4CEB-A5BB-2D7BE20DF6D5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BE8CB-B58F-44F6-A854-7EED2241A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6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BE8CB-B58F-44F6-A854-7EED2241A5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4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792-6099-43BC-915C-5F1FD56CC905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B354-F391-40AB-8A72-A5405AABB5A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792-6099-43BC-915C-5F1FD56CC905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B354-F391-40AB-8A72-A5405AABB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792-6099-43BC-915C-5F1FD56CC905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B354-F391-40AB-8A72-A5405AABB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792-6099-43BC-915C-5F1FD56CC905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B354-F391-40AB-8A72-A5405AABB5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792-6099-43BC-915C-5F1FD56CC905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B354-F391-40AB-8A72-A5405AABB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792-6099-43BC-915C-5F1FD56CC905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B354-F391-40AB-8A72-A5405AABB5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792-6099-43BC-915C-5F1FD56CC905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B354-F391-40AB-8A72-A5405AABB5A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792-6099-43BC-915C-5F1FD56CC905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B354-F391-40AB-8A72-A5405AABB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792-6099-43BC-915C-5F1FD56CC905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B354-F391-40AB-8A72-A5405AABB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792-6099-43BC-915C-5F1FD56CC905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B354-F391-40AB-8A72-A5405AABB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792-6099-43BC-915C-5F1FD56CC905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B354-F391-40AB-8A72-A5405AABB5A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A5F1792-6099-43BC-915C-5F1FD56CC905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5FB354-F391-40AB-8A72-A5405AABB5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4600" y="5334000"/>
            <a:ext cx="2107605" cy="81485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James Small</a:t>
            </a:r>
          </a:p>
          <a:p>
            <a:r>
              <a:rPr lang="en-US" dirty="0" smtClean="0"/>
              <a:t>Garret </a:t>
            </a:r>
            <a:r>
              <a:rPr lang="en-US" dirty="0" err="1" smtClean="0"/>
              <a:t>Cuillier</a:t>
            </a:r>
            <a:endParaRPr lang="en-US" dirty="0" smtClean="0"/>
          </a:p>
          <a:p>
            <a:r>
              <a:rPr lang="en-US" dirty="0" smtClean="0"/>
              <a:t>David Kagawa-Aguirre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609600"/>
            <a:ext cx="6726219" cy="914401"/>
          </a:xfrm>
        </p:spPr>
        <p:txBody>
          <a:bodyPr/>
          <a:lstStyle/>
          <a:p>
            <a:pPr marL="182880" indent="0">
              <a:buNone/>
            </a:pPr>
            <a:r>
              <a:rPr lang="en-US" dirty="0" smtClean="0"/>
              <a:t>Squid Proxy Server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514600"/>
            <a:ext cx="90773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2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467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Squid Web Access Control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3416300"/>
            <a:ext cx="38100" cy="2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3568700"/>
            <a:ext cx="38100" cy="2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721100"/>
            <a:ext cx="38100" cy="2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3873500"/>
            <a:ext cx="38100" cy="2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4025900"/>
            <a:ext cx="38100" cy="2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4178300"/>
            <a:ext cx="131445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4178300"/>
            <a:ext cx="38100" cy="2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4330700"/>
            <a:ext cx="38100" cy="2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35906"/>
            <a:ext cx="4276725" cy="409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03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51409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Squid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295400"/>
            <a:ext cx="8839200" cy="5562600"/>
          </a:xfrm>
        </p:spPr>
        <p:txBody>
          <a:bodyPr>
            <a:normAutofit fontScale="70000" lnSpcReduction="2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yum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–y install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squid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entry in </a:t>
            </a:r>
            <a:r>
              <a:rPr lang="en-US" dirty="0" err="1"/>
              <a:t>iptables</a:t>
            </a:r>
            <a:r>
              <a:rPr lang="en-US" dirty="0"/>
              <a:t> to open up port 3128 </a:t>
            </a:r>
            <a:r>
              <a:rPr lang="en-US" dirty="0" smtClean="0"/>
              <a:t>in firewall</a:t>
            </a:r>
          </a:p>
          <a:p>
            <a:pPr marL="822960" lvl="1" indent="-457200">
              <a:buFont typeface="+mj-lt"/>
              <a:buAutoNum type="alphaLcPeriod"/>
            </a:pPr>
            <a:r>
              <a:rPr lang="en-US" dirty="0" smtClean="0"/>
              <a:t>edit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etc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sysconfig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iptables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file</a:t>
            </a:r>
            <a:r>
              <a:rPr lang="en-US" dirty="0"/>
              <a:t>	</a:t>
            </a:r>
            <a:endParaRPr lang="en-US" dirty="0" smtClean="0"/>
          </a:p>
          <a:p>
            <a:pPr marL="822960" lvl="1" indent="-457200">
              <a:buFont typeface="+mj-lt"/>
              <a:buAutoNum type="alphaLcPeriod"/>
            </a:pPr>
            <a:r>
              <a:rPr lang="en-US" dirty="0" smtClean="0"/>
              <a:t>add:</a:t>
            </a:r>
            <a:r>
              <a:rPr lang="en-US" b="1" dirty="0"/>
              <a:t>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-A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RH-Firewall-1-INPUT -m state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–state NEW,ESTABLISHED,RELATED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-m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</a:rPr>
              <a:t>tcp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 -p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</a:rPr>
              <a:t>tcp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 --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</a:rPr>
              <a:t>dport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 3128 -j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ACCEPT</a:t>
            </a:r>
          </a:p>
          <a:p>
            <a:pPr marL="822960" lvl="1" indent="-457200">
              <a:buFont typeface="+mj-lt"/>
              <a:buAutoNum type="alphaLcPeriod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service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iptables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restart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Backup </a:t>
            </a:r>
            <a:r>
              <a:rPr lang="en-US" dirty="0"/>
              <a:t>and create new </a:t>
            </a:r>
            <a:r>
              <a:rPr lang="en-US" dirty="0" err="1">
                <a:solidFill>
                  <a:schemeClr val="tx1"/>
                </a:solidFill>
              </a:rPr>
              <a:t>squid.conf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a.</a:t>
            </a:r>
            <a:r>
              <a:rPr lang="en-US" dirty="0" smtClean="0"/>
              <a:t> File </a:t>
            </a:r>
            <a:r>
              <a:rPr lang="en-US" dirty="0"/>
              <a:t>is way too </a:t>
            </a:r>
            <a:r>
              <a:rPr lang="en-US" dirty="0" smtClean="0"/>
              <a:t>big</a:t>
            </a:r>
          </a:p>
          <a:p>
            <a:pPr marL="45720" indent="0"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b.</a:t>
            </a:r>
            <a:r>
              <a:rPr lang="en-US" dirty="0" smtClean="0"/>
              <a:t> Make </a:t>
            </a:r>
            <a:r>
              <a:rPr lang="en-US" dirty="0"/>
              <a:t>backup of </a:t>
            </a:r>
            <a:r>
              <a:rPr lang="en-US" dirty="0" err="1">
                <a:solidFill>
                  <a:schemeClr val="tx1"/>
                </a:solidFill>
              </a:rPr>
              <a:t>squid.conf</a:t>
            </a:r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b="1" dirty="0"/>
              <a:t>              </a:t>
            </a:r>
            <a:r>
              <a:rPr lang="en-US" b="1" dirty="0" smtClean="0"/>
              <a:t>i.</a:t>
            </a:r>
            <a:r>
              <a:rPr lang="en-US" b="1" dirty="0"/>
              <a:t>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cp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squid.conf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squid.conf.backup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pt-BR" dirty="0" smtClean="0"/>
              <a:t>     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c.</a:t>
            </a:r>
            <a:r>
              <a:rPr lang="pt-BR" dirty="0" smtClean="0"/>
              <a:t> Remove </a:t>
            </a:r>
            <a:r>
              <a:rPr lang="pt-BR" dirty="0"/>
              <a:t>original </a:t>
            </a:r>
            <a:endParaRPr lang="pt-BR" dirty="0" smtClean="0"/>
          </a:p>
          <a:p>
            <a:pPr marL="45720" indent="0">
              <a:buNone/>
            </a:pPr>
            <a:r>
              <a:rPr lang="pt-BR" b="1" dirty="0"/>
              <a:t>              </a:t>
            </a:r>
            <a:r>
              <a:rPr lang="pt-BR" b="1" dirty="0" smtClean="0"/>
              <a:t>i.</a:t>
            </a:r>
            <a:r>
              <a:rPr lang="pt-BR" b="1" dirty="0"/>
              <a:t> </a:t>
            </a:r>
            <a:r>
              <a:rPr lang="pt-BR" b="1" dirty="0" smtClean="0">
                <a:solidFill>
                  <a:schemeClr val="bg2">
                    <a:lumMod val="50000"/>
                  </a:schemeClr>
                </a:solidFill>
              </a:rPr>
              <a:t>rm </a:t>
            </a:r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squid.conf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US" b="1" dirty="0" smtClean="0"/>
              <a:t>  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d.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grep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-v "^#" /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etc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/squid/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squid.conf.backup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|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sed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-e '/^$/d' &gt; /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etc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/squid/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squid.conf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en-US" dirty="0" smtClean="0"/>
              <a:t>Make </a:t>
            </a:r>
            <a:r>
              <a:rPr lang="en-US" dirty="0"/>
              <a:t>necessary changes to file, see next </a:t>
            </a:r>
            <a:r>
              <a:rPr lang="en-US" dirty="0" smtClean="0"/>
              <a:t>page</a:t>
            </a:r>
          </a:p>
          <a:p>
            <a:pPr marL="45720" indent="0"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en-US" dirty="0" smtClean="0"/>
              <a:t>Create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denied_sites.txt</a:t>
            </a:r>
          </a:p>
          <a:p>
            <a:pPr marL="45720" indent="0"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6. </a:t>
            </a:r>
            <a:r>
              <a:rPr lang="en-US" dirty="0" smtClean="0"/>
              <a:t>Create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allowed_users.txt</a:t>
            </a:r>
          </a:p>
          <a:p>
            <a:pPr marL="45720" indent="0">
              <a:buNone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7.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chkconfig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squid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on</a:t>
            </a:r>
          </a:p>
          <a:p>
            <a:pPr marL="45720" indent="0">
              <a:buNone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8.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service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squid start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8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45313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Squid.conf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1600" y="1219200"/>
            <a:ext cx="7010400" cy="5410200"/>
          </a:xfrm>
        </p:spPr>
        <p:txBody>
          <a:bodyPr>
            <a:normAutofit fontScale="40000" lnSpcReduction="20000"/>
          </a:bodyPr>
          <a:lstStyle/>
          <a:p>
            <a:pPr marL="45720" indent="0">
              <a:buNone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http_port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3128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acl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allowed_users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src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"/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etc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/squid/allowed_users.txt"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acl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denied_sites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dstdomain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'/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etc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/squid/denied_sites.txt'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US" dirty="0" err="1"/>
              <a:t>acl</a:t>
            </a:r>
            <a:r>
              <a:rPr lang="en-US" dirty="0"/>
              <a:t> all </a:t>
            </a:r>
            <a:r>
              <a:rPr lang="en-US" dirty="0" err="1"/>
              <a:t>src</a:t>
            </a:r>
            <a:r>
              <a:rPr lang="en-US" dirty="0"/>
              <a:t> 0.0.0.0/0.0.0.0</a:t>
            </a:r>
          </a:p>
          <a:p>
            <a:pPr marL="45720" indent="0">
              <a:buNone/>
            </a:pPr>
            <a:r>
              <a:rPr lang="en-US" dirty="0" err="1"/>
              <a:t>acl</a:t>
            </a:r>
            <a:r>
              <a:rPr lang="en-US" dirty="0"/>
              <a:t> manager proto </a:t>
            </a:r>
            <a:r>
              <a:rPr lang="en-US" dirty="0" err="1"/>
              <a:t>cache_object</a:t>
            </a:r>
            <a:endParaRPr lang="en-US" dirty="0"/>
          </a:p>
          <a:p>
            <a:pPr marL="45720" indent="0">
              <a:buNone/>
            </a:pPr>
            <a:r>
              <a:rPr lang="en-US" dirty="0" err="1"/>
              <a:t>acl</a:t>
            </a:r>
            <a:r>
              <a:rPr lang="en-US" dirty="0"/>
              <a:t> </a:t>
            </a:r>
            <a:r>
              <a:rPr lang="en-US" dirty="0" err="1"/>
              <a:t>localhost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 127.0.0.1/255.255.255.255</a:t>
            </a:r>
          </a:p>
          <a:p>
            <a:pPr marL="45720" indent="0">
              <a:buNone/>
            </a:pPr>
            <a:r>
              <a:rPr lang="en-US" dirty="0" err="1"/>
              <a:t>acl</a:t>
            </a:r>
            <a:r>
              <a:rPr lang="en-US" dirty="0"/>
              <a:t> </a:t>
            </a:r>
            <a:r>
              <a:rPr lang="en-US" dirty="0" err="1"/>
              <a:t>to_localhost</a:t>
            </a:r>
            <a:r>
              <a:rPr lang="en-US" dirty="0"/>
              <a:t> </a:t>
            </a:r>
            <a:r>
              <a:rPr lang="en-US" dirty="0" err="1"/>
              <a:t>dst</a:t>
            </a:r>
            <a:r>
              <a:rPr lang="en-US" dirty="0"/>
              <a:t> 127.0.0.0/8</a:t>
            </a:r>
          </a:p>
          <a:p>
            <a:pPr marL="45720" indent="0">
              <a:buNone/>
            </a:pPr>
            <a:r>
              <a:rPr lang="en-US" dirty="0" err="1"/>
              <a:t>acl</a:t>
            </a:r>
            <a:r>
              <a:rPr lang="en-US" dirty="0"/>
              <a:t> </a:t>
            </a:r>
            <a:r>
              <a:rPr lang="en-US" dirty="0" err="1"/>
              <a:t>SSL_ports</a:t>
            </a:r>
            <a:r>
              <a:rPr lang="en-US" dirty="0"/>
              <a:t> port 443</a:t>
            </a:r>
          </a:p>
          <a:p>
            <a:pPr marL="45720" indent="0">
              <a:buNone/>
            </a:pPr>
            <a:r>
              <a:rPr lang="en-US" dirty="0" err="1"/>
              <a:t>acl</a:t>
            </a:r>
            <a:r>
              <a:rPr lang="en-US" dirty="0"/>
              <a:t> </a:t>
            </a:r>
            <a:r>
              <a:rPr lang="en-US" dirty="0" err="1"/>
              <a:t>Safe_ports</a:t>
            </a:r>
            <a:r>
              <a:rPr lang="en-US" dirty="0"/>
              <a:t> port 80          # http</a:t>
            </a:r>
          </a:p>
          <a:p>
            <a:pPr marL="45720" indent="0">
              <a:buNone/>
            </a:pPr>
            <a:r>
              <a:rPr lang="en-US" dirty="0" err="1"/>
              <a:t>acl</a:t>
            </a:r>
            <a:r>
              <a:rPr lang="en-US" dirty="0"/>
              <a:t> </a:t>
            </a:r>
            <a:r>
              <a:rPr lang="en-US" dirty="0" err="1"/>
              <a:t>Safe_ports</a:t>
            </a:r>
            <a:r>
              <a:rPr lang="en-US" dirty="0"/>
              <a:t> port 21          # ftp</a:t>
            </a:r>
          </a:p>
          <a:p>
            <a:pPr marL="45720" indent="0">
              <a:buNone/>
            </a:pPr>
            <a:r>
              <a:rPr lang="en-US" dirty="0" err="1"/>
              <a:t>acl</a:t>
            </a:r>
            <a:r>
              <a:rPr lang="en-US" dirty="0"/>
              <a:t> </a:t>
            </a:r>
            <a:r>
              <a:rPr lang="en-US" dirty="0" err="1"/>
              <a:t>Safe_ports</a:t>
            </a:r>
            <a:r>
              <a:rPr lang="en-US" dirty="0"/>
              <a:t> port 443         # https</a:t>
            </a:r>
          </a:p>
          <a:p>
            <a:pPr marL="45720" indent="0">
              <a:buNone/>
            </a:pPr>
            <a:r>
              <a:rPr lang="en-US" dirty="0" err="1"/>
              <a:t>acl</a:t>
            </a:r>
            <a:r>
              <a:rPr lang="en-US" dirty="0"/>
              <a:t> </a:t>
            </a:r>
            <a:r>
              <a:rPr lang="en-US" dirty="0" err="1"/>
              <a:t>Safe_ports</a:t>
            </a:r>
            <a:r>
              <a:rPr lang="en-US" dirty="0"/>
              <a:t> port 70          # gopher</a:t>
            </a:r>
          </a:p>
          <a:p>
            <a:pPr marL="45720" indent="0">
              <a:buNone/>
            </a:pPr>
            <a:r>
              <a:rPr lang="en-US" dirty="0" err="1"/>
              <a:t>acl</a:t>
            </a:r>
            <a:r>
              <a:rPr lang="en-US" dirty="0"/>
              <a:t> </a:t>
            </a:r>
            <a:r>
              <a:rPr lang="en-US" dirty="0" err="1"/>
              <a:t>Safe_ports</a:t>
            </a:r>
            <a:r>
              <a:rPr lang="en-US" dirty="0"/>
              <a:t> port 210         # </a:t>
            </a:r>
            <a:r>
              <a:rPr lang="en-US" dirty="0" err="1"/>
              <a:t>wais</a:t>
            </a:r>
            <a:endParaRPr lang="en-US" dirty="0"/>
          </a:p>
          <a:p>
            <a:pPr marL="45720" indent="0">
              <a:buNone/>
            </a:pPr>
            <a:r>
              <a:rPr lang="en-US" dirty="0" err="1"/>
              <a:t>acl</a:t>
            </a:r>
            <a:r>
              <a:rPr lang="en-US" dirty="0"/>
              <a:t> </a:t>
            </a:r>
            <a:r>
              <a:rPr lang="en-US" dirty="0" err="1"/>
              <a:t>Safe_ports</a:t>
            </a:r>
            <a:r>
              <a:rPr lang="en-US" dirty="0"/>
              <a:t> port 1025-65535  # unregistered ports</a:t>
            </a:r>
          </a:p>
          <a:p>
            <a:pPr marL="45720" indent="0">
              <a:buNone/>
            </a:pPr>
            <a:r>
              <a:rPr lang="en-US" dirty="0" err="1"/>
              <a:t>acl</a:t>
            </a:r>
            <a:r>
              <a:rPr lang="en-US" dirty="0"/>
              <a:t> </a:t>
            </a:r>
            <a:r>
              <a:rPr lang="en-US" dirty="0" err="1"/>
              <a:t>Safe_ports</a:t>
            </a:r>
            <a:r>
              <a:rPr lang="en-US" dirty="0"/>
              <a:t> port 280         # http-</a:t>
            </a:r>
            <a:r>
              <a:rPr lang="en-US" dirty="0" err="1"/>
              <a:t>mgmt</a:t>
            </a:r>
            <a:endParaRPr lang="en-US" dirty="0"/>
          </a:p>
          <a:p>
            <a:pPr marL="45720" indent="0">
              <a:buNone/>
            </a:pPr>
            <a:r>
              <a:rPr lang="en-US" dirty="0" err="1"/>
              <a:t>acl</a:t>
            </a:r>
            <a:r>
              <a:rPr lang="en-US" dirty="0"/>
              <a:t> </a:t>
            </a:r>
            <a:r>
              <a:rPr lang="en-US" dirty="0" err="1"/>
              <a:t>Safe_ports</a:t>
            </a:r>
            <a:r>
              <a:rPr lang="en-US" dirty="0"/>
              <a:t> port 488         # </a:t>
            </a:r>
            <a:r>
              <a:rPr lang="en-US" dirty="0" err="1"/>
              <a:t>gss</a:t>
            </a:r>
            <a:r>
              <a:rPr lang="en-US" dirty="0"/>
              <a:t>-http</a:t>
            </a:r>
          </a:p>
          <a:p>
            <a:pPr marL="45720" indent="0">
              <a:buNone/>
            </a:pPr>
            <a:r>
              <a:rPr lang="en-US" dirty="0" err="1"/>
              <a:t>acl</a:t>
            </a:r>
            <a:r>
              <a:rPr lang="en-US" dirty="0"/>
              <a:t> </a:t>
            </a:r>
            <a:r>
              <a:rPr lang="en-US" dirty="0" err="1"/>
              <a:t>Safe_ports</a:t>
            </a:r>
            <a:r>
              <a:rPr lang="en-US" dirty="0"/>
              <a:t> port 591         # </a:t>
            </a:r>
            <a:r>
              <a:rPr lang="en-US" dirty="0" err="1"/>
              <a:t>filemake</a:t>
            </a:r>
            <a:r>
              <a:rPr lang="en-US" dirty="0"/>
              <a:t> </a:t>
            </a:r>
          </a:p>
          <a:p>
            <a:pPr marL="45720" indent="0">
              <a:buNone/>
            </a:pPr>
            <a:r>
              <a:rPr lang="en-US" dirty="0" err="1"/>
              <a:t>acl</a:t>
            </a:r>
            <a:r>
              <a:rPr lang="en-US" dirty="0"/>
              <a:t> </a:t>
            </a:r>
            <a:r>
              <a:rPr lang="en-US" dirty="0" err="1"/>
              <a:t>Safe_ports</a:t>
            </a:r>
            <a:r>
              <a:rPr lang="en-US" dirty="0"/>
              <a:t> port 777         # </a:t>
            </a:r>
            <a:r>
              <a:rPr lang="en-US" dirty="0" err="1"/>
              <a:t>multiling</a:t>
            </a:r>
            <a:r>
              <a:rPr lang="en-US" dirty="0"/>
              <a:t> http</a:t>
            </a:r>
          </a:p>
          <a:p>
            <a:pPr marL="45720" indent="0">
              <a:buNone/>
            </a:pPr>
            <a:r>
              <a:rPr lang="en-US" dirty="0" err="1"/>
              <a:t>acl</a:t>
            </a:r>
            <a:r>
              <a:rPr lang="en-US" dirty="0"/>
              <a:t> CONNECT method CONNECT</a:t>
            </a:r>
          </a:p>
          <a:p>
            <a:pPr marL="45720" indent="0">
              <a:buNone/>
            </a:pPr>
            <a:r>
              <a:rPr lang="en-US" dirty="0" err="1"/>
              <a:t>http_access</a:t>
            </a:r>
            <a:r>
              <a:rPr lang="en-US" dirty="0"/>
              <a:t> allow manager </a:t>
            </a:r>
            <a:r>
              <a:rPr lang="en-US" dirty="0" err="1"/>
              <a:t>localhost</a:t>
            </a:r>
            <a:endParaRPr lang="en-US" dirty="0"/>
          </a:p>
          <a:p>
            <a:pPr marL="45720" indent="0">
              <a:buNone/>
            </a:pPr>
            <a:r>
              <a:rPr lang="en-US" dirty="0" err="1"/>
              <a:t>http_access</a:t>
            </a:r>
            <a:r>
              <a:rPr lang="en-US" dirty="0"/>
              <a:t> deny manager</a:t>
            </a:r>
          </a:p>
          <a:p>
            <a:pPr marL="45720" indent="0">
              <a:buNone/>
            </a:pPr>
            <a:r>
              <a:rPr lang="en-US" dirty="0" err="1"/>
              <a:t>http_access</a:t>
            </a:r>
            <a:r>
              <a:rPr lang="en-US" dirty="0"/>
              <a:t> deny !</a:t>
            </a:r>
            <a:r>
              <a:rPr lang="en-US" dirty="0" err="1"/>
              <a:t>Safe_ports</a:t>
            </a:r>
            <a:endParaRPr lang="en-US" dirty="0"/>
          </a:p>
          <a:p>
            <a:pPr marL="45720" indent="0">
              <a:buNone/>
            </a:pPr>
            <a:r>
              <a:rPr lang="en-US" dirty="0" err="1"/>
              <a:t>http_access</a:t>
            </a:r>
            <a:r>
              <a:rPr lang="en-US" dirty="0"/>
              <a:t> deny CONNECT !</a:t>
            </a:r>
            <a:r>
              <a:rPr lang="en-US" dirty="0" err="1"/>
              <a:t>SSL_ports</a:t>
            </a:r>
            <a:endParaRPr lang="en-US" dirty="0"/>
          </a:p>
          <a:p>
            <a:pPr marL="45720" indent="0">
              <a:buNone/>
            </a:pPr>
            <a:r>
              <a:rPr lang="en-US" dirty="0" err="1"/>
              <a:t>http_access</a:t>
            </a:r>
            <a:r>
              <a:rPr lang="en-US" dirty="0"/>
              <a:t> allow </a:t>
            </a:r>
            <a:r>
              <a:rPr lang="en-US" dirty="0" err="1"/>
              <a:t>localhost</a:t>
            </a:r>
            <a:r>
              <a:rPr lang="en-US" dirty="0"/>
              <a:t> </a:t>
            </a:r>
          </a:p>
          <a:p>
            <a:pPr marL="45720" indent="0">
              <a:buNone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http_access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allow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allowed_users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http_access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deny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denied_sites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US" dirty="0" err="1"/>
              <a:t>http_access</a:t>
            </a:r>
            <a:r>
              <a:rPr lang="en-US" dirty="0"/>
              <a:t> </a:t>
            </a:r>
            <a:r>
              <a:rPr lang="en-US" b="1" dirty="0"/>
              <a:t>allow</a:t>
            </a:r>
            <a:r>
              <a:rPr lang="en-US" dirty="0"/>
              <a:t> all</a:t>
            </a:r>
          </a:p>
          <a:p>
            <a:pPr marL="45720" indent="0">
              <a:buNone/>
            </a:pPr>
            <a:r>
              <a:rPr lang="en-US" dirty="0" err="1"/>
              <a:t>icp_access</a:t>
            </a:r>
            <a:r>
              <a:rPr lang="en-US" dirty="0"/>
              <a:t> allow all</a:t>
            </a:r>
          </a:p>
          <a:p>
            <a:pPr marL="45720" indent="0">
              <a:buNone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logformat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combined [%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tl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] %&gt;A %{Host}&gt;h "%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rm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%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ru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HTTP/%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rv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" %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Hs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%&lt;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st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"%{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Referer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}&gt;h" "%{User-Agent}&gt;h" %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Ss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:%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Sh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access_log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/log/squid/access.log combined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6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476085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enied_sites.txt</a:t>
            </a:r>
            <a:endParaRPr lang="en-US" dirty="0"/>
          </a:p>
        </p:txBody>
      </p:sp>
      <p:pic>
        <p:nvPicPr>
          <p:cNvPr id="8194" name="Picture 2" descr="C:\Users\Defmetalhead\AppData\Local\Microsoft\Windows\Temporary Internet Files\Low\Content.IE5\5BEZDISZ\Slide%20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419048" cy="401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9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52171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llowed_users.txt</a:t>
            </a:r>
            <a:endParaRPr lang="en-US" dirty="0"/>
          </a:p>
        </p:txBody>
      </p:sp>
      <p:pic>
        <p:nvPicPr>
          <p:cNvPr id="1026" name="Picture 2" descr="C:\Users\Defmetalhead\AppData\Local\Microsoft\Windows\Temporary Internet Files\Low\Content.IE5\0XBSW2EJ\Slide%20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08" y="1828800"/>
            <a:ext cx="8317461" cy="394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8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467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Squid Proxy Blocked URL</a:t>
            </a:r>
            <a:endParaRPr lang="en-US" dirty="0"/>
          </a:p>
        </p:txBody>
      </p:sp>
      <p:pic>
        <p:nvPicPr>
          <p:cNvPr id="9218" name="Picture 2" descr="C:\Users\Defmetalhead\AppData\Local\Microsoft\Windows\Temporary Internet Files\Low\Content.IE5\2RMPELIH\Screen%20Shot%202012-03-13%20at%203.42.20%20PM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229600" cy="510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1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3810000" cy="1143000"/>
          </a:xfrm>
        </p:spPr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828800"/>
            <a:ext cx="6400800" cy="3474720"/>
          </a:xfrm>
        </p:spPr>
        <p:txBody>
          <a:bodyPr/>
          <a:lstStyle/>
          <a:p>
            <a:pPr marL="45720" indent="0">
              <a:buNone/>
            </a:pPr>
            <a:r>
              <a:rPr lang="en-US" sz="1800" dirty="0" smtClean="0"/>
              <a:t>Social Media: “</a:t>
            </a:r>
            <a:r>
              <a:rPr lang="en-US" sz="1800" i="1" dirty="0" smtClean="0"/>
              <a:t>The Next Great Gateway for Content Discovery?” </a:t>
            </a:r>
            <a:r>
              <a:rPr lang="en-US" sz="1800" dirty="0" smtClean="0"/>
              <a:t>Posted By Jon </a:t>
            </a:r>
            <a:r>
              <a:rPr lang="en-US" sz="1800" dirty="0" err="1" smtClean="0"/>
              <a:t>Gibs</a:t>
            </a:r>
            <a:r>
              <a:rPr lang="en-US" sz="1800" dirty="0" smtClean="0"/>
              <a:t>, VP Media Analytics for Nielsen.com (Oct. 5, 2009)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sz="1800" dirty="0" smtClean="0"/>
              <a:t>Stop Wasting Time on Social Media - Anthony </a:t>
            </a:r>
            <a:r>
              <a:rPr lang="en-US" sz="1800" dirty="0" err="1" smtClean="0"/>
              <a:t>Kirlew</a:t>
            </a:r>
            <a:r>
              <a:rPr lang="en-US" sz="1800" dirty="0" smtClean="0"/>
              <a:t> (Oct. 12, 2011)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147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274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is a Proxy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295400"/>
            <a:ext cx="6858000" cy="3505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proxy server is a server that acts as an intermediary for requests from clients to other servers. </a:t>
            </a:r>
          </a:p>
          <a:p>
            <a:r>
              <a:rPr lang="en-US" dirty="0" smtClean="0"/>
              <a:t>A client connects to a proxy server with a request for information from an outside source( web pages, files, etc..)</a:t>
            </a:r>
          </a:p>
          <a:p>
            <a:r>
              <a:rPr lang="en-US" dirty="0" smtClean="0"/>
              <a:t>The proxy server evaluates the request according to its filtering rules (i.e. IP addresses or protocol)</a:t>
            </a:r>
          </a:p>
          <a:p>
            <a:r>
              <a:rPr lang="en-US" dirty="0" smtClean="0"/>
              <a:t>Once the request is validated by the server filter, the proxy server provides the requested resource by connecting to the relevant server.</a:t>
            </a:r>
          </a:p>
          <a:p>
            <a:endParaRPr lang="en-US" dirty="0" smtClean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00600"/>
            <a:ext cx="6400800" cy="19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6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58674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Squid Proxy Server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3124200"/>
            <a:ext cx="7848600" cy="3474720"/>
          </a:xfrm>
        </p:spPr>
        <p:txBody>
          <a:bodyPr/>
          <a:lstStyle/>
          <a:p>
            <a:r>
              <a:rPr lang="en-US" dirty="0" smtClean="0"/>
              <a:t>Web Cache proxy for HTTP/HTTPS/FTP. 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	A web cache temporary </a:t>
            </a:r>
            <a:r>
              <a:rPr lang="en-US" dirty="0"/>
              <a:t>stores frequently-requested </a:t>
            </a:r>
            <a:r>
              <a:rPr lang="en-US" dirty="0" smtClean="0"/>
              <a:t>	web </a:t>
            </a:r>
            <a:r>
              <a:rPr lang="en-US" dirty="0"/>
              <a:t>pages (</a:t>
            </a:r>
            <a:r>
              <a:rPr lang="en-US" dirty="0" smtClean="0"/>
              <a:t>HTML pages, images) to reduce 	bandwidth usage, server load, and obvious lag. </a:t>
            </a:r>
          </a:p>
          <a:p>
            <a:r>
              <a:rPr lang="en-US" dirty="0" smtClean="0"/>
              <a:t>Released under the General Public License</a:t>
            </a:r>
          </a:p>
          <a:p>
            <a:r>
              <a:rPr lang="en-US" dirty="0" smtClean="0"/>
              <a:t>Free software</a:t>
            </a:r>
          </a:p>
          <a:p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7772400" cy="1143000"/>
          </a:xfrm>
        </p:spPr>
      </p:pic>
    </p:spTree>
    <p:extLst>
      <p:ext uri="{BB962C8B-B14F-4D97-AF65-F5344CB8AC3E}">
        <p14:creationId xmlns:p14="http://schemas.microsoft.com/office/powerpoint/2010/main" val="31850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1628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Why Use A Proxy Server?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4400" y="1371600"/>
            <a:ext cx="7010400" cy="3474720"/>
          </a:xfrm>
        </p:spPr>
        <p:txBody>
          <a:bodyPr/>
          <a:lstStyle/>
          <a:p>
            <a:r>
              <a:rPr lang="en-US" dirty="0"/>
              <a:t>1 in 33 workers only used Facebook at work</a:t>
            </a:r>
            <a:r>
              <a:rPr lang="en-US" dirty="0" smtClean="0"/>
              <a:t>.</a:t>
            </a:r>
          </a:p>
          <a:p>
            <a:r>
              <a:rPr lang="en-US" dirty="0"/>
              <a:t>77% of workers who have a Facebook account use it during work hours.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6400" y="-16002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590800"/>
            <a:ext cx="71437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84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1628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Use A Proxy Server?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858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81400"/>
            <a:ext cx="6858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6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3507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Why Use A Proxy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828800"/>
            <a:ext cx="7315200" cy="4114800"/>
          </a:xfrm>
        </p:spPr>
        <p:txBody>
          <a:bodyPr>
            <a:normAutofit/>
          </a:bodyPr>
          <a:lstStyle/>
          <a:p>
            <a:r>
              <a:rPr lang="en-US" dirty="0"/>
              <a:t>60% of online purchases are made during regular work hours</a:t>
            </a:r>
            <a:r>
              <a:rPr lang="en-US" dirty="0" smtClean="0"/>
              <a:t>.</a:t>
            </a:r>
          </a:p>
          <a:p>
            <a:r>
              <a:rPr lang="en-US" dirty="0"/>
              <a:t>65% of YouTube viewers watch between 9:00 and 17:00 on weekdays when (presumably) at work.</a:t>
            </a:r>
            <a:endParaRPr lang="en-US" dirty="0" smtClean="0"/>
          </a:p>
          <a:p>
            <a:r>
              <a:rPr lang="en-US" dirty="0" smtClean="0"/>
              <a:t>Fantasy </a:t>
            </a:r>
            <a:r>
              <a:rPr lang="en-US" dirty="0"/>
              <a:t>football cost employers $10.5 billion in lost productivity</a:t>
            </a:r>
            <a:r>
              <a:rPr lang="en-US" dirty="0" smtClean="0"/>
              <a:t>.</a:t>
            </a:r>
          </a:p>
          <a:p>
            <a:r>
              <a:rPr lang="en-US" dirty="0"/>
              <a:t>18 Hours a week surfing the Internet during work hours is equivalent to $759 billion total salary cost for employers. That is $50 billion more than the entire 2011 US defense </a:t>
            </a:r>
            <a:r>
              <a:rPr lang="en-US" dirty="0" smtClean="0"/>
              <a:t>budget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2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1628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Squid –Anonymous Proxy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505200" y="2743200"/>
            <a:ext cx="4191000" cy="3474720"/>
          </a:xfrm>
        </p:spPr>
        <p:txBody>
          <a:bodyPr/>
          <a:lstStyle/>
          <a:p>
            <a:r>
              <a:rPr lang="en-US" sz="2000" dirty="0">
                <a:latin typeface="Berlin Sans FB Demi" pitchFamily="34" charset="0"/>
              </a:rPr>
              <a:t>Anonymous Proxy Server  hides your </a:t>
            </a:r>
            <a:r>
              <a:rPr lang="en-US" sz="2000" dirty="0" smtClean="0">
                <a:latin typeface="Berlin Sans FB Demi" pitchFamily="34" charset="0"/>
              </a:rPr>
              <a:t>IP </a:t>
            </a:r>
            <a:r>
              <a:rPr lang="en-US" sz="2000" dirty="0">
                <a:latin typeface="Berlin Sans FB Demi" pitchFamily="34" charset="0"/>
              </a:rPr>
              <a:t>address.</a:t>
            </a:r>
          </a:p>
        </p:txBody>
      </p:sp>
      <p:pic>
        <p:nvPicPr>
          <p:cNvPr id="6" name="Picture 5" descr="F:\Proxy server\proxy server images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0"/>
            <a:ext cx="2362200" cy="1968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166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Reverse Proxy 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81" y="1524000"/>
            <a:ext cx="6629400" cy="42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55981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Transparent Proxy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441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32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394</TotalTime>
  <Words>421</Words>
  <Application>Microsoft Office PowerPoint</Application>
  <PresentationFormat>On-screen Show (4:3)</PresentationFormat>
  <Paragraphs>85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Slipstream</vt:lpstr>
      <vt:lpstr>Squid Proxy Server</vt:lpstr>
      <vt:lpstr>What is a Proxy Server?</vt:lpstr>
      <vt:lpstr> Squid Proxy Server</vt:lpstr>
      <vt:lpstr>Why Use A Proxy Server?</vt:lpstr>
      <vt:lpstr>Why Use A Proxy Server?</vt:lpstr>
      <vt:lpstr>Why Use A Proxy Server?</vt:lpstr>
      <vt:lpstr>Squid –Anonymous Proxy </vt:lpstr>
      <vt:lpstr>Reverse Proxy Cache</vt:lpstr>
      <vt:lpstr>Transparent Proxy</vt:lpstr>
      <vt:lpstr>Squid Web Access Control</vt:lpstr>
      <vt:lpstr> Squid Installation</vt:lpstr>
      <vt:lpstr>Squid.conf File</vt:lpstr>
      <vt:lpstr>denied_sites.txt</vt:lpstr>
      <vt:lpstr>allowed_users.txt</vt:lpstr>
      <vt:lpstr>Squid Proxy Blocked URL</vt:lpstr>
      <vt:lpstr>Works Cited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Defmetalhead</dc:creator>
  <cp:lastModifiedBy>Defmetalhead</cp:lastModifiedBy>
  <cp:revision>23</cp:revision>
  <dcterms:created xsi:type="dcterms:W3CDTF">2012-03-14T15:58:47Z</dcterms:created>
  <dcterms:modified xsi:type="dcterms:W3CDTF">2012-03-15T00:53:53Z</dcterms:modified>
</cp:coreProperties>
</file>