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71" r:id="rId11"/>
    <p:sldId id="265" r:id="rId12"/>
    <p:sldId id="263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851A-24DD-4AFE-B4F5-C5E00B36A2C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5108-E622-4AAD-8C28-02D27385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4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851A-24DD-4AFE-B4F5-C5E00B36A2C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5108-E622-4AAD-8C28-02D27385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7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851A-24DD-4AFE-B4F5-C5E00B36A2C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5108-E622-4AAD-8C28-02D27385463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3845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851A-24DD-4AFE-B4F5-C5E00B36A2C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5108-E622-4AAD-8C28-02D27385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4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851A-24DD-4AFE-B4F5-C5E00B36A2C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5108-E622-4AAD-8C28-02D27385463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637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851A-24DD-4AFE-B4F5-C5E00B36A2C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5108-E622-4AAD-8C28-02D27385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05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851A-24DD-4AFE-B4F5-C5E00B36A2C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5108-E622-4AAD-8C28-02D27385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24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851A-24DD-4AFE-B4F5-C5E00B36A2C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5108-E622-4AAD-8C28-02D27385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2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851A-24DD-4AFE-B4F5-C5E00B36A2C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5108-E622-4AAD-8C28-02D27385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2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851A-24DD-4AFE-B4F5-C5E00B36A2C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5108-E622-4AAD-8C28-02D27385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1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851A-24DD-4AFE-B4F5-C5E00B36A2C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5108-E622-4AAD-8C28-02D27385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8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851A-24DD-4AFE-B4F5-C5E00B36A2C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5108-E622-4AAD-8C28-02D27385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9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851A-24DD-4AFE-B4F5-C5E00B36A2C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5108-E622-4AAD-8C28-02D27385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7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851A-24DD-4AFE-B4F5-C5E00B36A2C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5108-E622-4AAD-8C28-02D27385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7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851A-24DD-4AFE-B4F5-C5E00B36A2C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5108-E622-4AAD-8C28-02D27385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5108-E622-4AAD-8C28-02D27385463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851A-24DD-4AFE-B4F5-C5E00B36A2CA}" type="datetimeFigureOut">
              <a:rPr lang="en-US" smtClean="0"/>
              <a:t>9/12/2022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8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0851A-24DD-4AFE-B4F5-C5E00B36A2C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9F5108-E622-4AAD-8C28-02D27385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0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2588-26B2-638F-B0DE-29CD226FC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D3F49-9E20-9B68-C60A-9B4625081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50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F39E-BE61-092E-4068-34B3A0BC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4D7C4-AC7C-D4D1-D0A8-5FD77BA6D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548" y="1930400"/>
            <a:ext cx="6480313" cy="3848963"/>
          </a:xfrm>
        </p:spPr>
      </p:pic>
    </p:spTree>
    <p:extLst>
      <p:ext uri="{BB962C8B-B14F-4D97-AF65-F5344CB8AC3E}">
        <p14:creationId xmlns:p14="http://schemas.microsoft.com/office/powerpoint/2010/main" val="146558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5D3B-A7A6-2B06-2D96-75D22986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5864A-0632-73DB-0919-FA5831A7C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browser-user agent </a:t>
            </a:r>
            <a:r>
              <a:rPr lang="mk-MK" dirty="0"/>
              <a:t>е апликација тн прелистувач преку која корисникот комуницира на интернет.</a:t>
            </a:r>
          </a:p>
          <a:p>
            <a:r>
              <a:rPr lang="mk-MK" dirty="0"/>
              <a:t>Комуникацијата е овозможена преку </a:t>
            </a:r>
            <a:r>
              <a:rPr lang="en-US" dirty="0"/>
              <a:t>http/https </a:t>
            </a:r>
            <a:r>
              <a:rPr lang="mk-MK" dirty="0"/>
              <a:t>протокол.</a:t>
            </a:r>
          </a:p>
          <a:p>
            <a:r>
              <a:rPr lang="mk-MK" dirty="0"/>
              <a:t>Во основа таа комуникација е преку </a:t>
            </a:r>
            <a:r>
              <a:rPr lang="en-US" dirty="0"/>
              <a:t>request/response  </a:t>
            </a:r>
            <a:r>
              <a:rPr lang="mk-MK" dirty="0"/>
              <a:t>пораки.</a:t>
            </a:r>
          </a:p>
          <a:p>
            <a:r>
              <a:rPr lang="mk-MK" dirty="0"/>
              <a:t>Кога ќе напишеме во прелистувачот некоја адреса   </a:t>
            </a:r>
            <a:r>
              <a:rPr lang="en-US" dirty="0"/>
              <a:t>URL(uniform request locator) </a:t>
            </a:r>
            <a:r>
              <a:rPr lang="mk-MK" dirty="0"/>
              <a:t>прелистувачот иницира </a:t>
            </a:r>
            <a:r>
              <a:rPr lang="en-US" dirty="0"/>
              <a:t>request </a:t>
            </a:r>
            <a:r>
              <a:rPr lang="mk-MK" dirty="0"/>
              <a:t>до некој сервер.</a:t>
            </a:r>
          </a:p>
          <a:p>
            <a:r>
              <a:rPr lang="mk-MK" dirty="0"/>
              <a:t>Адресата на серверот се содржи во </a:t>
            </a:r>
            <a:r>
              <a:rPr lang="en-US" dirty="0" err="1"/>
              <a:t>Url</a:t>
            </a:r>
            <a:r>
              <a:rPr lang="en-US" dirty="0"/>
              <a:t>.</a:t>
            </a:r>
          </a:p>
          <a:p>
            <a:r>
              <a:rPr lang="mk-MK" dirty="0"/>
              <a:t>Серверот враќа </a:t>
            </a:r>
            <a:r>
              <a:rPr lang="en-US" dirty="0"/>
              <a:t>response,</a:t>
            </a:r>
            <a:r>
              <a:rPr lang="mk-MK" dirty="0"/>
              <a:t> најчесто веб страна</a:t>
            </a:r>
            <a:r>
              <a:rPr lang="en-US" dirty="0"/>
              <a:t> </a:t>
            </a:r>
            <a:r>
              <a:rPr lang="mk-MK" dirty="0"/>
              <a:t>која прелистувачот ја прикажува на уредот.</a:t>
            </a:r>
          </a:p>
          <a:p>
            <a:endParaRPr lang="mk-MK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9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226D-0E6B-00D5-B2FB-A288CE6B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4C369A-5FD1-416F-CA5D-56BDBF46BE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34" y="1603514"/>
            <a:ext cx="7566991" cy="464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23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299E-C73D-375F-EDB2-ACEA8907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/>
              <a:t>Веб страна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E112-1CF5-DAE4-5BC1-089395EE1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Веб-страница е хипертекст документ.</a:t>
            </a:r>
          </a:p>
          <a:p>
            <a:r>
              <a:rPr lang="ru-RU" dirty="0"/>
              <a:t> Тоа значи дека некои делови од прикажаната содржина се врски, кои може да се активираат (обично со кликнување на глувчето) за да се добие нова веб-страница, дозволувајќи му на корисникот да го насочи својот кориснички агент и да се движи низ Интернет.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09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35CD-86C5-C7F5-DA2F-78F56C30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TCP-IP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3AC84-9E76-D2F0-F418-6FB3B9C57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TCP (Transmission Control Protocol) е важен мрежен протокол кој дозволува два домаќини да се поврзат и да разменуваат текови на податоци</a:t>
            </a:r>
            <a:endParaRPr lang="en-US" dirty="0"/>
          </a:p>
          <a:p>
            <a:r>
              <a:rPr lang="ru-RU" dirty="0"/>
              <a:t>Интернет протоколот (IP) </a:t>
            </a:r>
            <a:r>
              <a:rPr lang="mk-MK" dirty="0"/>
              <a:t>се однесува</a:t>
            </a:r>
            <a:r>
              <a:rPr lang="ru-RU" dirty="0"/>
              <a:t> на адресирање и рутирање на податоците на Интернет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75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49FACE-ECE9-D6B6-22EB-F7A98DAFB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060175"/>
            <a:ext cx="9011478" cy="508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28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9DF1-1F42-8196-B9C7-617BC6F7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5133-4528-147C-C60F-FAC71ED48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is HTML?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stands for Hyper Text Markup Language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is the standard markup language for creating Web pages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describes the structure of a Web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consists of a series of elements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elements tell the browser how to display the 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elements label pieces of content such as "this is a heading", "this is a paragraph", "this is a link",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0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8509-217D-498E-02CF-316FCA64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1.0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8935D4-B012-6AA4-CC0E-BFC852665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90262"/>
            <a:ext cx="8453413" cy="4658138"/>
          </a:xfrm>
        </p:spPr>
      </p:pic>
    </p:spTree>
    <p:extLst>
      <p:ext uri="{BB962C8B-B14F-4D97-AF65-F5344CB8AC3E}">
        <p14:creationId xmlns:p14="http://schemas.microsoft.com/office/powerpoint/2010/main" val="323755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9B28-B3F5-4713-574C-28A76B13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2.0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74D83-9873-8210-B9A5-CDD3C5588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63023"/>
            <a:ext cx="8797970" cy="4319725"/>
          </a:xfrm>
        </p:spPr>
      </p:pic>
    </p:spTree>
    <p:extLst>
      <p:ext uri="{BB962C8B-B14F-4D97-AF65-F5344CB8AC3E}">
        <p14:creationId xmlns:p14="http://schemas.microsoft.com/office/powerpoint/2010/main" val="909035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1FA1-9969-21A6-DFA3-362B5462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3.0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2D1039-141D-E988-F45B-FF4DBB45D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687" y="1683026"/>
            <a:ext cx="7977809" cy="4386469"/>
          </a:xfrm>
        </p:spPr>
      </p:pic>
    </p:spTree>
    <p:extLst>
      <p:ext uri="{BB962C8B-B14F-4D97-AF65-F5344CB8AC3E}">
        <p14:creationId xmlns:p14="http://schemas.microsoft.com/office/powerpoint/2010/main" val="188659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24F5-A5D1-7616-92D6-6C887E47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Internet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B9D4C3-A785-0700-258B-99CF55945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60588"/>
            <a:ext cx="8596668" cy="4359482"/>
          </a:xfrm>
        </p:spPr>
      </p:pic>
    </p:spTree>
    <p:extLst>
      <p:ext uri="{BB962C8B-B14F-4D97-AF65-F5344CB8AC3E}">
        <p14:creationId xmlns:p14="http://schemas.microsoft.com/office/powerpoint/2010/main" val="1686182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FD5A61-B659-5D69-88D0-6C24B1964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1" y="1133888"/>
            <a:ext cx="8316567" cy="452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0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3B4B23-323E-4515-69F1-D6391B0A4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0" y="503583"/>
            <a:ext cx="8931966" cy="552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9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A55B4F-4697-252B-94E1-6A2C7D50E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6" y="636104"/>
            <a:ext cx="8878956" cy="535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0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5FB479-6DC1-253E-D556-FEE9FD79B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22" y="920819"/>
            <a:ext cx="8269355" cy="51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6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1FCFFA-7412-96F2-FA3E-C80A29F2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7" y="755373"/>
            <a:ext cx="8547652" cy="52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3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C40C-BFD5-05BF-94E4-95C2F134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HTTP-hypertext transmit protocol</a:t>
            </a:r>
          </a:p>
        </p:txBody>
      </p:sp>
      <p:pic>
        <p:nvPicPr>
          <p:cNvPr id="1028" name="Picture 4" descr="A Web document is the composition of different resources">
            <a:extLst>
              <a:ext uri="{FF2B5EF4-FFF2-40B4-BE49-F238E27FC236}">
                <a16:creationId xmlns:a16="http://schemas.microsoft.com/office/drawing/2014/main" id="{D97A5AEC-8E08-21D9-BD48-5F614366B8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973" y="1930400"/>
            <a:ext cx="7421217" cy="411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24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BF1B-DD3E-CF38-FD1F-436012ED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39BD-CC5F-69D9-4C36-1393B8464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HTTP е протокол на ниво на апликација.</a:t>
            </a:r>
            <a:endParaRPr lang="en-US" dirty="0"/>
          </a:p>
          <a:p>
            <a:r>
              <a:rPr lang="mk-MK" dirty="0"/>
              <a:t>Најуптребуван протокол на интернет.</a:t>
            </a:r>
            <a:endParaRPr lang="ru-RU" dirty="0"/>
          </a:p>
          <a:p>
            <a:r>
              <a:rPr lang="ru-RU" dirty="0"/>
              <a:t>HTTP е протокол за преземање ресурси како што се HTML документи или веб страни. Тоа е основата на секоја размена на податоци на Интернет</a:t>
            </a:r>
            <a:endParaRPr lang="en-US" dirty="0"/>
          </a:p>
          <a:p>
            <a:r>
              <a:rPr lang="ru-RU" dirty="0"/>
              <a:t>Клиент-сервер протокол</a:t>
            </a:r>
            <a:endParaRPr lang="en-US" dirty="0"/>
          </a:p>
          <a:p>
            <a:r>
              <a:rPr lang="mk-MK" dirty="0"/>
              <a:t>Б</a:t>
            </a:r>
            <a:r>
              <a:rPr lang="ru-RU" dirty="0"/>
              <a:t>арањата се иницирани од примачот, обично веб-прелистувачот. </a:t>
            </a:r>
            <a:endParaRPr lang="en-US" dirty="0"/>
          </a:p>
          <a:p>
            <a:r>
              <a:rPr lang="ru-RU" dirty="0"/>
              <a:t>Целосен документ е реконструиран од различни под-документи преземени, на пример, текст, опис на распоред, слики, видеа, скрипти и многу повеќе.</a:t>
            </a:r>
          </a:p>
          <a:p>
            <a:endParaRPr lang="mk-M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9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BD22-05B3-402E-BC2A-87B66B2A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HTTP/HTTPS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85630-87F1-2A67-C750-24D65E6A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7253"/>
            <a:ext cx="8596668" cy="4504110"/>
          </a:xfrm>
        </p:spPr>
        <p:txBody>
          <a:bodyPr>
            <a:normAutofit/>
          </a:bodyPr>
          <a:lstStyle/>
          <a:p>
            <a:r>
              <a:rPr lang="en-US" dirty="0"/>
              <a:t>Http </a:t>
            </a:r>
            <a:r>
              <a:rPr lang="mk-MK" dirty="0"/>
              <a:t>пораките што се разменуваат со серверот се обичен текст.</a:t>
            </a:r>
          </a:p>
          <a:p>
            <a:r>
              <a:rPr lang="mk-MK" dirty="0"/>
              <a:t>Тој текст може да содржи доверливи информации како пасворди, информации од кредитни картички, лични податоци и др. и овие информации можат да бидат пресретнати и злоупотребени.</a:t>
            </a:r>
          </a:p>
          <a:p>
            <a:r>
              <a:rPr lang="en-US" dirty="0"/>
              <a:t>Https </a:t>
            </a:r>
            <a:r>
              <a:rPr lang="mk-MK" dirty="0"/>
              <a:t>е надградба на </a:t>
            </a:r>
            <a:r>
              <a:rPr lang="en-US" dirty="0"/>
              <a:t>Http</a:t>
            </a:r>
            <a:r>
              <a:rPr lang="mk-MK" dirty="0"/>
              <a:t>, при што за да се спречи кражба на податоци, се врши енкрипција на податоците.</a:t>
            </a:r>
          </a:p>
          <a:p>
            <a:r>
              <a:rPr lang="mk-MK" dirty="0"/>
              <a:t>Енкрипцијата се прави по некој алгоритам. Енкриптираните податоци се низза на симболи наместо обичен текст.</a:t>
            </a:r>
          </a:p>
          <a:p>
            <a:r>
              <a:rPr lang="mk-MK" dirty="0"/>
              <a:t>Основа на </a:t>
            </a:r>
            <a:r>
              <a:rPr lang="en-US" dirty="0"/>
              <a:t>Https</a:t>
            </a:r>
            <a:r>
              <a:rPr lang="mk-MK" dirty="0"/>
              <a:t> е </a:t>
            </a:r>
            <a:r>
              <a:rPr lang="en-US" dirty="0"/>
              <a:t>SSL </a:t>
            </a:r>
            <a:r>
              <a:rPr lang="mk-MK" dirty="0"/>
              <a:t>протоколот.</a:t>
            </a:r>
            <a:r>
              <a:rPr lang="en-US" dirty="0"/>
              <a:t>SSL (secure socket layer) </a:t>
            </a:r>
            <a:r>
              <a:rPr lang="mk-MK" dirty="0"/>
              <a:t>е протокол каде серверот до клиентот прво испраќа сигурносен дигитален сертификат со цел да ја потврди автентичноста.</a:t>
            </a:r>
          </a:p>
          <a:p>
            <a:r>
              <a:rPr lang="mk-MK" dirty="0"/>
              <a:t>Потоа се врши размена на енкриптирани податоци.</a:t>
            </a:r>
            <a:endParaRPr lang="en-US" dirty="0"/>
          </a:p>
          <a:p>
            <a:r>
              <a:rPr lang="en-US" dirty="0"/>
              <a:t>TLS transport layer protocol </a:t>
            </a:r>
            <a:r>
              <a:rPr lang="mk-MK" dirty="0"/>
              <a:t>наследник на </a:t>
            </a:r>
            <a:r>
              <a:rPr lang="en-US" dirty="0"/>
              <a:t>SSL</a:t>
            </a:r>
            <a:r>
              <a:rPr lang="mk-MK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898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463</TotalTime>
  <Words>468</Words>
  <Application>Microsoft Office PowerPoint</Application>
  <PresentationFormat>Widescreen</PresentationFormat>
  <Paragraphs>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Segoe UI</vt:lpstr>
      <vt:lpstr>Trebuchet MS</vt:lpstr>
      <vt:lpstr>Verdana</vt:lpstr>
      <vt:lpstr>Wingdings 3</vt:lpstr>
      <vt:lpstr>Facet</vt:lpstr>
      <vt:lpstr>Internet</vt:lpstr>
      <vt:lpstr>Internet</vt:lpstr>
      <vt:lpstr>PowerPoint Presentation</vt:lpstr>
      <vt:lpstr>PowerPoint Presentation</vt:lpstr>
      <vt:lpstr>PowerPoint Presentation</vt:lpstr>
      <vt:lpstr>PowerPoint Presentation</vt:lpstr>
      <vt:lpstr>HTTP-hypertext transmit protocol</vt:lpstr>
      <vt:lpstr>HTTP</vt:lpstr>
      <vt:lpstr>HTTP/HTTPS</vt:lpstr>
      <vt:lpstr>HTTPS</vt:lpstr>
      <vt:lpstr>Web browser</vt:lpstr>
      <vt:lpstr>HTTP</vt:lpstr>
      <vt:lpstr>Веб страна</vt:lpstr>
      <vt:lpstr>TCP-IP</vt:lpstr>
      <vt:lpstr>PowerPoint Presentation</vt:lpstr>
      <vt:lpstr>HTML</vt:lpstr>
      <vt:lpstr>WEB 1.0</vt:lpstr>
      <vt:lpstr>WEB 2.0</vt:lpstr>
      <vt:lpstr>WEB 3.0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АЦО ВРЕТОСКИ</dc:creator>
  <cp:lastModifiedBy>АЦО ВРЕТОСКИ</cp:lastModifiedBy>
  <cp:revision>2</cp:revision>
  <dcterms:created xsi:type="dcterms:W3CDTF">2022-09-05T15:01:57Z</dcterms:created>
  <dcterms:modified xsi:type="dcterms:W3CDTF">2022-09-12T10:48:34Z</dcterms:modified>
</cp:coreProperties>
</file>