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1" r:id="rId6"/>
    <p:sldId id="279" r:id="rId7"/>
    <p:sldId id="280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mk-MK" sz="4000" dirty="0"/>
              <a:t>Е-трговија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mk-MK" dirty="0" err="1"/>
              <a:t>Изработил:Јован</a:t>
            </a:r>
            <a:r>
              <a:rPr lang="mk-MK" dirty="0"/>
              <a:t> Маркоски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8B2A-FAF0-0704-8483-85FD2C2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Изработка на веб страната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67BF-6A59-9380-0CF4-72EDB8FD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err="1"/>
              <a:t>Вебстраната</a:t>
            </a:r>
            <a:r>
              <a:rPr lang="mk-MK" dirty="0"/>
              <a:t> е изработена во </a:t>
            </a:r>
            <a:r>
              <a:rPr lang="mk-MK" dirty="0" err="1"/>
              <a:t>вижуал</a:t>
            </a:r>
            <a:r>
              <a:rPr lang="mk-MK" dirty="0"/>
              <a:t> студио и за нејзино изработување користев </a:t>
            </a:r>
            <a:r>
              <a:rPr lang="en-US" dirty="0"/>
              <a:t>HTML, CSS, Java Script</a:t>
            </a:r>
            <a:r>
              <a:rPr lang="mk-MK" dirty="0"/>
              <a:t>.</a:t>
            </a:r>
          </a:p>
          <a:p>
            <a:r>
              <a:rPr lang="mk-MK" dirty="0"/>
              <a:t>Поголемо внимание е посветено на надворешниот изглед на страната.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5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791" y="1188097"/>
            <a:ext cx="6830008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ru-RU" sz="4000" dirty="0"/>
            </a:br>
            <a:r>
              <a:rPr lang="ru-RU" sz="4000" dirty="0"/>
              <a:t>Оваа страница во полето на </a:t>
            </a:r>
            <a:r>
              <a:rPr lang="en-US" sz="4000" dirty="0"/>
              <a:t>HTML</a:t>
            </a:r>
            <a:r>
              <a:rPr lang="ru-RU" sz="4000" dirty="0"/>
              <a:t> е дизајнирана  со следната структура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620" y="2441576"/>
            <a:ext cx="5934973" cy="4058751"/>
          </a:xfrm>
        </p:spPr>
        <p:txBody>
          <a:bodyPr anchor="t">
            <a:normAutofit fontScale="62500" lnSpcReduction="20000"/>
          </a:bodyPr>
          <a:lstStyle/>
          <a:p>
            <a:pPr marL="36900" indent="0">
              <a:buNone/>
            </a:pPr>
            <a:r>
              <a:rPr lang="en-US" sz="2400" dirty="0"/>
              <a:t>1. </a:t>
            </a:r>
            <a:r>
              <a:rPr lang="ru-RU" sz="2400" dirty="0"/>
              <a:t>Header (header) - вклучува наслов, навигација и барање</a:t>
            </a:r>
          </a:p>
          <a:p>
            <a:pPr marL="36900" indent="0">
              <a:buNone/>
            </a:pPr>
            <a:r>
              <a:rPr lang="en-US" sz="2400" dirty="0"/>
              <a:t>2. </a:t>
            </a:r>
            <a:r>
              <a:rPr lang="ru-RU" sz="2400" dirty="0"/>
              <a:t>Почетна секција (home) - со наслов, опис и копче за акција</a:t>
            </a: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3. </a:t>
            </a:r>
            <a:r>
              <a:rPr lang="ru-RU" sz="2400" dirty="0"/>
              <a:t>Секција за автомобили (cars) - со наслов, опис и слики на автомобили со кратки спецификации</a:t>
            </a:r>
          </a:p>
          <a:p>
            <a:pPr marL="36900" indent="0">
              <a:buNone/>
            </a:pPr>
            <a:r>
              <a:rPr lang="en-US" sz="2400" dirty="0"/>
              <a:t>4. </a:t>
            </a:r>
            <a:r>
              <a:rPr lang="ru-RU" sz="2400" dirty="0"/>
              <a:t>За нас секција (about) - со наслов, слика и опис за компанијата</a:t>
            </a:r>
          </a:p>
          <a:p>
            <a:pPr marL="36900" indent="0">
              <a:buNone/>
            </a:pPr>
            <a:r>
              <a:rPr lang="en-US" sz="2400" dirty="0"/>
              <a:t>5. </a:t>
            </a:r>
            <a:r>
              <a:rPr lang="ru-RU" sz="2400" dirty="0"/>
              <a:t>Делови секција (parts) - со наслов, опис и слики на делови за автомобили</a:t>
            </a:r>
          </a:p>
          <a:p>
            <a:pPr marL="36900" indent="0">
              <a:buNone/>
            </a:pPr>
            <a:r>
              <a:rPr lang="en-US" sz="2400" dirty="0"/>
              <a:t>6. </a:t>
            </a:r>
            <a:r>
              <a:rPr lang="ru-RU" sz="2400" dirty="0"/>
              <a:t>Блог секција (blog) - со наслов, опис и слики на блог постови</a:t>
            </a:r>
          </a:p>
          <a:p>
            <a:pPr marL="36900" indent="0">
              <a:buNone/>
            </a:pPr>
            <a:r>
              <a:rPr lang="en-US" sz="2400" dirty="0"/>
              <a:t>7. </a:t>
            </a:r>
            <a:r>
              <a:rPr lang="ru-RU" sz="2400" dirty="0"/>
              <a:t>Footer (footer) - вклучува логото на компанијата, линкови за социјални мрежи и линкови за навигација</a:t>
            </a:r>
          </a:p>
          <a:p>
            <a:r>
              <a:rPr lang="ru-RU" sz="2400" dirty="0"/>
              <a:t>Дополнително, користени се CSS и JavaScript за стилизирање и интерактивност на страницата.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3A12D-03F0-9B73-BBAD-DCCD17EA6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"/>
            <a:ext cx="4133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A886-0C4F-247B-1882-97C1DFA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06" y="609600"/>
            <a:ext cx="6602251" cy="1257300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 Во полето на CSS е извршено стилско уредување на веб страницата за салон за автомобили. Во неа се дефинирани различни стилови за елементите на страницата како што се навигацијата, заглавијата, текстот, сликите и формите.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EB02-1448-B602-046D-6B6D9D6D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396" y="1866900"/>
            <a:ext cx="7395354" cy="4673859"/>
          </a:xfrm>
        </p:spPr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ru-RU" dirty="0"/>
              <a:t>1. Google Fonts - Вклучување на Google Fonts библиотеката за користење на фонтовите на страницата.</a:t>
            </a:r>
          </a:p>
          <a:p>
            <a:pPr marL="36900" indent="0">
              <a:buNone/>
            </a:pPr>
            <a:r>
              <a:rPr lang="ru-RU" dirty="0"/>
              <a:t>2. Општо - Глобални стилови кои се аплицираат на сите елементи како што се font-family, margin, padding, итн.</a:t>
            </a:r>
          </a:p>
          <a:p>
            <a:pPr marL="36900" indent="0">
              <a:buNone/>
            </a:pPr>
            <a:r>
              <a:rPr lang="ru-RU" dirty="0"/>
              <a:t>3. Променливи - Дефинирање на променливи за боја кои се користат повеќе пати во документот.</a:t>
            </a:r>
          </a:p>
          <a:p>
            <a:pPr marL="36900" indent="0">
              <a:buNone/>
            </a:pPr>
            <a:r>
              <a:rPr lang="ru-RU" dirty="0"/>
              <a:t>4. Медиум запроси - Стилови кои се применуваат според големината на екранот за респонзивен дизајн на страницата.</a:t>
            </a:r>
          </a:p>
          <a:p>
            <a:pPr marL="36900" indent="0">
              <a:buNone/>
            </a:pPr>
            <a:r>
              <a:rPr lang="ru-RU" dirty="0"/>
              <a:t>5. Навигација (header) - Стилови за навигацијата вклучувајќи ги линковите, логото и иконите.</a:t>
            </a:r>
          </a:p>
          <a:p>
            <a:pPr marL="36900" indent="0">
              <a:buNone/>
            </a:pPr>
            <a:r>
              <a:rPr lang="ru-RU" dirty="0"/>
              <a:t>6. Почетна секција (home) - Стилови за насловот и текстот на почетната секција.</a:t>
            </a:r>
          </a:p>
          <a:p>
            <a:pPr marL="36900" indent="0">
              <a:buNone/>
            </a:pPr>
            <a:r>
              <a:rPr lang="ru-RU" dirty="0"/>
              <a:t>7. Секција за автомобили (cars) - Стилови за секцијата со автомобили вклучувајќи ги сликите и текстот.</a:t>
            </a:r>
          </a:p>
          <a:p>
            <a:pPr marL="36900" indent="0">
              <a:buNone/>
            </a:pPr>
            <a:r>
              <a:rPr lang="ru-RU" dirty="0"/>
              <a:t>8. За нас секција (about) - Стилови за секцијата со информации за компанијата.</a:t>
            </a:r>
          </a:p>
          <a:p>
            <a:pPr marL="36900" indent="0">
              <a:buNone/>
            </a:pPr>
            <a:r>
              <a:rPr lang="ru-RU" dirty="0"/>
              <a:t>9. Делови секција (parts) - Стилови за секцијата со делови за автомобили.</a:t>
            </a:r>
          </a:p>
          <a:p>
            <a:pPr marL="36900" indent="0">
              <a:buNone/>
            </a:pPr>
            <a:r>
              <a:rPr lang="ru-RU" dirty="0"/>
              <a:t>10. Блог секција (blog) - Стилови за секцијата со блог постови.</a:t>
            </a:r>
          </a:p>
          <a:p>
            <a:pPr marL="36900" indent="0">
              <a:buNone/>
            </a:pPr>
            <a:r>
              <a:rPr lang="ru-RU" dirty="0"/>
              <a:t>11. Футер (footer) - Стилови за футерот со линкови и информации за контакт.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E7FF5-AD80-AB90-C6F4-B51754D0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45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1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24C-F95D-8B49-B3CB-FFB63190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5706"/>
            <a:ext cx="5171556" cy="1257300"/>
          </a:xfrm>
        </p:spPr>
        <p:txBody>
          <a:bodyPr>
            <a:normAutofit fontScale="90000"/>
          </a:bodyPr>
          <a:lstStyle/>
          <a:p>
            <a:r>
              <a:rPr lang="mk-MK" dirty="0"/>
              <a:t>Примена на </a:t>
            </a:r>
            <a:r>
              <a:rPr lang="sr-Cyrl-RS" dirty="0"/>
              <a:t>Ј</a:t>
            </a:r>
            <a:r>
              <a:rPr lang="en-US" dirty="0"/>
              <a:t>ava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701E-6969-20E2-A037-1526DDFB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5" y="1728107"/>
            <a:ext cx="5379941" cy="488418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JavaScript е употребено за отворање и затворање на модални прозорци за сликите. Тоа се прави со додавање на event listeners на клик на сликата, кои отвораат модален прозорец со сликата и текстот, и со клик на копчето за затворање (span), кои го затвораат модалниот прозорец.</a:t>
            </a:r>
          </a:p>
          <a:p>
            <a:endParaRPr lang="ru-RU" dirty="0"/>
          </a:p>
          <a:p>
            <a:r>
              <a:rPr lang="ru-RU" dirty="0"/>
              <a:t>Со ист начин се добавени event listeners за секоја од сликите (myImg1, myImg2, итн.), кои ја отвораат соодветната слика во модалниот прозорец.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101BC-490C-C563-A0BC-E98339F0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638"/>
            <a:ext cx="5705059" cy="4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4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11CD-B30F-9580-A02F-4BCDAAEE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403" y="609600"/>
            <a:ext cx="6938153" cy="1257300"/>
          </a:xfrm>
        </p:spPr>
        <p:txBody>
          <a:bodyPr/>
          <a:lstStyle/>
          <a:p>
            <a:r>
              <a:rPr lang="mk-MK" dirty="0" err="1"/>
              <a:t>Респонсив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CFC9-E308-B642-C1D2-686F1703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176" y="2076450"/>
            <a:ext cx="6154381" cy="4557615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Респонзивниот дизајн во CSS кодот се постигнува со помош на медиумски барања (@media queries), кои го менуваат стилот на елементите во зависност од големината на екранот на уредот. Ова овозможува подобро прикажување на содржината на различни екрани, како што се компјутери, таблети и мобилни телефони.</a:t>
            </a:r>
          </a:p>
          <a:p>
            <a:endParaRPr lang="ru-RU" dirty="0"/>
          </a:p>
          <a:p>
            <a:r>
              <a:rPr lang="ru-RU" dirty="0"/>
              <a:t>Примери за респонзивни промени во горниот код вклучуваат:</a:t>
            </a:r>
          </a:p>
          <a:p>
            <a:endParaRPr lang="ru-RU" dirty="0"/>
          </a:p>
          <a:p>
            <a:r>
              <a:rPr lang="ru-RU" dirty="0"/>
              <a:t>При максимизиран екран со ширина до 1080 пиксели, .container класата добива margin-left и margin-right од 1rem, што го прави контролот поширок за подобро прикажување на мали екрани.</a:t>
            </a:r>
          </a:p>
          <a:p>
            <a:r>
              <a:rPr lang="ru-RU" dirty="0"/>
              <a:t>При ширина на екранот до 991 пиксели, стиловите за .nav, section, и .home-text се променуваат за подобро подредување и прикажување на текстот на мали екрани.</a:t>
            </a:r>
          </a:p>
          <a:p>
            <a:r>
              <a:rPr lang="ru-RU" dirty="0"/>
              <a:t>При ширина на екранот до 920 пиксели, се прават дополнителни промени за подобро прикажување на содржината на мобилни уреди.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AB3F6-D5A2-F728-2924-EC8D0E44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8660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2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{12831663-CF96-46C0-8AC8-6C71C6749816}tf55705232_win32</Template>
  <TotalTime>33</TotalTime>
  <Words>649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Е-трговија</vt:lpstr>
      <vt:lpstr>Изработка на веб страната</vt:lpstr>
      <vt:lpstr> Оваа страница во полето на HTML е дизајнирана  со следната структура</vt:lpstr>
      <vt:lpstr> Во полето на CSS е извршено стилско уредување на веб страницата за салон за автомобили. Во неа се дефинирани различни стилови за елементите на страницата како што се навигацијата, заглавијата, текстот, сликите и формите.</vt:lpstr>
      <vt:lpstr>Примена на Јava Script</vt:lpstr>
      <vt:lpstr>Респонсив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Е-трговија</dc:title>
  <dc:creator>Јован Маркоски</dc:creator>
  <cp:lastModifiedBy>Јован Маркоски</cp:lastModifiedBy>
  <cp:revision>1</cp:revision>
  <dcterms:created xsi:type="dcterms:W3CDTF">2024-04-07T18:44:58Z</dcterms:created>
  <dcterms:modified xsi:type="dcterms:W3CDTF">2024-04-07T19:18:20Z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