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 tsai" initials="at" lastIdx="1" clrIdx="0">
    <p:extLst>
      <p:ext uri="{19B8F6BF-5375-455C-9EA6-DF929625EA0E}">
        <p15:presenceInfo xmlns:p15="http://schemas.microsoft.com/office/powerpoint/2012/main" userId="4ad6a4ee6215ce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6AC2"/>
    <a:srgbClr val="FF2DCD"/>
    <a:srgbClr val="9A0075"/>
    <a:srgbClr val="FF71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C8620-681E-44C3-BF38-979284043A49}" type="datetimeFigureOut">
              <a:rPr lang="zh-TW" altLang="en-US" smtClean="0"/>
              <a:t>2017/8/24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B130-8F50-4A48-A07D-9A9CD5ECCA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3436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C8620-681E-44C3-BF38-979284043A49}" type="datetimeFigureOut">
              <a:rPr lang="zh-TW" altLang="en-US" smtClean="0"/>
              <a:t>2017/8/24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B130-8F50-4A48-A07D-9A9CD5ECCA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7483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C8620-681E-44C3-BF38-979284043A49}" type="datetimeFigureOut">
              <a:rPr lang="zh-TW" altLang="en-US" smtClean="0"/>
              <a:t>2017/8/24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B130-8F50-4A48-A07D-9A9CD5ECCA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237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C8620-681E-44C3-BF38-979284043A49}" type="datetimeFigureOut">
              <a:rPr lang="zh-TW" altLang="en-US" smtClean="0"/>
              <a:t>2017/8/24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B130-8F50-4A48-A07D-9A9CD5ECCA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237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C8620-681E-44C3-BF38-979284043A49}" type="datetimeFigureOut">
              <a:rPr lang="zh-TW" altLang="en-US" smtClean="0"/>
              <a:t>2017/8/24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B130-8F50-4A48-A07D-9A9CD5ECCA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2925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C8620-681E-44C3-BF38-979284043A49}" type="datetimeFigureOut">
              <a:rPr lang="zh-TW" altLang="en-US" smtClean="0"/>
              <a:t>2017/8/24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B130-8F50-4A48-A07D-9A9CD5ECCA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6518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C8620-681E-44C3-BF38-979284043A49}" type="datetimeFigureOut">
              <a:rPr lang="zh-TW" altLang="en-US" smtClean="0"/>
              <a:t>2017/8/24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B130-8F50-4A48-A07D-9A9CD5ECCA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3330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C8620-681E-44C3-BF38-979284043A49}" type="datetimeFigureOut">
              <a:rPr lang="zh-TW" altLang="en-US" smtClean="0"/>
              <a:t>2017/8/24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B130-8F50-4A48-A07D-9A9CD5ECCA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313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C8620-681E-44C3-BF38-979284043A49}" type="datetimeFigureOut">
              <a:rPr lang="zh-TW" altLang="en-US" smtClean="0"/>
              <a:t>2017/8/24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B130-8F50-4A48-A07D-9A9CD5ECCA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7902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C8620-681E-44C3-BF38-979284043A49}" type="datetimeFigureOut">
              <a:rPr lang="zh-TW" altLang="en-US" smtClean="0"/>
              <a:t>2017/8/24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B130-8F50-4A48-A07D-9A9CD5ECCA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6374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C8620-681E-44C3-BF38-979284043A49}" type="datetimeFigureOut">
              <a:rPr lang="zh-TW" altLang="en-US" smtClean="0"/>
              <a:t>2017/8/24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B130-8F50-4A48-A07D-9A9CD5ECCA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7938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C8620-681E-44C3-BF38-979284043A49}" type="datetimeFigureOut">
              <a:rPr lang="zh-TW" altLang="en-US" smtClean="0"/>
              <a:t>2017/8/24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2B130-8F50-4A48-A07D-9A9CD5ECCA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1765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34089" y="249306"/>
            <a:ext cx="7142921" cy="4381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Client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734089" y="852692"/>
            <a:ext cx="7142921" cy="4000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Nginx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685996D-823D-42A6-A83C-57937CB89799}"/>
              </a:ext>
            </a:extLst>
          </p:cNvPr>
          <p:cNvSpPr/>
          <p:nvPr/>
        </p:nvSpPr>
        <p:spPr>
          <a:xfrm>
            <a:off x="2734089" y="1400349"/>
            <a:ext cx="7142921" cy="361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B506261-D554-4E3C-810B-F469CB33438B}"/>
              </a:ext>
            </a:extLst>
          </p:cNvPr>
          <p:cNvSpPr/>
          <p:nvPr/>
        </p:nvSpPr>
        <p:spPr>
          <a:xfrm>
            <a:off x="2963320" y="3109216"/>
            <a:ext cx="6677636" cy="13106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8D2D064-C6C1-4986-B5ED-4E98D32FD378}"/>
              </a:ext>
            </a:extLst>
          </p:cNvPr>
          <p:cNvSpPr/>
          <p:nvPr/>
        </p:nvSpPr>
        <p:spPr>
          <a:xfrm>
            <a:off x="2963320" y="1907050"/>
            <a:ext cx="6677636" cy="10379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3A67D87-A4D6-404B-97DC-29A4DF48905B}"/>
              </a:ext>
            </a:extLst>
          </p:cNvPr>
          <p:cNvSpPr/>
          <p:nvPr/>
        </p:nvSpPr>
        <p:spPr>
          <a:xfrm>
            <a:off x="3068707" y="2046430"/>
            <a:ext cx="914400" cy="8083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eureka</a:t>
            </a:r>
            <a:endParaRPr lang="zh-TW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4957267-25F7-4EB3-A9D5-B7659EE45E2B}"/>
              </a:ext>
            </a:extLst>
          </p:cNvPr>
          <p:cNvSpPr/>
          <p:nvPr/>
        </p:nvSpPr>
        <p:spPr>
          <a:xfrm>
            <a:off x="4021600" y="2046430"/>
            <a:ext cx="914400" cy="8083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zuul</a:t>
            </a:r>
            <a:endParaRPr lang="zh-TW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7C88A6B-1A94-4A70-9E50-FCD9C996062D}"/>
              </a:ext>
            </a:extLst>
          </p:cNvPr>
          <p:cNvSpPr/>
          <p:nvPr/>
        </p:nvSpPr>
        <p:spPr>
          <a:xfrm>
            <a:off x="5000190" y="2046430"/>
            <a:ext cx="914400" cy="8083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hystrix</a:t>
            </a:r>
            <a:endParaRPr lang="zh-TW" altLang="en-US" dirty="0"/>
          </a:p>
        </p:txBody>
      </p:sp>
      <p:sp>
        <p:nvSpPr>
          <p:cNvPr id="21" name="圓柱形 20">
            <a:extLst>
              <a:ext uri="{FF2B5EF4-FFF2-40B4-BE49-F238E27FC236}">
                <a16:creationId xmlns:a16="http://schemas.microsoft.com/office/drawing/2014/main" id="{E881BC72-B9A8-41E5-B126-5647FB47D559}"/>
              </a:ext>
            </a:extLst>
          </p:cNvPr>
          <p:cNvSpPr/>
          <p:nvPr/>
        </p:nvSpPr>
        <p:spPr>
          <a:xfrm>
            <a:off x="180780" y="2868830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Redis</a:t>
            </a:r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0B2AF3D-BF8D-4E85-A7A0-5DE2F5727ADB}"/>
              </a:ext>
            </a:extLst>
          </p:cNvPr>
          <p:cNvSpPr/>
          <p:nvPr/>
        </p:nvSpPr>
        <p:spPr>
          <a:xfrm>
            <a:off x="1234821" y="1875185"/>
            <a:ext cx="1201194" cy="34720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Spring</a:t>
            </a:r>
            <a:br>
              <a:rPr lang="en-US" altLang="zh-TW" dirty="0"/>
            </a:br>
            <a:r>
              <a:rPr lang="en-US" altLang="zh-TW" dirty="0" err="1"/>
              <a:t>Redis</a:t>
            </a:r>
            <a:br>
              <a:rPr lang="en-US" altLang="zh-TW" dirty="0"/>
            </a:br>
            <a:r>
              <a:rPr lang="en-US" altLang="zh-TW" dirty="0"/>
              <a:t>Template</a:t>
            </a:r>
            <a:endParaRPr lang="zh-TW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71830B2-A888-4E85-AEF5-BE8B53BC1430}"/>
              </a:ext>
            </a:extLst>
          </p:cNvPr>
          <p:cNvSpPr/>
          <p:nvPr/>
        </p:nvSpPr>
        <p:spPr>
          <a:xfrm>
            <a:off x="4075894" y="3322338"/>
            <a:ext cx="914400" cy="8921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Spring</a:t>
            </a:r>
            <a:endParaRPr lang="zh-TW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5C71572-0D9B-46B9-A3E4-ECFB46775287}"/>
              </a:ext>
            </a:extLst>
          </p:cNvPr>
          <p:cNvSpPr/>
          <p:nvPr/>
        </p:nvSpPr>
        <p:spPr>
          <a:xfrm>
            <a:off x="5162669" y="3322338"/>
            <a:ext cx="914400" cy="8921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mybatis</a:t>
            </a:r>
            <a:endParaRPr lang="zh-TW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D6C04C0A-6262-4506-A95B-D64F30AF9A76}"/>
              </a:ext>
            </a:extLst>
          </p:cNvPr>
          <p:cNvSpPr/>
          <p:nvPr/>
        </p:nvSpPr>
        <p:spPr>
          <a:xfrm>
            <a:off x="3048828" y="3322338"/>
            <a:ext cx="914400" cy="8921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Spring</a:t>
            </a:r>
            <a:br>
              <a:rPr lang="en-US" altLang="zh-TW" dirty="0"/>
            </a:br>
            <a:r>
              <a:rPr lang="en-US" altLang="zh-TW" dirty="0" err="1"/>
              <a:t>mvc</a:t>
            </a:r>
            <a:endParaRPr lang="zh-TW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9552771-A3A4-4DC3-A68B-C3C5345F4B15}"/>
              </a:ext>
            </a:extLst>
          </p:cNvPr>
          <p:cNvSpPr/>
          <p:nvPr/>
        </p:nvSpPr>
        <p:spPr>
          <a:xfrm>
            <a:off x="6191684" y="3322338"/>
            <a:ext cx="914400" cy="8921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Quartz</a:t>
            </a:r>
            <a:endParaRPr lang="zh-TW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CE83CFC-DF10-487F-A103-D3BDCE332B08}"/>
              </a:ext>
            </a:extLst>
          </p:cNvPr>
          <p:cNvSpPr/>
          <p:nvPr/>
        </p:nvSpPr>
        <p:spPr>
          <a:xfrm>
            <a:off x="7220699" y="3336378"/>
            <a:ext cx="914400" cy="8563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Spring</a:t>
            </a:r>
            <a:br>
              <a:rPr lang="en-US" altLang="zh-TW" dirty="0"/>
            </a:br>
            <a:r>
              <a:rPr lang="en-US" altLang="zh-TW" dirty="0"/>
              <a:t>batch</a:t>
            </a:r>
            <a:endParaRPr lang="zh-TW" altLang="en-US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C913CFD7-263E-42D3-8721-CD19B850CE9A}"/>
              </a:ext>
            </a:extLst>
          </p:cNvPr>
          <p:cNvSpPr txBox="1"/>
          <p:nvPr/>
        </p:nvSpPr>
        <p:spPr>
          <a:xfrm>
            <a:off x="4870175" y="4329040"/>
            <a:ext cx="2769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chemeClr val="bg2"/>
                </a:solidFill>
              </a:rPr>
              <a:t>Spring Boot</a:t>
            </a:r>
            <a:endParaRPr lang="zh-TW" altLang="en-US" sz="4000" dirty="0">
              <a:solidFill>
                <a:schemeClr val="bg2"/>
              </a:solidFill>
            </a:endParaRPr>
          </a:p>
        </p:txBody>
      </p:sp>
      <p:sp>
        <p:nvSpPr>
          <p:cNvPr id="54" name="圓柱形 53">
            <a:extLst>
              <a:ext uri="{FF2B5EF4-FFF2-40B4-BE49-F238E27FC236}">
                <a16:creationId xmlns:a16="http://schemas.microsoft.com/office/drawing/2014/main" id="{A3C61B33-3693-4E93-B49E-D7FC514183BD}"/>
              </a:ext>
            </a:extLst>
          </p:cNvPr>
          <p:cNvSpPr/>
          <p:nvPr/>
        </p:nvSpPr>
        <p:spPr>
          <a:xfrm>
            <a:off x="2724958" y="5887715"/>
            <a:ext cx="7142920" cy="7380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Oracle</a:t>
            </a:r>
            <a:endParaRPr lang="zh-TW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B04B8F0B-DBB3-4C11-9B20-D62251661864}"/>
              </a:ext>
            </a:extLst>
          </p:cNvPr>
          <p:cNvSpPr/>
          <p:nvPr/>
        </p:nvSpPr>
        <p:spPr>
          <a:xfrm>
            <a:off x="2734090" y="5137234"/>
            <a:ext cx="7142920" cy="61945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JDBC</a:t>
            </a:r>
            <a:endParaRPr lang="zh-TW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03350CFC-6B22-4BF4-8FC9-5508D905C6FB}"/>
              </a:ext>
            </a:extLst>
          </p:cNvPr>
          <p:cNvSpPr/>
          <p:nvPr/>
        </p:nvSpPr>
        <p:spPr>
          <a:xfrm>
            <a:off x="8249714" y="3322338"/>
            <a:ext cx="914400" cy="8563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Spring</a:t>
            </a:r>
            <a:br>
              <a:rPr lang="en-US" altLang="zh-TW" dirty="0"/>
            </a:br>
            <a:r>
              <a:rPr lang="en-US" altLang="zh-TW" dirty="0"/>
              <a:t>session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C6ED8941-0AE6-47B2-A012-60682A17D8D9}"/>
              </a:ext>
            </a:extLst>
          </p:cNvPr>
          <p:cNvSpPr txBox="1"/>
          <p:nvPr/>
        </p:nvSpPr>
        <p:spPr>
          <a:xfrm>
            <a:off x="6986472" y="2151787"/>
            <a:ext cx="2297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Spring Cloud</a:t>
            </a:r>
            <a:endParaRPr lang="zh-TW" altLang="en-US" sz="28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C501695-590D-40A9-A6A4-235DBF9A03CD}"/>
              </a:ext>
            </a:extLst>
          </p:cNvPr>
          <p:cNvSpPr/>
          <p:nvPr/>
        </p:nvSpPr>
        <p:spPr>
          <a:xfrm>
            <a:off x="5957457" y="2041612"/>
            <a:ext cx="914400" cy="8083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feign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5960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481949" y="1358781"/>
            <a:ext cx="794759" cy="1256232"/>
          </a:xfrm>
          <a:prstGeom prst="roundRect">
            <a:avLst/>
          </a:prstGeom>
          <a:solidFill>
            <a:srgbClr val="9A00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client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726252" y="1025495"/>
            <a:ext cx="1281869" cy="20937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1897165" y="1298959"/>
            <a:ext cx="957129" cy="6238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Nginx1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1897166" y="2350097"/>
            <a:ext cx="957128" cy="6238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Nginx</a:t>
            </a:r>
            <a:r>
              <a:rPr lang="en-US" altLang="zh-TW" dirty="0"/>
              <a:t> n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3606683" y="1025495"/>
            <a:ext cx="1281869" cy="20937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3777596" y="1298959"/>
            <a:ext cx="957129" cy="62384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Zuul1</a:t>
            </a:r>
            <a:endParaRPr lang="zh-TW" altLang="en-US" dirty="0"/>
          </a:p>
        </p:txBody>
      </p:sp>
      <p:sp>
        <p:nvSpPr>
          <p:cNvPr id="12" name="圓角矩形 11"/>
          <p:cNvSpPr/>
          <p:nvPr/>
        </p:nvSpPr>
        <p:spPr>
          <a:xfrm>
            <a:off x="3769053" y="2350092"/>
            <a:ext cx="957128" cy="62384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Zuul</a:t>
            </a:r>
            <a:r>
              <a:rPr lang="en-US" altLang="zh-TW" dirty="0"/>
              <a:t> n</a:t>
            </a:r>
            <a:endParaRPr lang="zh-TW" alt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5910843" y="435836"/>
            <a:ext cx="2882779" cy="8631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6081756" y="585385"/>
            <a:ext cx="1029444" cy="623844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Eureka1</a:t>
            </a:r>
            <a:endParaRPr lang="zh-TW" altLang="en-US" dirty="0"/>
          </a:p>
        </p:txBody>
      </p:sp>
      <p:sp>
        <p:nvSpPr>
          <p:cNvPr id="15" name="圓角矩形 14"/>
          <p:cNvSpPr/>
          <p:nvPr/>
        </p:nvSpPr>
        <p:spPr>
          <a:xfrm>
            <a:off x="7529720" y="585385"/>
            <a:ext cx="1058480" cy="62384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Eureka n</a:t>
            </a:r>
            <a:endParaRPr lang="zh-TW" altLang="en-US" dirty="0"/>
          </a:p>
        </p:txBody>
      </p:sp>
      <p:sp>
        <p:nvSpPr>
          <p:cNvPr id="18" name="圓角矩形 17"/>
          <p:cNvSpPr/>
          <p:nvPr/>
        </p:nvSpPr>
        <p:spPr>
          <a:xfrm>
            <a:off x="6699905" y="2615013"/>
            <a:ext cx="1212080" cy="20937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6801029" y="2820108"/>
            <a:ext cx="1026921" cy="72639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Game1</a:t>
            </a:r>
            <a:endParaRPr lang="zh-TW" altLang="en-US" dirty="0"/>
          </a:p>
        </p:txBody>
      </p:sp>
      <p:sp>
        <p:nvSpPr>
          <p:cNvPr id="20" name="圓角矩形 19"/>
          <p:cNvSpPr/>
          <p:nvPr/>
        </p:nvSpPr>
        <p:spPr>
          <a:xfrm>
            <a:off x="6801030" y="3879793"/>
            <a:ext cx="1026920" cy="64947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Game n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2187536" y="2008262"/>
            <a:ext cx="461665" cy="2905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/>
              <a:t>….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4091997" y="2008261"/>
            <a:ext cx="461665" cy="2905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/>
              <a:t>….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7179153" y="3550778"/>
            <a:ext cx="461665" cy="2905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/>
              <a:t>….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7111200" y="675115"/>
            <a:ext cx="41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….</a:t>
            </a:r>
            <a:endParaRPr lang="zh-TW" altLang="en-US" dirty="0"/>
          </a:p>
        </p:txBody>
      </p:sp>
      <p:sp>
        <p:nvSpPr>
          <p:cNvPr id="25" name="圓角矩形 24"/>
          <p:cNvSpPr/>
          <p:nvPr/>
        </p:nvSpPr>
        <p:spPr>
          <a:xfrm>
            <a:off x="8034148" y="2615013"/>
            <a:ext cx="1297862" cy="20937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圓角矩形 25"/>
          <p:cNvSpPr/>
          <p:nvPr/>
        </p:nvSpPr>
        <p:spPr>
          <a:xfrm>
            <a:off x="8034148" y="2820108"/>
            <a:ext cx="1297862" cy="726395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Member1</a:t>
            </a:r>
            <a:endParaRPr lang="zh-TW" altLang="en-US" dirty="0"/>
          </a:p>
        </p:txBody>
      </p:sp>
      <p:sp>
        <p:nvSpPr>
          <p:cNvPr id="27" name="圓角矩形 26"/>
          <p:cNvSpPr/>
          <p:nvPr/>
        </p:nvSpPr>
        <p:spPr>
          <a:xfrm>
            <a:off x="8034148" y="3879793"/>
            <a:ext cx="1297862" cy="649478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Member n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8513396" y="3550778"/>
            <a:ext cx="461665" cy="2905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/>
              <a:t>….</a:t>
            </a:r>
            <a:endParaRPr lang="zh-TW" altLang="en-US" dirty="0"/>
          </a:p>
        </p:txBody>
      </p:sp>
      <p:sp>
        <p:nvSpPr>
          <p:cNvPr id="29" name="圓角矩形 28"/>
          <p:cNvSpPr/>
          <p:nvPr/>
        </p:nvSpPr>
        <p:spPr>
          <a:xfrm>
            <a:off x="9454173" y="2615013"/>
            <a:ext cx="1212080" cy="20937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圓角矩形 29"/>
          <p:cNvSpPr/>
          <p:nvPr/>
        </p:nvSpPr>
        <p:spPr>
          <a:xfrm>
            <a:off x="9555297" y="2820108"/>
            <a:ext cx="1026921" cy="72639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Chart1</a:t>
            </a:r>
            <a:endParaRPr lang="zh-TW" altLang="en-US" dirty="0"/>
          </a:p>
        </p:txBody>
      </p:sp>
      <p:sp>
        <p:nvSpPr>
          <p:cNvPr id="31" name="圓角矩形 30"/>
          <p:cNvSpPr/>
          <p:nvPr/>
        </p:nvSpPr>
        <p:spPr>
          <a:xfrm>
            <a:off x="9555298" y="3879793"/>
            <a:ext cx="1026920" cy="64947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Chart n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9933421" y="3550778"/>
            <a:ext cx="461665" cy="2905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/>
              <a:t>….</a:t>
            </a:r>
            <a:endParaRPr lang="zh-TW" altLang="en-US" dirty="0"/>
          </a:p>
        </p:txBody>
      </p:sp>
      <p:sp>
        <p:nvSpPr>
          <p:cNvPr id="33" name="圓角矩形 32"/>
          <p:cNvSpPr/>
          <p:nvPr/>
        </p:nvSpPr>
        <p:spPr>
          <a:xfrm>
            <a:off x="5365662" y="2615013"/>
            <a:ext cx="1212080" cy="20937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圓角矩形 33"/>
          <p:cNvSpPr/>
          <p:nvPr/>
        </p:nvSpPr>
        <p:spPr>
          <a:xfrm>
            <a:off x="5466786" y="2820108"/>
            <a:ext cx="1026921" cy="726395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Task1</a:t>
            </a:r>
            <a:endParaRPr lang="zh-TW" altLang="en-US" dirty="0"/>
          </a:p>
        </p:txBody>
      </p:sp>
      <p:sp>
        <p:nvSpPr>
          <p:cNvPr id="35" name="圓角矩形 34"/>
          <p:cNvSpPr/>
          <p:nvPr/>
        </p:nvSpPr>
        <p:spPr>
          <a:xfrm>
            <a:off x="5466787" y="3879793"/>
            <a:ext cx="1026920" cy="649478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Task n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5844910" y="3550778"/>
            <a:ext cx="461665" cy="2905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/>
              <a:t>….</a:t>
            </a:r>
            <a:endParaRPr lang="zh-TW" altLang="en-US" dirty="0"/>
          </a:p>
        </p:txBody>
      </p:sp>
      <p:sp>
        <p:nvSpPr>
          <p:cNvPr id="37" name="圓角矩形 36"/>
          <p:cNvSpPr/>
          <p:nvPr/>
        </p:nvSpPr>
        <p:spPr>
          <a:xfrm>
            <a:off x="1700614" y="3580688"/>
            <a:ext cx="1029444" cy="62384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EC</a:t>
            </a:r>
            <a:endParaRPr lang="zh-TW" altLang="en-US" dirty="0"/>
          </a:p>
        </p:txBody>
      </p:sp>
      <p:sp>
        <p:nvSpPr>
          <p:cNvPr id="38" name="圓角矩形 37"/>
          <p:cNvSpPr/>
          <p:nvPr/>
        </p:nvSpPr>
        <p:spPr>
          <a:xfrm>
            <a:off x="1700614" y="4554908"/>
            <a:ext cx="1029444" cy="62384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CJ</a:t>
            </a:r>
            <a:endParaRPr lang="zh-TW" altLang="en-US" dirty="0"/>
          </a:p>
        </p:txBody>
      </p:sp>
      <p:sp>
        <p:nvSpPr>
          <p:cNvPr id="39" name="圓角矩形 38"/>
          <p:cNvSpPr/>
          <p:nvPr/>
        </p:nvSpPr>
        <p:spPr>
          <a:xfrm>
            <a:off x="3808107" y="3973790"/>
            <a:ext cx="1029444" cy="62384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middle</a:t>
            </a:r>
            <a:endParaRPr lang="zh-TW" altLang="en-US" dirty="0"/>
          </a:p>
        </p:txBody>
      </p:sp>
      <p:sp>
        <p:nvSpPr>
          <p:cNvPr id="41" name="流程圖: 磁碟 40"/>
          <p:cNvSpPr/>
          <p:nvPr/>
        </p:nvSpPr>
        <p:spPr>
          <a:xfrm>
            <a:off x="6306575" y="5817731"/>
            <a:ext cx="2929291" cy="706079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DB</a:t>
            </a:r>
            <a:endParaRPr lang="zh-TW" altLang="en-US" dirty="0"/>
          </a:p>
        </p:txBody>
      </p:sp>
      <p:sp>
        <p:nvSpPr>
          <p:cNvPr id="42" name="流程圖: 磁碟 41"/>
          <p:cNvSpPr/>
          <p:nvPr/>
        </p:nvSpPr>
        <p:spPr>
          <a:xfrm>
            <a:off x="7399949" y="4926650"/>
            <a:ext cx="1024072" cy="612330"/>
          </a:xfrm>
          <a:prstGeom prst="flowChartMagneticDisk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Redis</a:t>
            </a:r>
            <a:endParaRPr lang="zh-TW" altLang="en-US" dirty="0"/>
          </a:p>
        </p:txBody>
      </p:sp>
      <p:cxnSp>
        <p:nvCxnSpPr>
          <p:cNvPr id="44" name="直線單箭頭接點 43"/>
          <p:cNvCxnSpPr>
            <a:stCxn id="4" idx="3"/>
          </p:cNvCxnSpPr>
          <p:nvPr/>
        </p:nvCxnSpPr>
        <p:spPr>
          <a:xfrm>
            <a:off x="1276708" y="1986897"/>
            <a:ext cx="46800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>
            <a:off x="3034353" y="1928500"/>
            <a:ext cx="46800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cxnSpLocks/>
          </p:cNvCxnSpPr>
          <p:nvPr/>
        </p:nvCxnSpPr>
        <p:spPr>
          <a:xfrm flipV="1">
            <a:off x="4998786" y="1358781"/>
            <a:ext cx="1578956" cy="56402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cxnSpLocks/>
          </p:cNvCxnSpPr>
          <p:nvPr/>
        </p:nvCxnSpPr>
        <p:spPr>
          <a:xfrm flipV="1">
            <a:off x="5868931" y="1495498"/>
            <a:ext cx="830974" cy="97423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cxnSpLocks/>
          </p:cNvCxnSpPr>
          <p:nvPr/>
        </p:nvCxnSpPr>
        <p:spPr>
          <a:xfrm flipH="1" flipV="1">
            <a:off x="8263890" y="1358781"/>
            <a:ext cx="1976980" cy="109387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cxnSpLocks/>
          </p:cNvCxnSpPr>
          <p:nvPr/>
        </p:nvCxnSpPr>
        <p:spPr>
          <a:xfrm flipV="1">
            <a:off x="7305945" y="1377737"/>
            <a:ext cx="57025" cy="120309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cxnSpLocks/>
          </p:cNvCxnSpPr>
          <p:nvPr/>
        </p:nvCxnSpPr>
        <p:spPr>
          <a:xfrm flipH="1" flipV="1">
            <a:off x="8126730" y="1358781"/>
            <a:ext cx="499622" cy="114513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>
            <a:off x="2852221" y="3956703"/>
            <a:ext cx="856728" cy="32900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/>
          <p:nvPr/>
        </p:nvCxnSpPr>
        <p:spPr>
          <a:xfrm flipV="1">
            <a:off x="2897372" y="4495085"/>
            <a:ext cx="830649" cy="37174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接點 84"/>
          <p:cNvCxnSpPr>
            <a:stCxn id="39" idx="3"/>
            <a:endCxn id="33" idx="1"/>
          </p:cNvCxnSpPr>
          <p:nvPr/>
        </p:nvCxnSpPr>
        <p:spPr>
          <a:xfrm flipV="1">
            <a:off x="4837551" y="3661873"/>
            <a:ext cx="528111" cy="623839"/>
          </a:xfrm>
          <a:prstGeom prst="bentConnector3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C3AF1929-5CF4-404B-B3E2-04CBBE23F713}"/>
              </a:ext>
            </a:extLst>
          </p:cNvPr>
          <p:cNvSpPr txBox="1"/>
          <p:nvPr/>
        </p:nvSpPr>
        <p:spPr>
          <a:xfrm>
            <a:off x="3574612" y="539370"/>
            <a:ext cx="1496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API Gateway</a:t>
            </a:r>
            <a:endParaRPr lang="zh-TW" altLang="en-US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0532E4EE-427A-463A-8DBB-460F344990CD}"/>
              </a:ext>
            </a:extLst>
          </p:cNvPr>
          <p:cNvSpPr txBox="1"/>
          <p:nvPr/>
        </p:nvSpPr>
        <p:spPr>
          <a:xfrm>
            <a:off x="8959514" y="589967"/>
            <a:ext cx="1781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Service Register</a:t>
            </a:r>
            <a:endParaRPr lang="zh-TW" altLang="en-US" dirty="0"/>
          </a:p>
        </p:txBody>
      </p:sp>
      <p:sp>
        <p:nvSpPr>
          <p:cNvPr id="56" name="流程圖: 磁碟 55">
            <a:extLst>
              <a:ext uri="{FF2B5EF4-FFF2-40B4-BE49-F238E27FC236}">
                <a16:creationId xmlns:a16="http://schemas.microsoft.com/office/drawing/2014/main" id="{40F24865-42BD-42DF-9B50-AC40DE8B0DED}"/>
              </a:ext>
            </a:extLst>
          </p:cNvPr>
          <p:cNvSpPr/>
          <p:nvPr/>
        </p:nvSpPr>
        <p:spPr>
          <a:xfrm>
            <a:off x="8812239" y="4926649"/>
            <a:ext cx="1024072" cy="612330"/>
          </a:xfrm>
          <a:prstGeom prst="flowChartMagneticDisk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Redis</a:t>
            </a:r>
            <a:endParaRPr lang="zh-TW" altLang="en-US" dirty="0"/>
          </a:p>
        </p:txBody>
      </p:sp>
      <p:sp>
        <p:nvSpPr>
          <p:cNvPr id="57" name="流程圖: 磁碟 56">
            <a:extLst>
              <a:ext uri="{FF2B5EF4-FFF2-40B4-BE49-F238E27FC236}">
                <a16:creationId xmlns:a16="http://schemas.microsoft.com/office/drawing/2014/main" id="{93788CD2-F1B2-4FD4-8592-05F6FF0194D1}"/>
              </a:ext>
            </a:extLst>
          </p:cNvPr>
          <p:cNvSpPr/>
          <p:nvPr/>
        </p:nvSpPr>
        <p:spPr>
          <a:xfrm>
            <a:off x="5958559" y="4926650"/>
            <a:ext cx="1024072" cy="612330"/>
          </a:xfrm>
          <a:prstGeom prst="flowChartMagneticDisk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Redis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6591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1305</TotalTime>
  <Words>60</Words>
  <Application>Microsoft Office PowerPoint</Application>
  <PresentationFormat>寬螢幕</PresentationFormat>
  <Paragraphs>49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JAVA02</dc:creator>
  <cp:lastModifiedBy>ami tsai</cp:lastModifiedBy>
  <cp:revision>31</cp:revision>
  <dcterms:created xsi:type="dcterms:W3CDTF">2017-08-08T06:03:54Z</dcterms:created>
  <dcterms:modified xsi:type="dcterms:W3CDTF">2017-08-24T02:58:04Z</dcterms:modified>
</cp:coreProperties>
</file>