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89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751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37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549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768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174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377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616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927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333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991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F507-5F0A-4FC5-B0F7-01F7E80A96C7}" type="datetimeFigureOut">
              <a:rPr lang="en-PH" smtClean="0"/>
              <a:t>16/10/2019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9C8-36DB-47E0-B834-E40455788A4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175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33" y="1016767"/>
            <a:ext cx="4652102" cy="4652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8747" y="3081208"/>
            <a:ext cx="3528274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PH" sz="2800" b="1" dirty="0" smtClean="0">
                <a:solidFill>
                  <a:schemeClr val="bg1"/>
                </a:solidFill>
              </a:rPr>
              <a:t>La Mesa Dam Eco Park</a:t>
            </a:r>
            <a:endParaRPr lang="en-PH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9" r="17376" b="693"/>
          <a:stretch/>
        </p:blipFill>
        <p:spPr>
          <a:xfrm>
            <a:off x="6897181" y="1159986"/>
            <a:ext cx="4648496" cy="46521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8007" y="3224427"/>
            <a:ext cx="3686843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PH" sz="2800" b="1" dirty="0" smtClean="0">
                <a:solidFill>
                  <a:schemeClr val="bg1"/>
                </a:solidFill>
              </a:rPr>
              <a:t>San Roque de Caloocan</a:t>
            </a:r>
            <a:endParaRPr lang="en-PH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y Of Santo Tomas Muse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7" y="1966233"/>
            <a:ext cx="4912184" cy="327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06792" y="3342818"/>
            <a:ext cx="184731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127000"/>
          </a:effectLst>
        </p:spPr>
        <p:txBody>
          <a:bodyPr wrap="none" rtlCol="0">
            <a:spAutoFit/>
          </a:bodyPr>
          <a:lstStyle/>
          <a:p>
            <a:endParaRPr lang="en-PH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3523" y="3373595"/>
            <a:ext cx="4836324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PH" sz="2400" b="1" dirty="0" smtClean="0">
                <a:solidFill>
                  <a:schemeClr val="bg1"/>
                </a:solidFill>
              </a:rPr>
              <a:t>University of Santo Tomas Museum</a:t>
            </a:r>
            <a:endParaRPr lang="en-PH" sz="24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Bonifacio Circle Monumen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16" y="1966231"/>
            <a:ext cx="4142004" cy="327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00987" y="3188928"/>
            <a:ext cx="3360609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 smtClean="0">
                <a:solidFill>
                  <a:schemeClr val="bg1"/>
                </a:solidFill>
              </a:rPr>
              <a:t>Bonifacio</a:t>
            </a:r>
            <a:r>
              <a:rPr lang="en-PH" sz="2400" b="1" dirty="0" smtClean="0">
                <a:solidFill>
                  <a:schemeClr val="bg1"/>
                </a:solidFill>
              </a:rPr>
              <a:t> Circle </a:t>
            </a:r>
          </a:p>
          <a:p>
            <a:pPr algn="ctr"/>
            <a:r>
              <a:rPr lang="en-PH" sz="2400" b="1" dirty="0" err="1" smtClean="0">
                <a:solidFill>
                  <a:schemeClr val="bg1"/>
                </a:solidFill>
              </a:rPr>
              <a:t>Monumento</a:t>
            </a:r>
            <a:endParaRPr lang="en-PH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3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reen paddle caloo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4" y="1531344"/>
            <a:ext cx="5284321" cy="35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4453" y="3063209"/>
            <a:ext cx="2133122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smtClean="0">
                <a:solidFill>
                  <a:schemeClr val="bg1"/>
                </a:solidFill>
              </a:rPr>
              <a:t>Green Paddle </a:t>
            </a:r>
          </a:p>
        </p:txBody>
      </p:sp>
    </p:spTree>
    <p:extLst>
      <p:ext uri="{BB962C8B-B14F-4D97-AF65-F5344CB8AC3E}">
        <p14:creationId xmlns:p14="http://schemas.microsoft.com/office/powerpoint/2010/main" val="363539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9" y="502874"/>
            <a:ext cx="2460663" cy="2460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6536" b="446"/>
          <a:stretch/>
        </p:blipFill>
        <p:spPr>
          <a:xfrm>
            <a:off x="305489" y="3200916"/>
            <a:ext cx="2460663" cy="2500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" t="1" r="9823" b="456"/>
          <a:stretch/>
        </p:blipFill>
        <p:spPr>
          <a:xfrm>
            <a:off x="3206044" y="502872"/>
            <a:ext cx="2415824" cy="2466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60" y="502874"/>
            <a:ext cx="2460663" cy="24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acot</dc:creator>
  <cp:lastModifiedBy>alen acot</cp:lastModifiedBy>
  <cp:revision>6</cp:revision>
  <dcterms:created xsi:type="dcterms:W3CDTF">2019-10-10T05:26:27Z</dcterms:created>
  <dcterms:modified xsi:type="dcterms:W3CDTF">2019-10-16T17:18:32Z</dcterms:modified>
</cp:coreProperties>
</file>