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43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30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2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9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34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5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8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9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0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82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B019-607F-469C-BBE7-317B2DEA8A76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00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5264" y="293868"/>
            <a:ext cx="759609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Spirit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Curiosity</a:t>
            </a:r>
            <a:r>
              <a:rPr lang="en-US" sz="2000" b="1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</a:t>
            </a:r>
            <a:r>
              <a:rPr lang="en-US" altLang="zh-CN" dirty="0"/>
              <a:t>:</a:t>
            </a:r>
            <a:r>
              <a:rPr lang="en-US" dirty="0"/>
              <a:t> </a:t>
            </a: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robots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o collect rock samples from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corner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arena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uneven terrain to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opposite</a:t>
            </a:r>
            <a:r>
              <a:rPr lang="zh-CN" altLang="en-US" dirty="0"/>
              <a:t> </a:t>
            </a:r>
            <a:r>
              <a:rPr lang="en-US" altLang="zh-CN" dirty="0"/>
              <a:t>corner.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Remote-Controlled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Limit: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en-US" dirty="0"/>
              <a:t> minutes (</a:t>
            </a:r>
            <a:r>
              <a:rPr lang="en" altLang="zh-CN" dirty="0"/>
              <a:t>A single attempt of the challenge is permitted within the 5 minute limit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Rules:</a:t>
            </a:r>
            <a:endParaRPr lang="en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There will be multiple routes to the sample site. It is up to the roboteer which route they take to and from the 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Both loading and unloading of the sample is expected to be a </a:t>
            </a:r>
            <a:r>
              <a:rPr lang="en" altLang="zh-CN" b="1" dirty="0"/>
              <a:t>manual pick-up-and-place</a:t>
            </a:r>
            <a:r>
              <a:rPr lang="en" altLang="zh-CN" dirty="0"/>
              <a:t> by member(s) of the roboteers’ team or a volunteer.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</a:t>
            </a:r>
            <a:r>
              <a:rPr lang="en-US" altLang="zh-CN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45 points will be awarded per sample collected.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40 bonus points will be awarded for any team collecting </a:t>
            </a:r>
            <a:r>
              <a:rPr lang="en" altLang="zh-CN" b="1" dirty="0"/>
              <a:t>more than 5 samples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03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30779" y="590204"/>
            <a:ext cx="6849687" cy="5669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2078182" y="773084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Spirit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Curiosity</a:t>
            </a:r>
            <a:endParaRPr lang="en-U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191491" y="1370432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208713" y="1370432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NAME OF TEAM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135380" y="2001924"/>
            <a:ext cx="6614160" cy="4139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3C6ED4-92C7-A645-98D7-0997BDFF439D}"/>
              </a:ext>
            </a:extLst>
          </p:cNvPr>
          <p:cNvGrpSpPr/>
          <p:nvPr/>
        </p:nvGrpSpPr>
        <p:grpSpPr>
          <a:xfrm>
            <a:off x="1263534" y="2001924"/>
            <a:ext cx="4380809" cy="590204"/>
            <a:chOff x="1263534" y="2001924"/>
            <a:chExt cx="4380809" cy="590204"/>
          </a:xfrm>
        </p:grpSpPr>
        <p:sp>
          <p:nvSpPr>
            <p:cNvPr id="19" name="Rectángulo 18"/>
            <p:cNvSpPr/>
            <p:nvPr/>
          </p:nvSpPr>
          <p:spPr>
            <a:xfrm>
              <a:off x="1263534" y="2078515"/>
              <a:ext cx="2229889" cy="498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ROUN 1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421380" y="2001924"/>
              <a:ext cx="2222963" cy="590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ROUND 2</a:t>
              </a: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3034145" y="2819663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5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minutes</a:t>
            </a:r>
            <a:endParaRPr lang="en-US" sz="1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414548" y="2819663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</a:t>
            </a:r>
            <a:r>
              <a:rPr lang="en-US" sz="1400" dirty="0"/>
              <a:t>ime: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414548" y="3298709"/>
            <a:ext cx="132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number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rock</a:t>
            </a:r>
            <a:r>
              <a:rPr lang="zh-CN" altLang="en-US" sz="1400" dirty="0"/>
              <a:t> </a:t>
            </a:r>
            <a:r>
              <a:rPr lang="en-US" altLang="zh-CN" sz="1400" dirty="0"/>
              <a:t>sample</a:t>
            </a:r>
            <a:r>
              <a:rPr lang="en-US" sz="1400" dirty="0"/>
              <a:t>: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020983" y="3298709"/>
            <a:ext cx="333340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Input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number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(The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points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will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calculate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automatically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according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the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number)</a:t>
            </a:r>
            <a:endParaRPr lang="en-US" sz="14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394460" y="4265873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 Zones: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034145" y="4279757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(FROM 1 TO 7)</a:t>
            </a:r>
          </a:p>
        </p:txBody>
      </p:sp>
      <p:sp>
        <p:nvSpPr>
          <p:cNvPr id="17" name="Rectángulo 19">
            <a:extLst>
              <a:ext uri="{FF2B5EF4-FFF2-40B4-BE49-F238E27FC236}">
                <a16:creationId xmlns:a16="http://schemas.microsoft.com/office/drawing/2014/main" id="{1D2EC94D-9BCF-754D-A662-A12F00DEAD20}"/>
              </a:ext>
            </a:extLst>
          </p:cNvPr>
          <p:cNvSpPr/>
          <p:nvPr/>
        </p:nvSpPr>
        <p:spPr>
          <a:xfrm>
            <a:off x="5547413" y="2001924"/>
            <a:ext cx="2222963" cy="590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</a:t>
            </a:r>
            <a:r>
              <a:rPr lang="en-US" altLang="zh-CN" dirty="0"/>
              <a:t>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276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177</Words>
  <Application>Microsoft Macintosh PowerPoint</Application>
  <PresentationFormat>全屏显示(4:3)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Rodolfo Galicia</dc:creator>
  <cp:lastModifiedBy>Qifeng Xie</cp:lastModifiedBy>
  <cp:revision>17</cp:revision>
  <dcterms:created xsi:type="dcterms:W3CDTF">2019-02-20T15:16:50Z</dcterms:created>
  <dcterms:modified xsi:type="dcterms:W3CDTF">2019-03-03T21:14:53Z</dcterms:modified>
</cp:coreProperties>
</file>