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43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30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2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9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34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5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9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0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82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B019-607F-469C-BBE7-317B2DEA8A76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BBDC-6EBA-4A34-BF6D-BBECE8A08C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00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5264" y="293868"/>
            <a:ext cx="743157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Canyons of mars: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Goal- Complete the course the quick as possible in three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- Autonomous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Time 7 minutes (</a:t>
            </a:r>
            <a:r>
              <a:rPr lang="en-US" dirty="0">
                <a:solidFill>
                  <a:srgbClr val="FF0000"/>
                </a:solidFill>
              </a:rPr>
              <a:t>Per round or per 3 rounds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 is not completed until all the participants finish the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shortest time will be taken of the three rounds to rank over all the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 additional points for each completed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additional points for each run completed without touching the walls.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points for each of the 7 zones entered. These zones correspond to areas covering each turn and will be marked out on the course walls for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30779" y="590204"/>
            <a:ext cx="6849687" cy="5669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078182" y="773084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Canyons of Mars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91491" y="1370432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208713" y="1370432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NAME OF TEAM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35380" y="2001924"/>
            <a:ext cx="6614160" cy="4139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159972" y="2093364"/>
            <a:ext cx="2229889" cy="498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421380" y="2001924"/>
            <a:ext cx="2222963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2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644343" y="2003367"/>
            <a:ext cx="2103810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3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034145" y="2819663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TIME ROUND 1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414548" y="281966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Lap time: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14548" y="3298709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Walls Touched: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0983" y="3298709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(YES AND NO)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414548" y="3745741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 Zones: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020981" y="3745741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7)</a:t>
            </a:r>
          </a:p>
        </p:txBody>
      </p:sp>
    </p:spTree>
    <p:extLst>
      <p:ext uri="{BB962C8B-B14F-4D97-AF65-F5344CB8AC3E}">
        <p14:creationId xmlns:p14="http://schemas.microsoft.com/office/powerpoint/2010/main" val="4527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5264" y="293868"/>
            <a:ext cx="7431579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Apollo 13 / Obstacle Course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– overcome obstacles and return to the designed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is not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– Remote-Controlled.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opportunities, 7 minutes each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 is not completed until all the participants finish the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shortest time will be taken of the three rounds to rank over all the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 points will be awarded for each successfully completed obstacle on your fastest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additional points will be awarded for each run in which you negotiate all obstacles successfully. (i.e. a ‘clean’ drive with no rescues and no skipped obstacles).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30779" y="590204"/>
            <a:ext cx="6849687" cy="5669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078182" y="773084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Apollo 13 / Obstacle Course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91491" y="1370432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208713" y="1370432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NAME OF TEAM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35380" y="2001924"/>
            <a:ext cx="6614160" cy="4139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159972" y="2093364"/>
            <a:ext cx="2229889" cy="498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421380" y="2001924"/>
            <a:ext cx="2222963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2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644343" y="2003367"/>
            <a:ext cx="2103810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3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11928" y="2825570"/>
            <a:ext cx="35079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TIME ROUND 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414548" y="281966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Lap time: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14548" y="3298709"/>
            <a:ext cx="132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Obstacles Completed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11928" y="3381439"/>
            <a:ext cx="35211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(NUMBER OF OBSTACLES)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463447" y="4497275"/>
            <a:ext cx="152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Obstacles Skipped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311929" y="4489437"/>
            <a:ext cx="35211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(NUMBER OF OBSTACLES)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71848" y="4081550"/>
            <a:ext cx="6334298" cy="11521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/>
          <p:cNvSpPr txBox="1"/>
          <p:nvPr/>
        </p:nvSpPr>
        <p:spPr>
          <a:xfrm>
            <a:off x="1323518" y="409448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PENALTIES</a:t>
            </a:r>
          </a:p>
        </p:txBody>
      </p:sp>
    </p:spTree>
    <p:extLst>
      <p:ext uri="{BB962C8B-B14F-4D97-AF65-F5344CB8AC3E}">
        <p14:creationId xmlns:p14="http://schemas.microsoft.com/office/powerpoint/2010/main" val="15761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5264" y="293868"/>
            <a:ext cx="7593315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Space Invaders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– knock down as many targets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– Remote-Controlled.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attempts with 5 projectiles each or total time of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a ‘boundary line’ beyond which robots are not permitted to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possible methods: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Five balls that are provided by organizers and will be waiting in set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Robot has a mechanism capable of firing 5 soft projectiles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points for each target knocked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there is same score between two teams, fastest team takes higher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points if every ball in the round knocks down at least one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75 points for any team using method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robot crosses the boundary line shot will not be counted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7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30779" y="590204"/>
            <a:ext cx="6849687" cy="5669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078182" y="773084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Space Invaders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63534" y="1261987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280756" y="1261987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NAME OF TEAM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35380" y="2001924"/>
            <a:ext cx="6614160" cy="4139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159972" y="2093364"/>
            <a:ext cx="2229889" cy="498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1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421380" y="2001924"/>
            <a:ext cx="2222963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2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644343" y="2003367"/>
            <a:ext cx="2103810" cy="590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ROUND 3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034145" y="2819663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5)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414548" y="281966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shot: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14548" y="3298709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shot: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0983" y="3298709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5)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414548" y="3745741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shot: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020981" y="3745741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5)</a:t>
            </a:r>
          </a:p>
        </p:txBody>
      </p:sp>
      <p:sp>
        <p:nvSpPr>
          <p:cNvPr id="16" name="CuadroTexto 25">
            <a:extLst>
              <a:ext uri="{FF2B5EF4-FFF2-40B4-BE49-F238E27FC236}">
                <a16:creationId xmlns:a16="http://schemas.microsoft.com/office/drawing/2014/main" id="{B17530CA-EE3E-4F84-A13E-88669CDE527D}"/>
              </a:ext>
            </a:extLst>
          </p:cNvPr>
          <p:cNvSpPr txBox="1"/>
          <p:nvPr/>
        </p:nvSpPr>
        <p:spPr>
          <a:xfrm>
            <a:off x="1394460" y="4201693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Fourth shot:</a:t>
            </a:r>
          </a:p>
        </p:txBody>
      </p:sp>
      <p:sp>
        <p:nvSpPr>
          <p:cNvPr id="17" name="CuadroTexto 26">
            <a:extLst>
              <a:ext uri="{FF2B5EF4-FFF2-40B4-BE49-F238E27FC236}">
                <a16:creationId xmlns:a16="http://schemas.microsoft.com/office/drawing/2014/main" id="{02CDE6F1-8F43-49D7-81A5-99B95F508369}"/>
              </a:ext>
            </a:extLst>
          </p:cNvPr>
          <p:cNvSpPr txBox="1"/>
          <p:nvPr/>
        </p:nvSpPr>
        <p:spPr>
          <a:xfrm>
            <a:off x="3000893" y="4201693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5)</a:t>
            </a:r>
          </a:p>
        </p:txBody>
      </p:sp>
      <p:sp>
        <p:nvSpPr>
          <p:cNvPr id="28" name="CuadroTexto 25">
            <a:extLst>
              <a:ext uri="{FF2B5EF4-FFF2-40B4-BE49-F238E27FC236}">
                <a16:creationId xmlns:a16="http://schemas.microsoft.com/office/drawing/2014/main" id="{CD32B14B-5546-426F-A33D-176A79A5C699}"/>
              </a:ext>
            </a:extLst>
          </p:cNvPr>
          <p:cNvSpPr txBox="1"/>
          <p:nvPr/>
        </p:nvSpPr>
        <p:spPr>
          <a:xfrm>
            <a:off x="1394460" y="4663127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Fifth shot:</a:t>
            </a:r>
          </a:p>
        </p:txBody>
      </p:sp>
      <p:sp>
        <p:nvSpPr>
          <p:cNvPr id="29" name="CuadroTexto 26">
            <a:extLst>
              <a:ext uri="{FF2B5EF4-FFF2-40B4-BE49-F238E27FC236}">
                <a16:creationId xmlns:a16="http://schemas.microsoft.com/office/drawing/2014/main" id="{19EDB613-8337-4D0E-83FD-E549F536B67F}"/>
              </a:ext>
            </a:extLst>
          </p:cNvPr>
          <p:cNvSpPr txBox="1"/>
          <p:nvPr/>
        </p:nvSpPr>
        <p:spPr>
          <a:xfrm>
            <a:off x="3000893" y="4663127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(FROM 1 TO 5)</a:t>
            </a:r>
          </a:p>
        </p:txBody>
      </p:sp>
      <p:sp>
        <p:nvSpPr>
          <p:cNvPr id="32" name="CuadroTexto 25">
            <a:extLst>
              <a:ext uri="{FF2B5EF4-FFF2-40B4-BE49-F238E27FC236}">
                <a16:creationId xmlns:a16="http://schemas.microsoft.com/office/drawing/2014/main" id="{DEC9CCAA-DE29-49AB-B639-FF26E4245308}"/>
              </a:ext>
            </a:extLst>
          </p:cNvPr>
          <p:cNvSpPr txBox="1"/>
          <p:nvPr/>
        </p:nvSpPr>
        <p:spPr>
          <a:xfrm>
            <a:off x="3760088" y="5610006"/>
            <a:ext cx="107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time:</a:t>
            </a:r>
          </a:p>
        </p:txBody>
      </p:sp>
      <p:sp>
        <p:nvSpPr>
          <p:cNvPr id="33" name="CuadroTexto 26">
            <a:extLst>
              <a:ext uri="{FF2B5EF4-FFF2-40B4-BE49-F238E27FC236}">
                <a16:creationId xmlns:a16="http://schemas.microsoft.com/office/drawing/2014/main" id="{7A99FB82-80DA-4153-900C-281ADFA74355}"/>
              </a:ext>
            </a:extLst>
          </p:cNvPr>
          <p:cNvSpPr txBox="1"/>
          <p:nvPr/>
        </p:nvSpPr>
        <p:spPr>
          <a:xfrm>
            <a:off x="4687682" y="5610006"/>
            <a:ext cx="26719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TIME (Field only exists in round 3)</a:t>
            </a:r>
          </a:p>
        </p:txBody>
      </p:sp>
      <p:sp>
        <p:nvSpPr>
          <p:cNvPr id="30" name="CuadroTexto 5">
            <a:extLst>
              <a:ext uri="{FF2B5EF4-FFF2-40B4-BE49-F238E27FC236}">
                <a16:creationId xmlns:a16="http://schemas.microsoft.com/office/drawing/2014/main" id="{2191CEFE-6AEA-482C-82AB-F65D7B80761D}"/>
              </a:ext>
            </a:extLst>
          </p:cNvPr>
          <p:cNvSpPr txBox="1"/>
          <p:nvPr/>
        </p:nvSpPr>
        <p:spPr>
          <a:xfrm>
            <a:off x="1263534" y="1646332"/>
            <a:ext cx="132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Method:</a:t>
            </a:r>
          </a:p>
        </p:txBody>
      </p:sp>
      <p:sp>
        <p:nvSpPr>
          <p:cNvPr id="31" name="CuadroTexto 6">
            <a:extLst>
              <a:ext uri="{FF2B5EF4-FFF2-40B4-BE49-F238E27FC236}">
                <a16:creationId xmlns:a16="http://schemas.microsoft.com/office/drawing/2014/main" id="{159E47E8-2D9E-4640-8553-8335C99436FB}"/>
              </a:ext>
            </a:extLst>
          </p:cNvPr>
          <p:cNvSpPr txBox="1"/>
          <p:nvPr/>
        </p:nvSpPr>
        <p:spPr>
          <a:xfrm>
            <a:off x="3280756" y="1646332"/>
            <a:ext cx="33334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RADIO BUTTONS (BALLS or PROJECTILES)</a:t>
            </a:r>
          </a:p>
        </p:txBody>
      </p:sp>
    </p:spTree>
    <p:extLst>
      <p:ext uri="{BB962C8B-B14F-4D97-AF65-F5344CB8AC3E}">
        <p14:creationId xmlns:p14="http://schemas.microsoft.com/office/powerpoint/2010/main" val="3849363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522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Rodolfo Galicia</dc:creator>
  <cp:lastModifiedBy>Aleksandar Pantovic</cp:lastModifiedBy>
  <cp:revision>13</cp:revision>
  <dcterms:created xsi:type="dcterms:W3CDTF">2019-02-20T15:16:50Z</dcterms:created>
  <dcterms:modified xsi:type="dcterms:W3CDTF">2019-03-02T00:18:27Z</dcterms:modified>
</cp:coreProperties>
</file>