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0F1CC2-195A-4BA2-BBC4-C7769979084C}">
  <a:tblStyle styleId="{1F0F1CC2-195A-4BA2-BBC4-C776997908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2b195e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2b195e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2d09c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2d09c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2b195e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2b195e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2b195eb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2b195e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5350"/>
            <a:ext cx="85206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The Hubble Telescope Nebula</a:t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768875" y="1046375"/>
            <a:ext cx="78081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Goal - To visit each of the four target areas within the time limit.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Category - Autonomous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Time Limit - 7 Minutes (for all 3 rounds)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Three</a:t>
            </a:r>
            <a:r>
              <a:rPr lang="en-GB">
                <a:solidFill>
                  <a:schemeClr val="dk1"/>
                </a:solidFill>
              </a:rPr>
              <a:t> run attempts are permitted,not compulsory but encouraged,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Two methods of operation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Ranks are calculated after all the players finish.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shortest run of the three runs will be used to rank.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robot with the shortest time will take first place.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899450" y="306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{1F0F1CC2-195A-4BA2-BBC4-C7769979084C}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</a:t>
                      </a:r>
                      <a:r>
                        <a:rPr b="1" lang="en-GB"/>
                        <a:t>Method 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  </a:t>
                      </a:r>
                      <a:r>
                        <a:rPr b="1" lang="en-GB"/>
                        <a:t>Method 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             </a:t>
                      </a: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Order of zones 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      Red, Blue, Yellow, Green.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               </a:t>
                      </a:r>
                      <a:r>
                        <a:rPr lang="en-GB" sz="1200"/>
                        <a:t>Any order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     each colour zone entered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                    35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                     30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All zones in correct order/  all zones entered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                    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                     25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2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The Hubble Telescope Nebula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78375" y="754725"/>
            <a:ext cx="8520600" cy="3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Penalties 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One rescue</a:t>
            </a:r>
            <a:r>
              <a:rPr lang="en-GB">
                <a:solidFill>
                  <a:schemeClr val="dk1"/>
                </a:solidFill>
              </a:rPr>
              <a:t> per run without penalty but the clock will not be stopped.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 second rescue is permitted, incurring a 15 second penalty.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 third rescue is permitted, incurring a 15 second penalty.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A fourth rescue is not permitted</a:t>
            </a:r>
            <a:r>
              <a:rPr lang="en-GB">
                <a:solidFill>
                  <a:schemeClr val="dk1"/>
                </a:solidFill>
              </a:rPr>
              <a:t>, instead the run must be </a:t>
            </a:r>
            <a:r>
              <a:rPr b="1" lang="en-GB">
                <a:solidFill>
                  <a:schemeClr val="dk1"/>
                </a:solidFill>
              </a:rPr>
              <a:t>abandoned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Abandoned or non-completed runs will not count towards the shortest run time, however any points accumulated during the incomplete run will count towards the overall score.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0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The Hubble Telescope Nebula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729100"/>
            <a:ext cx="2100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Name :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526225" y="781250"/>
            <a:ext cx="4109400" cy="35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1351275"/>
            <a:ext cx="2518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Method :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526325" y="1351300"/>
            <a:ext cx="4109400" cy="35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84425" y="1974325"/>
            <a:ext cx="8351700" cy="3022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97700" y="2000850"/>
            <a:ext cx="2717700" cy="450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115275" y="2000850"/>
            <a:ext cx="2876700" cy="450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991900" y="1987575"/>
            <a:ext cx="2717700" cy="463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087000" y="2040525"/>
            <a:ext cx="2154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Round 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996750" y="2040525"/>
            <a:ext cx="2154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Round 2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581825" y="2040525"/>
            <a:ext cx="2154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Round 3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75" y="2518225"/>
            <a:ext cx="6923450" cy="23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1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The Hubble Telescope Nebula-Prototype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49" y="772450"/>
            <a:ext cx="8100276" cy="41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2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The Hubble Telescope Nebula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88" y="838700"/>
            <a:ext cx="5529828" cy="413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