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cpablox/ST0245-00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1584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884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46080" y="178362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del estado de salud del ganado en base a imágenes comprimidas para el ahorro de batería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47296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Miguel Angel Calvache Giraldo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Arango Castaño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22944"/>
            <a:ext cx="691524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https://github.com/acpablox/ST0245-002</a:t>
            </a:r>
            <a:endParaRPr lang="es-CO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3CB42C4-9304-4480-A0F9-A99A0C1C44B4}"/>
              </a:ext>
            </a:extLst>
          </p:cNvPr>
          <p:cNvSpPr/>
          <p:nvPr/>
        </p:nvSpPr>
        <p:spPr>
          <a:xfrm>
            <a:off x="670031" y="1855916"/>
            <a:ext cx="2157769" cy="2102060"/>
          </a:xfrm>
          <a:prstGeom prst="ellipse">
            <a:avLst/>
          </a:prstGeom>
          <a:blipFill>
            <a:blip r:embed="rId8"/>
            <a:srcRect/>
            <a:stretch>
              <a:fillRect t="-39000" b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Elipse 42" descr="Hombre parado junto a una puerta blanca&#10;&#10;Descripción generada automáticamente">
            <a:extLst>
              <a:ext uri="{FF2B5EF4-FFF2-40B4-BE49-F238E27FC236}">
                <a16:creationId xmlns:a16="http://schemas.microsoft.com/office/drawing/2014/main" id="{60AB2CB9-7BDA-4410-83BE-4B47239A5F45}"/>
              </a:ext>
            </a:extLst>
          </p:cNvPr>
          <p:cNvSpPr/>
          <p:nvPr/>
        </p:nvSpPr>
        <p:spPr>
          <a:xfrm>
            <a:off x="3570680" y="1839501"/>
            <a:ext cx="2286000" cy="2286000"/>
          </a:xfrm>
          <a:prstGeom prst="ellipse">
            <a:avLst/>
          </a:prstGeom>
          <a:blipFill>
            <a:blip r:embed="rId9"/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Seam Carving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dirty="0" err="1">
                <a:solidFill>
                  <a:srgbClr val="001E33"/>
                </a:solidFill>
              </a:rPr>
              <a:t>Compresión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5644224" y="4877249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Seam Carving,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usado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automática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animal.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1E33"/>
                </a:solidFill>
              </a:rPr>
              <a:t>La </a:t>
            </a:r>
            <a:r>
              <a:rPr lang="en-US" dirty="0" err="1">
                <a:solidFill>
                  <a:srgbClr val="001E33"/>
                </a:solidFill>
              </a:rPr>
              <a:t>linea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blanca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representa</a:t>
            </a:r>
            <a:r>
              <a:rPr lang="en-US" dirty="0">
                <a:solidFill>
                  <a:srgbClr val="001E33"/>
                </a:solidFill>
              </a:rPr>
              <a:t> la </a:t>
            </a:r>
            <a:r>
              <a:rPr lang="en-US" dirty="0" err="1">
                <a:solidFill>
                  <a:srgbClr val="001E33"/>
                </a:solidFill>
              </a:rPr>
              <a:t>ruta</a:t>
            </a:r>
            <a:r>
              <a:rPr lang="en-US" dirty="0">
                <a:solidFill>
                  <a:srgbClr val="001E33"/>
                </a:solidFill>
              </a:rPr>
              <a:t> de pixels con </a:t>
            </a:r>
            <a:r>
              <a:rPr lang="en-US" dirty="0" err="1">
                <a:solidFill>
                  <a:srgbClr val="001E33"/>
                </a:solidFill>
              </a:rPr>
              <a:t>menor</a:t>
            </a:r>
            <a:r>
              <a:rPr lang="en-US" dirty="0">
                <a:solidFill>
                  <a:srgbClr val="001E33"/>
                </a:solidFill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energía</a:t>
            </a:r>
            <a:r>
              <a:rPr lang="en-US" dirty="0">
                <a:solidFill>
                  <a:srgbClr val="001E33"/>
                </a:solidFill>
              </a:rPr>
              <a:t>, </a:t>
            </a:r>
            <a:r>
              <a:rPr lang="en-US" dirty="0" err="1">
                <a:solidFill>
                  <a:srgbClr val="001E33"/>
                </a:solidFill>
              </a:rPr>
              <a:t>proxima</a:t>
            </a:r>
            <a:r>
              <a:rPr lang="en-US" dirty="0">
                <a:solidFill>
                  <a:srgbClr val="001E33"/>
                </a:solidFill>
              </a:rPr>
              <a:t> a ser </a:t>
            </a:r>
            <a:r>
              <a:rPr lang="en-US" dirty="0" err="1">
                <a:solidFill>
                  <a:srgbClr val="001E33"/>
                </a:solidFill>
              </a:rPr>
              <a:t>borrada</a:t>
            </a:r>
            <a:r>
              <a:rPr lang="en-US" dirty="0">
                <a:solidFill>
                  <a:srgbClr val="001E33"/>
                </a:solidFill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vaca en una granja&#10;&#10;Descripción generada automáticamente">
            <a:extLst>
              <a:ext uri="{FF2B5EF4-FFF2-40B4-BE49-F238E27FC236}">
                <a16:creationId xmlns:a16="http://schemas.microsoft.com/office/drawing/2014/main" id="{8538C24B-A2A4-4AB1-8E62-B5E9FE59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5" y="1333305"/>
            <a:ext cx="5573246" cy="3130651"/>
          </a:xfrm>
          <a:prstGeom prst="rect">
            <a:avLst/>
          </a:prstGeom>
        </p:spPr>
      </p:pic>
      <p:pic>
        <p:nvPicPr>
          <p:cNvPr id="1026" name="Picture 2" descr="Imagen que contiene ladrillo, hombre, mujer, jugando&#10;&#10;Descripción generada automáticamente">
            <a:extLst>
              <a:ext uri="{FF2B5EF4-FFF2-40B4-BE49-F238E27FC236}">
                <a16:creationId xmlns:a16="http://schemas.microsoft.com/office/drawing/2014/main" id="{0A918C68-383C-4778-A166-69E36E88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30" y="1314740"/>
            <a:ext cx="4889089" cy="316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123</Words>
  <Application>Microsoft Office PowerPoint</Application>
  <PresentationFormat>Panorámica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MIGUEL ANGEL CALVACHE GIRALDO</cp:lastModifiedBy>
  <cp:revision>4</cp:revision>
  <dcterms:created xsi:type="dcterms:W3CDTF">2020-06-26T14:36:07Z</dcterms:created>
  <dcterms:modified xsi:type="dcterms:W3CDTF">2021-09-30T19:12:00Z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