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15840" y="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8840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046080" y="178362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Clasificación del estado de salud del ganado en base a imágenes comprimidas para el ahorro de batería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-47296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Miguel Angel Calvache Giraldo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Pablo Arango Castaño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yourUserName</a:t>
            </a: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</a:t>
            </a: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/.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3CB42C4-9304-4480-A0F9-A99A0C1C44B4}"/>
              </a:ext>
            </a:extLst>
          </p:cNvPr>
          <p:cNvSpPr/>
          <p:nvPr/>
        </p:nvSpPr>
        <p:spPr>
          <a:xfrm>
            <a:off x="670031" y="1855916"/>
            <a:ext cx="2157769" cy="2102060"/>
          </a:xfrm>
          <a:prstGeom prst="ellipse">
            <a:avLst/>
          </a:prstGeom>
          <a:blipFill>
            <a:blip r:embed="rId8"/>
            <a:srcRect/>
            <a:stretch>
              <a:fillRect t="-39000" b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Elipse 42" descr="Hombre parado junto a una puerta blanca&#10;&#10;Descripción generada automáticamente">
            <a:extLst>
              <a:ext uri="{FF2B5EF4-FFF2-40B4-BE49-F238E27FC236}">
                <a16:creationId xmlns:a16="http://schemas.microsoft.com/office/drawing/2014/main" id="{60AB2CB9-7BDA-4410-83BE-4B47239A5F45}"/>
              </a:ext>
            </a:extLst>
          </p:cNvPr>
          <p:cNvSpPr/>
          <p:nvPr/>
        </p:nvSpPr>
        <p:spPr>
          <a:xfrm>
            <a:off x="3570680" y="1839501"/>
            <a:ext cx="2286000" cy="2286000"/>
          </a:xfrm>
          <a:prstGeom prst="ellipse">
            <a:avLst/>
          </a:prstGeom>
          <a:blipFill>
            <a:blip r:embed="rId9"/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</Words>
  <Application>Microsoft Office PowerPoint</Application>
  <PresentationFormat>Panorámica</PresentationFormat>
  <Paragraphs>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Miguel Angel Calvache Giraldo</cp:lastModifiedBy>
  <cp:revision>2</cp:revision>
  <dcterms:created xsi:type="dcterms:W3CDTF">2020-06-26T14:36:07Z</dcterms:created>
  <dcterms:modified xsi:type="dcterms:W3CDTF">2021-08-15T14:57:03Z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