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23" Type="http://schemas.openxmlformats.org/officeDocument/2006/relationships/viewProps" Target="viewProps.xml"/><Relationship Id="rId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69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acpablox/ST0245-002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15840" y="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88400" y="-2340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6046080" y="178362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Clasificación del estado de salud del ganado en base a imágenes comprimidas para el ahorro de batería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-37771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7647463" y="171891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7939830" y="4230133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2191950" y="4214548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Pablo Arango Castaño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03880" y="6122944"/>
            <a:ext cx="6915240" cy="92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6"/>
              </a:rPr>
              <a:t>https://github.com/acpablox/ST0245-002</a:t>
            </a:r>
            <a:endParaRPr lang="es-CO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4428180" y="1660547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7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4914450" y="4270781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3CB42C4-9304-4480-A0F9-A99A0C1C44B4}"/>
              </a:ext>
            </a:extLst>
          </p:cNvPr>
          <p:cNvSpPr/>
          <p:nvPr/>
        </p:nvSpPr>
        <p:spPr>
          <a:xfrm>
            <a:off x="2103731" y="1949570"/>
            <a:ext cx="2157769" cy="2102060"/>
          </a:xfrm>
          <a:prstGeom prst="ellipse">
            <a:avLst/>
          </a:prstGeom>
          <a:blipFill>
            <a:blip r:embed="rId8"/>
            <a:srcRect/>
            <a:stretch>
              <a:fillRect t="-39000" b="-3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Seam Carving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 err="1">
                <a:solidFill>
                  <a:srgbClr val="001E33"/>
                </a:solidFill>
              </a:rPr>
              <a:t>Algoritmo</a:t>
            </a:r>
            <a:r>
              <a:rPr lang="en-US" sz="2200" b="1" dirty="0">
                <a:solidFill>
                  <a:srgbClr val="001E33"/>
                </a:solidFill>
              </a:rPr>
              <a:t> de</a:t>
            </a:r>
            <a:b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dirty="0" err="1">
                <a:solidFill>
                  <a:srgbClr val="001E33"/>
                </a:solidFill>
              </a:rPr>
              <a:t>Compresión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4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5644224" y="4877249"/>
            <a:ext cx="6307500" cy="95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</a:t>
            </a:r>
            <a:r>
              <a:rPr lang="es-CO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Seam</a:t>
            </a:r>
            <a:r>
              <a:rPr lang="es-CO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Carving</a:t>
            </a:r>
            <a:r>
              <a:rPr lang="es-CO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usado en la compresión de imágenes para la clasificación automática de la salud animal.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dirty="0">
                <a:solidFill>
                  <a:srgbClr val="001E33"/>
                </a:solidFill>
              </a:rPr>
              <a:t>La </a:t>
            </a:r>
            <a:r>
              <a:rPr lang="es-CO" dirty="0" err="1">
                <a:solidFill>
                  <a:srgbClr val="001E33"/>
                </a:solidFill>
              </a:rPr>
              <a:t>linea</a:t>
            </a:r>
            <a:r>
              <a:rPr lang="es-CO" dirty="0">
                <a:solidFill>
                  <a:srgbClr val="001E33"/>
                </a:solidFill>
              </a:rPr>
              <a:t> blanca representa la ruta de </a:t>
            </a:r>
            <a:r>
              <a:rPr lang="es-CO" dirty="0" err="1">
                <a:solidFill>
                  <a:srgbClr val="001E33"/>
                </a:solidFill>
              </a:rPr>
              <a:t>pixels</a:t>
            </a:r>
            <a:r>
              <a:rPr lang="es-CO" dirty="0">
                <a:solidFill>
                  <a:srgbClr val="001E33"/>
                </a:solidFill>
              </a:rPr>
              <a:t> con menor energía, </a:t>
            </a:r>
            <a:r>
              <a:rPr lang="es-CO" dirty="0" err="1">
                <a:solidFill>
                  <a:srgbClr val="001E33"/>
                </a:solidFill>
              </a:rPr>
              <a:t>proxima</a:t>
            </a:r>
            <a:r>
              <a:rPr lang="es-CO" dirty="0">
                <a:solidFill>
                  <a:srgbClr val="001E33"/>
                </a:solidFill>
              </a:rPr>
              <a:t> a ser borrada.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Una vaca en una granja&#10;&#10;Descripción generada automáticamente">
            <a:extLst>
              <a:ext uri="{FF2B5EF4-FFF2-40B4-BE49-F238E27FC236}">
                <a16:creationId xmlns:a16="http://schemas.microsoft.com/office/drawing/2014/main" id="{8538C24B-A2A4-4AB1-8E62-B5E9FE597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25" y="1333305"/>
            <a:ext cx="5573246" cy="3130651"/>
          </a:xfrm>
          <a:prstGeom prst="rect">
            <a:avLst/>
          </a:prstGeom>
        </p:spPr>
      </p:pic>
      <p:pic>
        <p:nvPicPr>
          <p:cNvPr id="1026" name="Picture 2" descr="Imagen que contiene ladrillo, hombre, mujer, jugando&#10;&#10;Descripción generada automáticamente">
            <a:extLst>
              <a:ext uri="{FF2B5EF4-FFF2-40B4-BE49-F238E27FC236}">
                <a16:creationId xmlns:a16="http://schemas.microsoft.com/office/drawing/2014/main" id="{0A918C68-383C-4778-A166-69E36E888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30" y="1314740"/>
            <a:ext cx="4889089" cy="31677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119</Words>
  <Application>Microsoft Office PowerPoint</Application>
  <PresentationFormat>Panorámica</PresentationFormat>
  <Paragraphs>23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Pablo Arango Castaño</cp:lastModifiedBy>
  <cp:revision>5</cp:revision>
  <dcterms:created xsi:type="dcterms:W3CDTF">2020-06-26T14:36:07Z</dcterms:created>
  <dcterms:modified xsi:type="dcterms:W3CDTF">2021-11-07T23:29:29Z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