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D6893-9C1E-4DF9-AFBB-C5DFCF37AF33}" v="26" dt="2021-11-18T21:27:10.161"/>
  </p1510:revLst>
</p1510:revInfo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3516@outlook.es" userId="c08c4f4dce25c4a6" providerId="LiveId" clId="{352D6893-9C1E-4DF9-AFBB-C5DFCF37AF33}"/>
    <pc:docChg chg="undo custSel addSld delSld modSld sldOrd">
      <pc:chgData name="pablo3516@outlook.es" userId="c08c4f4dce25c4a6" providerId="LiveId" clId="{352D6893-9C1E-4DF9-AFBB-C5DFCF37AF33}" dt="2021-11-18T21:27:21.185" v="922" actId="1076"/>
      <pc:docMkLst>
        <pc:docMk/>
      </pc:docMkLst>
      <pc:sldChg chg="modSp mod">
        <pc:chgData name="pablo3516@outlook.es" userId="c08c4f4dce25c4a6" providerId="LiveId" clId="{352D6893-9C1E-4DF9-AFBB-C5DFCF37AF33}" dt="2021-11-08T01:42:32.307" v="2" actId="313"/>
        <pc:sldMkLst>
          <pc:docMk/>
          <pc:sldMk cId="0" sldId="260"/>
        </pc:sldMkLst>
        <pc:spChg chg="mod">
          <ac:chgData name="pablo3516@outlook.es" userId="c08c4f4dce25c4a6" providerId="LiveId" clId="{352D6893-9C1E-4DF9-AFBB-C5DFCF37AF33}" dt="2021-11-08T01:42:32.307" v="2" actId="313"/>
          <ac:spMkLst>
            <pc:docMk/>
            <pc:sldMk cId="0" sldId="260"/>
            <ac:spMk id="323" creationId="{00000000-0000-0000-0000-000000000000}"/>
          </ac:spMkLst>
        </pc:spChg>
      </pc:sldChg>
      <pc:sldChg chg="del ord">
        <pc:chgData name="pablo3516@outlook.es" userId="c08c4f4dce25c4a6" providerId="LiveId" clId="{352D6893-9C1E-4DF9-AFBB-C5DFCF37AF33}" dt="2021-11-18T21:23:29.127" v="874" actId="2696"/>
        <pc:sldMkLst>
          <pc:docMk/>
          <pc:sldMk cId="712900926" sldId="261"/>
        </pc:sldMkLst>
      </pc:sldChg>
      <pc:sldChg chg="addSp delSp modSp add mod ord">
        <pc:chgData name="pablo3516@outlook.es" userId="c08c4f4dce25c4a6" providerId="LiveId" clId="{352D6893-9C1E-4DF9-AFBB-C5DFCF37AF33}" dt="2021-11-18T21:26:44.781" v="906" actId="255"/>
        <pc:sldMkLst>
          <pc:docMk/>
          <pc:sldMk cId="0" sldId="266"/>
        </pc:sldMkLst>
        <pc:spChg chg="add del mod">
          <ac:chgData name="pablo3516@outlook.es" userId="c08c4f4dce25c4a6" providerId="LiveId" clId="{352D6893-9C1E-4DF9-AFBB-C5DFCF37AF33}" dt="2021-11-18T21:21:50.697" v="845"/>
          <ac:spMkLst>
            <pc:docMk/>
            <pc:sldMk cId="0" sldId="266"/>
            <ac:spMk id="2" creationId="{6C0A6379-00B0-4AF7-BFD0-E7397FBE9175}"/>
          </ac:spMkLst>
        </pc:spChg>
        <pc:spChg chg="add mod">
          <ac:chgData name="pablo3516@outlook.es" userId="c08c4f4dce25c4a6" providerId="LiveId" clId="{352D6893-9C1E-4DF9-AFBB-C5DFCF37AF33}" dt="2021-11-18T21:25:50.125" v="889" actId="1076"/>
          <ac:spMkLst>
            <pc:docMk/>
            <pc:sldMk cId="0" sldId="266"/>
            <ac:spMk id="3" creationId="{04091D5A-AC16-442F-A6EE-493CBDFA6250}"/>
          </ac:spMkLst>
        </pc:spChg>
        <pc:spChg chg="add mod">
          <ac:chgData name="pablo3516@outlook.es" userId="c08c4f4dce25c4a6" providerId="LiveId" clId="{352D6893-9C1E-4DF9-AFBB-C5DFCF37AF33}" dt="2021-11-18T21:26:44.781" v="906" actId="255"/>
          <ac:spMkLst>
            <pc:docMk/>
            <pc:sldMk cId="0" sldId="266"/>
            <ac:spMk id="4" creationId="{287F65E1-86E5-4549-A472-262E8624FA8F}"/>
          </ac:spMkLst>
        </pc:spChg>
        <pc:spChg chg="del mod">
          <ac:chgData name="pablo3516@outlook.es" userId="c08c4f4dce25c4a6" providerId="LiveId" clId="{352D6893-9C1E-4DF9-AFBB-C5DFCF37AF33}" dt="2021-11-18T21:21:50.696" v="843"/>
          <ac:spMkLst>
            <pc:docMk/>
            <pc:sldMk cId="0" sldId="266"/>
            <ac:spMk id="364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14:45.034" v="79" actId="478"/>
          <ac:spMkLst>
            <pc:docMk/>
            <pc:sldMk cId="0" sldId="266"/>
            <ac:spMk id="365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14:40.776" v="78" actId="478"/>
          <ac:spMkLst>
            <pc:docMk/>
            <pc:sldMk cId="0" sldId="266"/>
            <ac:spMk id="366" creationId="{00000000-0000-0000-0000-000000000000}"/>
          </ac:spMkLst>
        </pc:spChg>
        <pc:spChg chg="del mod">
          <ac:chgData name="pablo3516@outlook.es" userId="c08c4f4dce25c4a6" providerId="LiveId" clId="{352D6893-9C1E-4DF9-AFBB-C5DFCF37AF33}" dt="2021-11-18T21:14:22.783" v="73" actId="21"/>
          <ac:spMkLst>
            <pc:docMk/>
            <pc:sldMk cId="0" sldId="266"/>
            <ac:spMk id="367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14:25.576" v="74" actId="478"/>
          <ac:spMkLst>
            <pc:docMk/>
            <pc:sldMk cId="0" sldId="266"/>
            <ac:spMk id="368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15:18.483" v="88" actId="478"/>
          <ac:spMkLst>
            <pc:docMk/>
            <pc:sldMk cId="0" sldId="266"/>
            <ac:spMk id="369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15:02.567" v="83" actId="478"/>
          <ac:spMkLst>
            <pc:docMk/>
            <pc:sldMk cId="0" sldId="266"/>
            <ac:spMk id="370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14:57.210" v="81" actId="478"/>
          <ac:spMkLst>
            <pc:docMk/>
            <pc:sldMk cId="0" sldId="266"/>
            <ac:spMk id="371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15:00.597" v="82" actId="478"/>
          <ac:spMkLst>
            <pc:docMk/>
            <pc:sldMk cId="0" sldId="266"/>
            <ac:spMk id="372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14:53.334" v="80" actId="478"/>
          <ac:spMkLst>
            <pc:docMk/>
            <pc:sldMk cId="0" sldId="266"/>
            <ac:spMk id="374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14:28.130" v="75" actId="478"/>
          <ac:spMkLst>
            <pc:docMk/>
            <pc:sldMk cId="0" sldId="266"/>
            <ac:spMk id="376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15:13.348" v="87" actId="478"/>
          <ac:spMkLst>
            <pc:docMk/>
            <pc:sldMk cId="0" sldId="266"/>
            <ac:spMk id="377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15:04.538" v="84" actId="478"/>
          <ac:spMkLst>
            <pc:docMk/>
            <pc:sldMk cId="0" sldId="266"/>
            <ac:spMk id="378" creationId="{00000000-0000-0000-0000-000000000000}"/>
          </ac:spMkLst>
        </pc:spChg>
        <pc:graphicFrameChg chg="mod modGraphic">
          <ac:chgData name="pablo3516@outlook.es" userId="c08c4f4dce25c4a6" providerId="LiveId" clId="{352D6893-9C1E-4DF9-AFBB-C5DFCF37AF33}" dt="2021-11-18T21:25:45.163" v="888" actId="1076"/>
          <ac:graphicFrameMkLst>
            <pc:docMk/>
            <pc:sldMk cId="0" sldId="266"/>
            <ac:graphicFrameMk id="373" creationId="{00000000-0000-0000-0000-000000000000}"/>
          </ac:graphicFrameMkLst>
        </pc:graphicFrameChg>
        <pc:picChg chg="add del">
          <ac:chgData name="pablo3516@outlook.es" userId="c08c4f4dce25c4a6" providerId="LiveId" clId="{352D6893-9C1E-4DF9-AFBB-C5DFCF37AF33}" dt="2021-11-18T21:15:10.007" v="86" actId="478"/>
          <ac:picMkLst>
            <pc:docMk/>
            <pc:sldMk cId="0" sldId="266"/>
            <ac:picMk id="362" creationId="{00000000-0000-0000-0000-000000000000}"/>
          </ac:picMkLst>
        </pc:picChg>
        <pc:picChg chg="del">
          <ac:chgData name="pablo3516@outlook.es" userId="c08c4f4dce25c4a6" providerId="LiveId" clId="{352D6893-9C1E-4DF9-AFBB-C5DFCF37AF33}" dt="2021-11-18T21:25:07.200" v="883" actId="478"/>
          <ac:picMkLst>
            <pc:docMk/>
            <pc:sldMk cId="0" sldId="266"/>
            <ac:picMk id="375" creationId="{00000000-0000-0000-0000-000000000000}"/>
          </ac:picMkLst>
        </pc:picChg>
        <pc:picChg chg="add mod">
          <ac:chgData name="pablo3516@outlook.es" userId="c08c4f4dce25c4a6" providerId="LiveId" clId="{352D6893-9C1E-4DF9-AFBB-C5DFCF37AF33}" dt="2021-11-18T21:25:22.765" v="887" actId="1076"/>
          <ac:picMkLst>
            <pc:docMk/>
            <pc:sldMk cId="0" sldId="266"/>
            <ac:picMk id="2050" creationId="{53E6C7DE-5C48-4249-A0FC-0F3071508F32}"/>
          </ac:picMkLst>
        </pc:picChg>
      </pc:sldChg>
      <pc:sldChg chg="addSp delSp modSp add mod ord">
        <pc:chgData name="pablo3516@outlook.es" userId="c08c4f4dce25c4a6" providerId="LiveId" clId="{352D6893-9C1E-4DF9-AFBB-C5DFCF37AF33}" dt="2021-11-18T21:27:21.185" v="922" actId="1076"/>
        <pc:sldMkLst>
          <pc:docMk/>
          <pc:sldMk cId="0" sldId="267"/>
        </pc:sldMkLst>
        <pc:spChg chg="add mod">
          <ac:chgData name="pablo3516@outlook.es" userId="c08c4f4dce25c4a6" providerId="LiveId" clId="{352D6893-9C1E-4DF9-AFBB-C5DFCF37AF33}" dt="2021-11-18T21:27:21.185" v="922" actId="1076"/>
          <ac:spMkLst>
            <pc:docMk/>
            <pc:sldMk cId="0" sldId="267"/>
            <ac:spMk id="2" creationId="{028A7DA9-F7C6-4A4C-9398-BF780940CC74}"/>
          </ac:spMkLst>
        </pc:spChg>
        <pc:spChg chg="del">
          <ac:chgData name="pablo3516@outlook.es" userId="c08c4f4dce25c4a6" providerId="LiveId" clId="{352D6893-9C1E-4DF9-AFBB-C5DFCF37AF33}" dt="2021-11-18T21:22:14.409" v="853" actId="478"/>
          <ac:spMkLst>
            <pc:docMk/>
            <pc:sldMk cId="0" sldId="267"/>
            <ac:spMk id="406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22:17.051" v="854" actId="478"/>
          <ac:spMkLst>
            <pc:docMk/>
            <pc:sldMk cId="0" sldId="267"/>
            <ac:spMk id="407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22:20.211" v="855" actId="478"/>
          <ac:spMkLst>
            <pc:docMk/>
            <pc:sldMk cId="0" sldId="267"/>
            <ac:spMk id="408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22:21.849" v="856" actId="478"/>
          <ac:spMkLst>
            <pc:docMk/>
            <pc:sldMk cId="0" sldId="267"/>
            <ac:spMk id="409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22:08.250" v="851" actId="478"/>
          <ac:spMkLst>
            <pc:docMk/>
            <pc:sldMk cId="0" sldId="267"/>
            <ac:spMk id="410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22:11.927" v="852" actId="478"/>
          <ac:spMkLst>
            <pc:docMk/>
            <pc:sldMk cId="0" sldId="267"/>
            <ac:spMk id="411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22:01.200" v="849" actId="478"/>
          <ac:spMkLst>
            <pc:docMk/>
            <pc:sldMk cId="0" sldId="267"/>
            <ac:spMk id="412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22:27.512" v="858" actId="478"/>
          <ac:spMkLst>
            <pc:docMk/>
            <pc:sldMk cId="0" sldId="267"/>
            <ac:spMk id="414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22:05.161" v="850" actId="478"/>
          <ac:spMkLst>
            <pc:docMk/>
            <pc:sldMk cId="0" sldId="267"/>
            <ac:spMk id="416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22:24.473" v="857" actId="478"/>
          <ac:spMkLst>
            <pc:docMk/>
            <pc:sldMk cId="0" sldId="267"/>
            <ac:spMk id="417" creationId="{00000000-0000-0000-0000-000000000000}"/>
          </ac:spMkLst>
        </pc:spChg>
        <pc:graphicFrameChg chg="modGraphic">
          <ac:chgData name="pablo3516@outlook.es" userId="c08c4f4dce25c4a6" providerId="LiveId" clId="{352D6893-9C1E-4DF9-AFBB-C5DFCF37AF33}" dt="2021-11-18T21:22:42.079" v="870" actId="20577"/>
          <ac:graphicFrameMkLst>
            <pc:docMk/>
            <pc:sldMk cId="0" sldId="267"/>
            <ac:graphicFrameMk id="413" creationId="{00000000-0000-0000-0000-000000000000}"/>
          </ac:graphicFrameMkLst>
        </pc:graphicFrameChg>
        <pc:picChg chg="del">
          <ac:chgData name="pablo3516@outlook.es" userId="c08c4f4dce25c4a6" providerId="LiveId" clId="{352D6893-9C1E-4DF9-AFBB-C5DFCF37AF33}" dt="2021-11-18T21:24:24.409" v="879" actId="478"/>
          <ac:picMkLst>
            <pc:docMk/>
            <pc:sldMk cId="0" sldId="267"/>
            <ac:picMk id="415" creationId="{00000000-0000-0000-0000-000000000000}"/>
          </ac:picMkLst>
        </pc:picChg>
        <pc:picChg chg="add mod">
          <ac:chgData name="pablo3516@outlook.es" userId="c08c4f4dce25c4a6" providerId="LiveId" clId="{352D6893-9C1E-4DF9-AFBB-C5DFCF37AF33}" dt="2021-11-18T21:24:33.320" v="882" actId="1076"/>
          <ac:picMkLst>
            <pc:docMk/>
            <pc:sldMk cId="0" sldId="267"/>
            <ac:picMk id="1026" creationId="{4034B642-FD9F-4952-B3C8-E8D7029CDE61}"/>
          </ac:picMkLst>
        </pc:picChg>
      </pc:sldChg>
      <pc:sldChg chg="delSp modSp add mod ord modNotes">
        <pc:chgData name="pablo3516@outlook.es" userId="c08c4f4dce25c4a6" providerId="LiveId" clId="{352D6893-9C1E-4DF9-AFBB-C5DFCF37AF33}" dt="2021-11-18T21:23:46.247" v="878" actId="20577"/>
        <pc:sldMkLst>
          <pc:docMk/>
          <pc:sldMk cId="0" sldId="268"/>
        </pc:sldMkLst>
        <pc:spChg chg="mod">
          <ac:chgData name="pablo3516@outlook.es" userId="c08c4f4dce25c4a6" providerId="LiveId" clId="{352D6893-9C1E-4DF9-AFBB-C5DFCF37AF33}" dt="2021-11-18T21:23:46.247" v="878" actId="20577"/>
          <ac:spMkLst>
            <pc:docMk/>
            <pc:sldMk cId="0" sldId="268"/>
            <ac:spMk id="486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23:34.052" v="875" actId="478"/>
          <ac:spMkLst>
            <pc:docMk/>
            <pc:sldMk cId="0" sldId="268"/>
            <ac:spMk id="487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23:39.388" v="877" actId="478"/>
          <ac:spMkLst>
            <pc:docMk/>
            <pc:sldMk cId="0" sldId="268"/>
            <ac:spMk id="488" creationId="{00000000-0000-0000-0000-000000000000}"/>
          </ac:spMkLst>
        </pc:spChg>
        <pc:spChg chg="del">
          <ac:chgData name="pablo3516@outlook.es" userId="c08c4f4dce25c4a6" providerId="LiveId" clId="{352D6893-9C1E-4DF9-AFBB-C5DFCF37AF33}" dt="2021-11-18T21:23:37.570" v="876" actId="478"/>
          <ac:spMkLst>
            <pc:docMk/>
            <pc:sldMk cId="0" sldId="268"/>
            <ac:spMk id="489" creationId="{00000000-0000-0000-0000-000000000000}"/>
          </ac:spMkLst>
        </pc:spChg>
      </pc:sldChg>
      <pc:sldMasterChg chg="delSldLayout">
        <pc:chgData name="pablo3516@outlook.es" userId="c08c4f4dce25c4a6" providerId="LiveId" clId="{352D6893-9C1E-4DF9-AFBB-C5DFCF37AF33}" dt="2021-11-18T21:23:29.127" v="874" actId="2696"/>
        <pc:sldMasterMkLst>
          <pc:docMk/>
          <pc:sldMasterMk cId="0" sldId="2147483661"/>
        </pc:sldMasterMkLst>
        <pc:sldLayoutChg chg="del">
          <pc:chgData name="pablo3516@outlook.es" userId="c08c4f4dce25c4a6" providerId="LiveId" clId="{352D6893-9C1E-4DF9-AFBB-C5DFCF37AF33}" dt="2021-11-18T21:23:29.127" v="874" actId="2696"/>
          <pc:sldLayoutMkLst>
            <pc:docMk/>
            <pc:sldMasterMk cId="0" sldId="2147483661"/>
            <pc:sldLayoutMk cId="0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69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58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4788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159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665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agrotec.com.mx/wp-content/uploads/2019/09/revision-vaca-min-678x381.jpg" TargetMode="Externa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torage.contextoganadero.com/s3fs-public/styles/noticias_one/public/ganaderia/field_image/2016-06/bovino_piel.jpg?itok=rGbemi5t" TargetMode="Externa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acpablox/ST0245-002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15840" y="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88400" y="-435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6046080" y="178362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Clasificación del estado de salud del ganado con base en imágenes comprimidas para el ahorro de batería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73" name="Google Shape;373;p5"/>
              <p:cNvGraphicFramePr/>
              <p:nvPr>
                <p:extLst>
                  <p:ext uri="{D42A27DB-BD31-4B8C-83A1-F6EECF244321}">
                    <p14:modId xmlns:p14="http://schemas.microsoft.com/office/powerpoint/2010/main" val="392427701"/>
                  </p:ext>
                </p:extLst>
              </p:nvPr>
            </p:nvGraphicFramePr>
            <p:xfrm>
              <a:off x="508735" y="1494124"/>
              <a:ext cx="5075650" cy="2354410"/>
            </p:xfrm>
            <a:graphic>
              <a:graphicData uri="http://schemas.openxmlformats.org/drawingml/2006/table">
                <a:tbl>
                  <a:tblPr>
                    <a:noFill/>
                    <a:tableStyleId>{AC289BA7-0477-4DA3-BF64-564EF7BB6FF7}</a:tableStyleId>
                  </a:tblPr>
                  <a:tblGrid>
                    <a:gridCol w="18375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57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923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196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u="none" strike="noStrike" cap="none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1" u="none" strike="noStrike" cap="none">
                              <a:solidFill>
                                <a:schemeClr val="accent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 complejidad del tiempo</a:t>
                          </a:r>
                          <a:endParaRPr sz="1800" b="0" u="none" strike="noStrike" cap="none">
                            <a:solidFill>
                              <a:schemeClr val="accent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1" u="none" strike="noStrike" cap="none">
                              <a:solidFill>
                                <a:schemeClr val="accent4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Complejidad de la memoria</a:t>
                          </a:r>
                          <a:endParaRPr sz="1800" b="0" u="none" strike="noStrike" cap="none">
                            <a:solidFill>
                              <a:schemeClr val="accent4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96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Algoritmo de compresión</a:t>
                          </a:r>
                          <a:endParaRPr sz="18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O(N*log(N))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O(M,N)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03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Algoritmo de</a:t>
                          </a:r>
                          <a:br>
                            <a:rPr lang="en-US" sz="1800">
                              <a:solidFill>
                                <a:srgbClr val="FFFFFF"/>
                              </a:solidFill>
                            </a:rPr>
                          </a:b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decompresión</a:t>
                          </a:r>
                          <a:endParaRPr sz="18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O(M,N)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s-CO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CO" sz="1800" b="0" i="1" u="none" strike="noStrike" cap="none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  <m:t>𝑁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73" name="Google Shape;373;p5"/>
              <p:cNvGraphicFramePr/>
              <p:nvPr>
                <p:extLst>
                  <p:ext uri="{D42A27DB-BD31-4B8C-83A1-F6EECF244321}">
                    <p14:modId xmlns:p14="http://schemas.microsoft.com/office/powerpoint/2010/main" val="392427701"/>
                  </p:ext>
                </p:extLst>
              </p:nvPr>
            </p:nvGraphicFramePr>
            <p:xfrm>
              <a:off x="508735" y="1494124"/>
              <a:ext cx="5075650" cy="2354410"/>
            </p:xfrm>
            <a:graphic>
              <a:graphicData uri="http://schemas.openxmlformats.org/drawingml/2006/table">
                <a:tbl>
                  <a:tblPr>
                    <a:noFill/>
                    <a:tableStyleId>{AC289BA7-0477-4DA3-BF64-564EF7BB6FF7}</a:tableStyleId>
                  </a:tblPr>
                  <a:tblGrid>
                    <a:gridCol w="18375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57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923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441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u="none" strike="noStrike" cap="none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1" u="none" strike="noStrike" cap="none">
                              <a:solidFill>
                                <a:schemeClr val="accent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La complejidad del tiempo</a:t>
                          </a:r>
                          <a:endParaRPr sz="1800" b="0" u="none" strike="noStrike" cap="none">
                            <a:solidFill>
                              <a:schemeClr val="accent2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1" u="none" strike="noStrike" cap="none">
                              <a:solidFill>
                                <a:schemeClr val="accent4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Complejidad de la memoria</a:t>
                          </a:r>
                          <a:endParaRPr sz="1800" b="0" u="none" strike="noStrike" cap="none">
                            <a:solidFill>
                              <a:schemeClr val="accent4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96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Algoritmo de compresión</a:t>
                          </a:r>
                          <a:endParaRPr sz="18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O(N*log(N))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O(M,N)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03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Algoritmo de</a:t>
                          </a:r>
                          <a:br>
                            <a:rPr lang="en-US" sz="1800">
                              <a:solidFill>
                                <a:srgbClr val="FFFFFF"/>
                              </a:solidFill>
                            </a:rPr>
                          </a:br>
                          <a:r>
                            <a:rPr lang="en-US" sz="1800">
                              <a:solidFill>
                                <a:srgbClr val="FFFFFF"/>
                              </a:solidFill>
                            </a:rPr>
                            <a:t>decompresión</a:t>
                          </a:r>
                          <a:endParaRPr sz="18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sz="1800" b="0" u="none" strike="noStrike" cap="none" dirty="0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O(M,N)</a:t>
                          </a:r>
                          <a:endParaRPr sz="1800" b="0" u="none" strike="noStrike" cap="none" dirty="0"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001E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0000" marR="90000" marT="45725" marB="45725">
                        <a:lnL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200360" t="-232203" r="-360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04091D5A-AC16-442F-A6EE-493CBDFA6250}"/>
              </a:ext>
            </a:extLst>
          </p:cNvPr>
          <p:cNvSpPr txBox="1"/>
          <p:nvPr/>
        </p:nvSpPr>
        <p:spPr>
          <a:xfrm>
            <a:off x="265329" y="4180078"/>
            <a:ext cx="58833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Complejidad de tiempo – Tallado de costuras: N es la cantidad de píxeles.</a:t>
            </a:r>
          </a:p>
          <a:p>
            <a:r>
              <a:rPr lang="es-CO" dirty="0"/>
              <a:t>Complejidad de memoria – Tallado de costuras: M es la cantidad de píxeles verticalmente (altura) y N la cantidad de píxeles horizontalmente (largo).</a:t>
            </a:r>
          </a:p>
          <a:p>
            <a:r>
              <a:rPr lang="es-CO" dirty="0"/>
              <a:t>Complejidad de tiempo – Codificador de </a:t>
            </a:r>
            <a:r>
              <a:rPr lang="es-CO" dirty="0" err="1"/>
              <a:t>Huffman</a:t>
            </a:r>
            <a:r>
              <a:rPr lang="es-CO" dirty="0"/>
              <a:t>: M es la cantidad de píxeles verticalmente (altura) y N la cantidad de píxeles horizontalmente (largo).</a:t>
            </a:r>
          </a:p>
          <a:p>
            <a:r>
              <a:rPr lang="es-CO" dirty="0"/>
              <a:t>Complejidad de memoria – Codificador de </a:t>
            </a:r>
            <a:r>
              <a:rPr lang="es-CO" dirty="0" err="1"/>
              <a:t>Huffman</a:t>
            </a:r>
            <a:r>
              <a:rPr lang="es-CO" dirty="0"/>
              <a:t>: N es la cantidad de píxeles.</a:t>
            </a:r>
          </a:p>
          <a:p>
            <a:endParaRPr lang="es-CO" dirty="0"/>
          </a:p>
        </p:txBody>
      </p:sp>
      <p:pic>
        <p:nvPicPr>
          <p:cNvPr id="2050" name="Picture 2" descr="Enfermedades más comunes del ganado - Agrotec">
            <a:extLst>
              <a:ext uri="{FF2B5EF4-FFF2-40B4-BE49-F238E27FC236}">
                <a16:creationId xmlns:a16="http://schemas.microsoft.com/office/drawing/2014/main" id="{53E6C7DE-5C48-4249-A0FC-0F307150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4785"/>
            <a:ext cx="5722856" cy="321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87F65E1-86E5-4549-A472-262E8624FA8F}"/>
              </a:ext>
            </a:extLst>
          </p:cNvPr>
          <p:cNvSpPr txBox="1"/>
          <p:nvPr/>
        </p:nvSpPr>
        <p:spPr>
          <a:xfrm>
            <a:off x="6243484" y="5053781"/>
            <a:ext cx="5555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Tomado de: </a:t>
            </a:r>
            <a:r>
              <a:rPr lang="es-CO" sz="1100" dirty="0">
                <a:hlinkClick r:id="rId6"/>
              </a:rPr>
              <a:t>http://www.agrotec.com.mx/wp-content/uploads/2019/09/revision-vaca-min-678x381.jpg</a:t>
            </a:r>
            <a:r>
              <a:rPr lang="es-CO" sz="1100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compresión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ganado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ganado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enfermo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>
            <p:extLst>
              <p:ext uri="{D42A27DB-BD31-4B8C-83A1-F6EECF244321}">
                <p14:modId xmlns:p14="http://schemas.microsoft.com/office/powerpoint/2010/main" val="1155514104"/>
              </p:ext>
            </p:extLst>
          </p:nvPr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1: 2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1 : 3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4 enfermedades que afectan la piel de los bovinos | CONtexto ganadero |  Noticias principales sobre ganadería y agricultura en Colombia">
            <a:extLst>
              <a:ext uri="{FF2B5EF4-FFF2-40B4-BE49-F238E27FC236}">
                <a16:creationId xmlns:a16="http://schemas.microsoft.com/office/drawing/2014/main" id="{4034B642-FD9F-4952-B3C8-E8D7029CD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40" y="1434703"/>
            <a:ext cx="5291906" cy="360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8A7DA9-F7C6-4A4C-9398-BF780940CC74}"/>
              </a:ext>
            </a:extLst>
          </p:cNvPr>
          <p:cNvSpPr txBox="1"/>
          <p:nvPr/>
        </p:nvSpPr>
        <p:spPr>
          <a:xfrm>
            <a:off x="6095158" y="5123215"/>
            <a:ext cx="52919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Tomado de: </a:t>
            </a:r>
            <a:r>
              <a:rPr lang="es-CO" sz="1100" dirty="0">
                <a:hlinkClick r:id="rId5"/>
              </a:rPr>
              <a:t>https://storage.contextoganadero.com/s3fs-public/styles/noticias_one/public/ganaderia/field_image/2016-06/bovino_piel.jpg?itok=rGbemi5t</a:t>
            </a:r>
            <a:r>
              <a:rPr lang="es-CO" sz="1100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-37771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7647463" y="171891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939830" y="4230133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2191950" y="4214548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Pablo Arango Castaño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03880" y="6122944"/>
            <a:ext cx="6915240" cy="92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6"/>
              </a:rPr>
              <a:t>https://github.com/acpablox/ST0245-002</a:t>
            </a:r>
            <a:endParaRPr lang="es-CO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4428180" y="1660547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4914450" y="4270781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3CB42C4-9304-4480-A0F9-A99A0C1C44B4}"/>
              </a:ext>
            </a:extLst>
          </p:cNvPr>
          <p:cNvSpPr/>
          <p:nvPr/>
        </p:nvSpPr>
        <p:spPr>
          <a:xfrm>
            <a:off x="2103731" y="1949570"/>
            <a:ext cx="2157769" cy="2102060"/>
          </a:xfrm>
          <a:prstGeom prst="ellipse">
            <a:avLst/>
          </a:prstGeom>
          <a:blipFill>
            <a:blip r:embed="rId8"/>
            <a:srcRect/>
            <a:stretch>
              <a:fillRect t="-39000" b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Seam Carving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dirty="0">
                <a:solidFill>
                  <a:srgbClr val="001E33"/>
                </a:solidFill>
              </a:rPr>
              <a:t>Algoritmo de</a:t>
            </a:r>
            <a:b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CO" sz="2200" b="1" dirty="0">
                <a:solidFill>
                  <a:srgbClr val="001E33"/>
                </a:solidFill>
              </a:rPr>
              <a:t>Compresión con pérdida</a:t>
            </a:r>
            <a:endParaRPr lang="es-CO"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4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3199680" y="4844610"/>
            <a:ext cx="630750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Seam Carving, usado en la compresión de imágenes para la clasificación automática de la salud animal.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dirty="0">
                <a:solidFill>
                  <a:srgbClr val="001E33"/>
                </a:solidFill>
              </a:rPr>
              <a:t>La línea blanca representa la ruta de pixeles con menor energía, próxima a ser borrada.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Una vaca en una granja&#10;&#10;Descripción generada automáticamente">
            <a:extLst>
              <a:ext uri="{FF2B5EF4-FFF2-40B4-BE49-F238E27FC236}">
                <a16:creationId xmlns:a16="http://schemas.microsoft.com/office/drawing/2014/main" id="{8538C24B-A2A4-4AB1-8E62-B5E9FE597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25" y="1333305"/>
            <a:ext cx="5573246" cy="3130651"/>
          </a:xfrm>
          <a:prstGeom prst="rect">
            <a:avLst/>
          </a:prstGeom>
        </p:spPr>
      </p:pic>
      <p:pic>
        <p:nvPicPr>
          <p:cNvPr id="1026" name="Picture 2" descr="Imagen que contiene ladrillo, hombre, mujer, jugando&#10;&#10;Descripción generada automáticamente">
            <a:extLst>
              <a:ext uri="{FF2B5EF4-FFF2-40B4-BE49-F238E27FC236}">
                <a16:creationId xmlns:a16="http://schemas.microsoft.com/office/drawing/2014/main" id="{0A918C68-383C-4778-A166-69E36E88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30" y="1314740"/>
            <a:ext cx="4889089" cy="31677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4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Cara de una vaca&#10;&#10;Descripción generada automáticamente">
            <a:extLst>
              <a:ext uri="{FF2B5EF4-FFF2-40B4-BE49-F238E27FC236}">
                <a16:creationId xmlns:a16="http://schemas.microsoft.com/office/drawing/2014/main" id="{14FEF5A1-A0EE-4268-9379-7BB6C54B6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25" y="1078047"/>
            <a:ext cx="4690818" cy="4206605"/>
          </a:xfrm>
          <a:prstGeom prst="rect">
            <a:avLst/>
          </a:prstGeom>
        </p:spPr>
      </p:pic>
      <p:pic>
        <p:nvPicPr>
          <p:cNvPr id="6" name="Imagen 5" descr="Cara de una vaca&#10;&#10;Descripción generada automáticamente">
            <a:extLst>
              <a:ext uri="{FF2B5EF4-FFF2-40B4-BE49-F238E27FC236}">
                <a16:creationId xmlns:a16="http://schemas.microsoft.com/office/drawing/2014/main" id="{BE4EFE1A-61DD-4553-B083-4A6DDEE2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045" y="1078046"/>
            <a:ext cx="6576630" cy="420660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A578641-C5B1-4014-A2EB-8AB01C4F03A9}"/>
              </a:ext>
            </a:extLst>
          </p:cNvPr>
          <p:cNvSpPr txBox="1"/>
          <p:nvPr/>
        </p:nvSpPr>
        <p:spPr>
          <a:xfrm>
            <a:off x="6523250" y="5437148"/>
            <a:ext cx="46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/>
              <a:t>ANTES DE LA COMPRESIÓN</a:t>
            </a:r>
            <a:endParaRPr lang="es-CO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61D037-8D06-41D4-A685-81829A0992B2}"/>
              </a:ext>
            </a:extLst>
          </p:cNvPr>
          <p:cNvSpPr txBox="1"/>
          <p:nvPr/>
        </p:nvSpPr>
        <p:spPr>
          <a:xfrm>
            <a:off x="-228374" y="5449542"/>
            <a:ext cx="589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/>
              <a:t>DESPUÉS DE LA COMPRESIÓN</a:t>
            </a:r>
          </a:p>
        </p:txBody>
      </p:sp>
    </p:spTree>
    <p:extLst>
      <p:ext uri="{BB962C8B-B14F-4D97-AF65-F5344CB8AC3E}">
        <p14:creationId xmlns:p14="http://schemas.microsoft.com/office/powerpoint/2010/main" val="300281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Huffman</a:t>
            </a: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dirty="0">
                <a:solidFill>
                  <a:srgbClr val="001E33"/>
                </a:solidFill>
              </a:rPr>
              <a:t>Algoritmo de</a:t>
            </a:r>
            <a:b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CO" sz="2200" b="1" dirty="0">
                <a:solidFill>
                  <a:srgbClr val="001E33"/>
                </a:solidFill>
              </a:rPr>
              <a:t>Compresión sin pérdida</a:t>
            </a:r>
            <a:endParaRPr lang="es-CO"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448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4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11.png">
            <a:extLst>
              <a:ext uri="{FF2B5EF4-FFF2-40B4-BE49-F238E27FC236}">
                <a16:creationId xmlns:a16="http://schemas.microsoft.com/office/drawing/2014/main" id="{70E4644E-90D4-43BC-9738-0EF44A1C63B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4263" y="1520731"/>
            <a:ext cx="3878839" cy="248570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B0F7D22-4D0F-4D81-AAE6-EDC5D88BCAB6}"/>
              </a:ext>
            </a:extLst>
          </p:cNvPr>
          <p:cNvSpPr txBox="1"/>
          <p:nvPr/>
        </p:nvSpPr>
        <p:spPr>
          <a:xfrm>
            <a:off x="6096000" y="1542684"/>
            <a:ext cx="4714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El algoritmo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consiste</a:t>
            </a:r>
            <a:r>
              <a:rPr lang="es-ES" sz="1800" spc="2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en</a:t>
            </a:r>
            <a:r>
              <a:rPr lang="es-ES" sz="1800" spc="20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la</a:t>
            </a:r>
            <a:r>
              <a:rPr lang="es-ES" sz="1800" spc="20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creación</a:t>
            </a:r>
            <a:r>
              <a:rPr lang="es-ES" sz="1800" spc="20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de</a:t>
            </a:r>
            <a:r>
              <a:rPr lang="es-ES" sz="1800" spc="20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un</a:t>
            </a:r>
            <a:r>
              <a:rPr lang="es-ES" sz="1800" spc="20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árbol</a:t>
            </a:r>
            <a:r>
              <a:rPr lang="es-ES" sz="1800" spc="20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binario</a:t>
            </a:r>
            <a:r>
              <a:rPr lang="es-ES" sz="1800" spc="20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en</a:t>
            </a:r>
            <a:r>
              <a:rPr lang="es-ES" sz="1800" spc="20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el</a:t>
            </a:r>
            <a:r>
              <a:rPr lang="es-ES" sz="1800" spc="-29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que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los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nodos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hoja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son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etiquetados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por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los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caracteres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junto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a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su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frecuencia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y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de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forma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consecutiva se van uniendo cada pareja de nodos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que</a:t>
            </a:r>
            <a:r>
              <a:rPr lang="es-ES" sz="1800" spc="12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menos</a:t>
            </a:r>
            <a:r>
              <a:rPr lang="es-ES" sz="1800" spc="1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frecuencia</a:t>
            </a:r>
            <a:r>
              <a:rPr lang="es-ES" sz="1800" spc="12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sumen,</a:t>
            </a:r>
            <a:r>
              <a:rPr lang="es-ES" sz="1800" spc="1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pasando</a:t>
            </a:r>
            <a:r>
              <a:rPr lang="es-ES" sz="1800" spc="5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a</a:t>
            </a:r>
            <a:r>
              <a:rPr lang="es-ES" sz="1800" spc="5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crear</a:t>
            </a:r>
            <a:r>
              <a:rPr lang="es-ES" sz="1800" spc="5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un nuevo nodo intermedio etiquetado con dicha suma.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Repitiendo esta acción hasta que no quedan nodos</a:t>
            </a:r>
            <a:r>
              <a:rPr lang="es-ES" sz="1800" spc="-29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hoja</a:t>
            </a:r>
            <a:r>
              <a:rPr lang="es-ES" sz="18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por</a:t>
            </a:r>
            <a:r>
              <a:rPr lang="es-ES" sz="18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unir</a:t>
            </a:r>
            <a:r>
              <a:rPr lang="es-ES" sz="18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a</a:t>
            </a:r>
            <a:r>
              <a:rPr lang="es-ES" sz="18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ningún</a:t>
            </a:r>
            <a:r>
              <a:rPr lang="es-ES" sz="18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otro</a:t>
            </a:r>
            <a:r>
              <a:rPr lang="es-ES" sz="18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nodo</a:t>
            </a:r>
            <a:r>
              <a:rPr lang="es-ES" sz="18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superior.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9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4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Imagen 12" descr="Un grupo de vacas en el campo&#10;&#10;Descripción generada automáticamente">
            <a:extLst>
              <a:ext uri="{FF2B5EF4-FFF2-40B4-BE49-F238E27FC236}">
                <a16:creationId xmlns:a16="http://schemas.microsoft.com/office/drawing/2014/main" id="{ACA1719A-15DE-4EB7-A07F-F0D77FE3C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66" y="1536970"/>
            <a:ext cx="5473318" cy="3080696"/>
          </a:xfrm>
          <a:prstGeom prst="rect">
            <a:avLst/>
          </a:prstGeom>
        </p:spPr>
      </p:pic>
      <p:pic>
        <p:nvPicPr>
          <p:cNvPr id="15" name="Imagen 14" descr="Un grupo de vacas en el campo&#10;&#10;Descripción generada automáticamente">
            <a:extLst>
              <a:ext uri="{FF2B5EF4-FFF2-40B4-BE49-F238E27FC236}">
                <a16:creationId xmlns:a16="http://schemas.microsoft.com/office/drawing/2014/main" id="{7B16E1A8-7C99-4BCE-803E-FAC263C13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641" y="1536970"/>
            <a:ext cx="5473318" cy="308069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7BD6492-6DFD-4467-93E6-878370321824}"/>
              </a:ext>
            </a:extLst>
          </p:cNvPr>
          <p:cNvSpPr txBox="1"/>
          <p:nvPr/>
        </p:nvSpPr>
        <p:spPr>
          <a:xfrm>
            <a:off x="398834" y="4931923"/>
            <a:ext cx="5233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ANTES DE LA DESCOMPRESIÓN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1A4B50C-B16B-4933-AC47-FE802B85DFA4}"/>
              </a:ext>
            </a:extLst>
          </p:cNvPr>
          <p:cNvSpPr txBox="1"/>
          <p:nvPr/>
        </p:nvSpPr>
        <p:spPr>
          <a:xfrm>
            <a:off x="6170641" y="4931923"/>
            <a:ext cx="5622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DESPUÉS DE LA DESCOMPRESIÓN</a:t>
            </a:r>
          </a:p>
        </p:txBody>
      </p:sp>
    </p:spTree>
    <p:extLst>
      <p:ext uri="{BB962C8B-B14F-4D97-AF65-F5344CB8AC3E}">
        <p14:creationId xmlns:p14="http://schemas.microsoft.com/office/powerpoint/2010/main" val="29629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467</Words>
  <Application>Microsoft Office PowerPoint</Application>
  <PresentationFormat>Panorámica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pablo3516@outlook.es</cp:lastModifiedBy>
  <cp:revision>6</cp:revision>
  <dcterms:created xsi:type="dcterms:W3CDTF">2020-06-26T14:36:07Z</dcterms:created>
  <dcterms:modified xsi:type="dcterms:W3CDTF">2021-11-18T21:27:25Z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