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21"/>
  </p:notesMasterIdLst>
  <p:sldIdLst>
    <p:sldId id="335" r:id="rId2"/>
    <p:sldId id="338" r:id="rId3"/>
    <p:sldId id="367" r:id="rId4"/>
    <p:sldId id="366" r:id="rId5"/>
    <p:sldId id="379" r:id="rId6"/>
    <p:sldId id="380" r:id="rId7"/>
    <p:sldId id="376" r:id="rId8"/>
    <p:sldId id="340" r:id="rId9"/>
    <p:sldId id="329" r:id="rId10"/>
    <p:sldId id="381" r:id="rId11"/>
    <p:sldId id="378" r:id="rId12"/>
    <p:sldId id="306" r:id="rId13"/>
    <p:sldId id="386" r:id="rId14"/>
    <p:sldId id="382" r:id="rId15"/>
    <p:sldId id="383" r:id="rId16"/>
    <p:sldId id="384" r:id="rId17"/>
    <p:sldId id="385" r:id="rId18"/>
    <p:sldId id="388" r:id="rId19"/>
    <p:sldId id="387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Proxima Nova Rg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orient="horz" pos="1056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orient="horz" pos="177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gjo2yXgKVHH8e2s3WNMhBW+iCg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00"/>
    <a:srgbClr val="1BBA73"/>
    <a:srgbClr val="0F1B4E"/>
    <a:srgbClr val="FF5869"/>
    <a:srgbClr val="F38A00"/>
    <a:srgbClr val="F2F9FD"/>
    <a:srgbClr val="E2F3FF"/>
    <a:srgbClr val="2682FF"/>
    <a:srgbClr val="A92FC2"/>
    <a:srgbClr val="3B4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019" autoAdjust="0"/>
    <p:restoredTop sz="95226" autoAdjust="0"/>
  </p:normalViewPr>
  <p:slideViewPr>
    <p:cSldViewPr snapToObjects="1">
      <p:cViewPr varScale="1">
        <p:scale>
          <a:sx n="207" d="100"/>
          <a:sy n="207" d="100"/>
        </p:scale>
        <p:origin x="176" y="432"/>
      </p:cViewPr>
      <p:guideLst>
        <p:guide pos="3840"/>
        <p:guide pos="336"/>
        <p:guide pos="7368"/>
        <p:guide orient="horz" pos="1056"/>
        <p:guide orient="horz" pos="2448"/>
        <p:guide orient="horz" pos="17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Verdana" panose="020B0604030504040204" pitchFamily="34" charset="0"/>
        <a:ea typeface="Verdana" panose="020B0604030504040204" pitchFamily="34" charset="0"/>
        <a:cs typeface="Verdana" panose="020B060403050404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plit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;p3">
            <a:extLst>
              <a:ext uri="{FF2B5EF4-FFF2-40B4-BE49-F238E27FC236}">
                <a16:creationId xmlns:a16="http://schemas.microsoft.com/office/drawing/2014/main" id="{A495ECC4-23D1-BF4D-911A-9604DDE75EEB}"/>
              </a:ext>
            </a:extLst>
          </p:cNvPr>
          <p:cNvSpPr/>
          <p:nvPr userDrawn="1"/>
        </p:nvSpPr>
        <p:spPr>
          <a:xfrm rot="-5400000">
            <a:off x="4920006" y="-413994"/>
            <a:ext cx="2351988" cy="12192000"/>
          </a:xfrm>
          <a:prstGeom prst="rect">
            <a:avLst/>
          </a:prstGeom>
          <a:gradFill>
            <a:gsLst>
              <a:gs pos="0">
                <a:srgbClr val="3B4D96"/>
              </a:gs>
              <a:gs pos="100000">
                <a:srgbClr val="0F1C4D"/>
              </a:gs>
            </a:gsLst>
            <a:lin ang="12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9AD15CEA-11AF-2748-9852-B2809575D1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730" r="-782"/>
          <a:stretch/>
        </p:blipFill>
        <p:spPr>
          <a:xfrm>
            <a:off x="8218651" y="4769962"/>
            <a:ext cx="2313095" cy="1355593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65E1DAA-61DB-DD41-8487-07EFBFC869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27524"/>
          <a:stretch/>
        </p:blipFill>
        <p:spPr>
          <a:xfrm>
            <a:off x="0" y="4941733"/>
            <a:ext cx="2295144" cy="1916268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3254E662-9EAC-F645-9622-9DFCA85E1F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54806"/>
          <a:stretch/>
        </p:blipFill>
        <p:spPr>
          <a:xfrm>
            <a:off x="9710683" y="5663085"/>
            <a:ext cx="2295144" cy="1194916"/>
          </a:xfrm>
          <a:prstGeom prst="rect">
            <a:avLst/>
          </a:prstGeom>
        </p:spPr>
      </p:pic>
      <p:pic>
        <p:nvPicPr>
          <p:cNvPr id="25" name="Picture 24" descr="Shape, circle&#10;&#10;Description automatically generated">
            <a:extLst>
              <a:ext uri="{FF2B5EF4-FFF2-40B4-BE49-F238E27FC236}">
                <a16:creationId xmlns:a16="http://schemas.microsoft.com/office/drawing/2014/main" id="{B2EFE054-8978-324C-B31C-A109B68C6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62244"/>
          <a:stretch/>
        </p:blipFill>
        <p:spPr>
          <a:xfrm>
            <a:off x="2187749" y="4666592"/>
            <a:ext cx="2295144" cy="998255"/>
          </a:xfrm>
          <a:prstGeom prst="rect">
            <a:avLst/>
          </a:prstGeom>
        </p:spPr>
      </p:pic>
      <p:pic>
        <p:nvPicPr>
          <p:cNvPr id="26" name="Google Shape;13;p3">
            <a:extLst>
              <a:ext uri="{FF2B5EF4-FFF2-40B4-BE49-F238E27FC236}">
                <a16:creationId xmlns:a16="http://schemas.microsoft.com/office/drawing/2014/main" id="{97F619AF-0173-0841-BCFD-7BA21C764662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5322330" y="6260350"/>
            <a:ext cx="1547339" cy="27037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7;p3">
            <a:extLst>
              <a:ext uri="{FF2B5EF4-FFF2-40B4-BE49-F238E27FC236}">
                <a16:creationId xmlns:a16="http://schemas.microsoft.com/office/drawing/2014/main" id="{30D10290-D294-1F47-8B0F-4FC5064C224A}"/>
              </a:ext>
            </a:extLst>
          </p:cNvPr>
          <p:cNvSpPr/>
          <p:nvPr userDrawn="1"/>
        </p:nvSpPr>
        <p:spPr>
          <a:xfrm rot="10800000">
            <a:off x="-4" y="4499682"/>
            <a:ext cx="12192000" cy="817088"/>
          </a:xfrm>
          <a:prstGeom prst="triangle">
            <a:avLst>
              <a:gd name="adj" fmla="val 4258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E4460D47-2656-8540-BEB0-E764F5D8024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672673" y="5164177"/>
            <a:ext cx="969264" cy="961571"/>
          </a:xfrm>
          <a:prstGeom prst="rect">
            <a:avLst/>
          </a:prstGeom>
        </p:spPr>
      </p:pic>
      <p:sp>
        <p:nvSpPr>
          <p:cNvPr id="11" name="Google Shape;11;p3"/>
          <p:cNvSpPr txBox="1">
            <a:spLocks noGrp="1"/>
          </p:cNvSpPr>
          <p:nvPr>
            <p:ph type="ctrTitle"/>
          </p:nvPr>
        </p:nvSpPr>
        <p:spPr>
          <a:xfrm>
            <a:off x="1524000" y="1122364"/>
            <a:ext cx="9144000" cy="179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1524000" y="3308808"/>
            <a:ext cx="9144000" cy="107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7" name="Google Shape;17;p3"/>
          <p:cNvSpPr/>
          <p:nvPr/>
        </p:nvSpPr>
        <p:spPr>
          <a:xfrm rot="10800000">
            <a:off x="-4" y="4499682"/>
            <a:ext cx="12192000" cy="817088"/>
          </a:xfrm>
          <a:prstGeom prst="triangle">
            <a:avLst>
              <a:gd name="adj" fmla="val 4258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2BD24E6-9960-B042-9613-68517F41B2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54045"/>
          <a:stretch/>
        </p:blipFill>
        <p:spPr>
          <a:xfrm>
            <a:off x="-1" y="2793123"/>
            <a:ext cx="1063127" cy="2665073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6744AC25-67BA-9E45-8137-DC220BF13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45944"/>
          <a:stretch/>
        </p:blipFill>
        <p:spPr>
          <a:xfrm>
            <a:off x="10951341" y="3581741"/>
            <a:ext cx="1240659" cy="26440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 Header Pinks">
  <p:cSld name="Side Header Pink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0" y="0"/>
            <a:ext cx="3440701" cy="6858000"/>
          </a:xfrm>
          <a:prstGeom prst="rect">
            <a:avLst/>
          </a:prstGeom>
          <a:gradFill>
            <a:gsLst>
              <a:gs pos="0">
                <a:srgbClr val="3B4D96"/>
              </a:gs>
              <a:gs pos="100000">
                <a:srgbClr val="0F1C4D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156" name="Google Shape;156;p23"/>
          <p:cNvSpPr/>
          <p:nvPr/>
        </p:nvSpPr>
        <p:spPr>
          <a:xfrm rot="-5400000">
            <a:off x="-168949" y="3247304"/>
            <a:ext cx="6863317" cy="368704"/>
          </a:xfrm>
          <a:prstGeom prst="triangle">
            <a:avLst>
              <a:gd name="adj" fmla="val 4234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2">
            <a:alphaModFix/>
          </a:blip>
          <a:srcRect t="50420"/>
          <a:stretch/>
        </p:blipFill>
        <p:spPr>
          <a:xfrm>
            <a:off x="1555743" y="-4295"/>
            <a:ext cx="2228708" cy="127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/>
          </a:blip>
          <a:srcRect l="30721" t="84070" b="-1602"/>
          <a:stretch/>
        </p:blipFill>
        <p:spPr>
          <a:xfrm>
            <a:off x="0" y="0"/>
            <a:ext cx="1544042" cy="450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0675" y="328035"/>
            <a:ext cx="966561" cy="95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4145696" y="1235075"/>
            <a:ext cx="729309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26769" y="2106633"/>
            <a:ext cx="251645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roxima Nova"/>
              <a:buNone/>
              <a:defRPr sz="3200" b="0" i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2"/>
          </p:nvPr>
        </p:nvSpPr>
        <p:spPr>
          <a:xfrm>
            <a:off x="326770" y="3946545"/>
            <a:ext cx="2516456" cy="125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i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626" y="6441190"/>
            <a:ext cx="1156371" cy="1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 Menu Yellow">
  <p:cSld name="Side Menu Yellow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>
            <a:off x="0" y="0"/>
            <a:ext cx="3440701" cy="6858000"/>
          </a:xfrm>
          <a:prstGeom prst="rect">
            <a:avLst/>
          </a:prstGeom>
          <a:gradFill>
            <a:gsLst>
              <a:gs pos="0">
                <a:srgbClr val="3B4D96"/>
              </a:gs>
              <a:gs pos="100000">
                <a:srgbClr val="0F1C4D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4145696" y="1235075"/>
            <a:ext cx="729309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167" name="Google Shape;167;p24"/>
          <p:cNvSpPr/>
          <p:nvPr/>
        </p:nvSpPr>
        <p:spPr>
          <a:xfrm rot="-5400000">
            <a:off x="-168949" y="3247304"/>
            <a:ext cx="6863317" cy="368704"/>
          </a:xfrm>
          <a:prstGeom prst="triangle">
            <a:avLst>
              <a:gd name="adj" fmla="val 4234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 t="50324"/>
          <a:stretch/>
        </p:blipFill>
        <p:spPr>
          <a:xfrm>
            <a:off x="1551074" y="0"/>
            <a:ext cx="2241090" cy="12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326769" y="2106633"/>
            <a:ext cx="251645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roxima Nova"/>
              <a:buNone/>
              <a:defRPr sz="3200" b="0" i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2"/>
          </p:nvPr>
        </p:nvSpPr>
        <p:spPr>
          <a:xfrm>
            <a:off x="326770" y="3946545"/>
            <a:ext cx="2516456" cy="125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i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l="31063" t="84499" r="17219"/>
          <a:stretch/>
        </p:blipFill>
        <p:spPr>
          <a:xfrm>
            <a:off x="0" y="0"/>
            <a:ext cx="1159004" cy="401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2">
            <a:alphaModFix/>
          </a:blip>
          <a:srcRect l="30986" t="84337" r="-384"/>
          <a:stretch/>
        </p:blipFill>
        <p:spPr>
          <a:xfrm>
            <a:off x="0" y="-8382"/>
            <a:ext cx="1555289" cy="40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0675" y="328035"/>
            <a:ext cx="966561" cy="95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626" y="6441190"/>
            <a:ext cx="1156371" cy="1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Dark">
  <p:cSld name="End Slide Dark">
    <p:bg>
      <p:bgPr>
        <a:gradFill>
          <a:gsLst>
            <a:gs pos="0">
              <a:schemeClr val="dk2"/>
            </a:gs>
            <a:gs pos="100000">
              <a:srgbClr val="0F1C4D"/>
            </a:gs>
          </a:gsLst>
          <a:lin ang="4800000" scaled="0"/>
        </a:gra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30194" y="2821698"/>
            <a:ext cx="4179950" cy="71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White">
  <p:cSld name="End Slide White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66328" y="2124202"/>
            <a:ext cx="5348260" cy="210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75EA851-C48F-4B56-9E8B-6F6C7278AB41}"/>
              </a:ext>
            </a:extLst>
          </p:cNvPr>
          <p:cNvSpPr/>
          <p:nvPr userDrawn="1"/>
        </p:nvSpPr>
        <p:spPr>
          <a:xfrm>
            <a:off x="0" y="0"/>
            <a:ext cx="12192000" cy="16783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844A0-4F57-4F82-AEBA-C8DB64E2BB43}"/>
              </a:ext>
            </a:extLst>
          </p:cNvPr>
          <p:cNvSpPr/>
          <p:nvPr userDrawn="1"/>
        </p:nvSpPr>
        <p:spPr>
          <a:xfrm>
            <a:off x="241433" y="4271058"/>
            <a:ext cx="11950567" cy="25869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0106C43-FC53-4EF3-B126-94E43C580287}"/>
              </a:ext>
            </a:extLst>
          </p:cNvPr>
          <p:cNvSpPr/>
          <p:nvPr/>
        </p:nvSpPr>
        <p:spPr>
          <a:xfrm>
            <a:off x="-2805" y="0"/>
            <a:ext cx="4776470" cy="6858000"/>
          </a:xfrm>
          <a:custGeom>
            <a:avLst/>
            <a:gdLst>
              <a:gd name="connsiteX0" fmla="*/ 4776470 w 4776470"/>
              <a:gd name="connsiteY0" fmla="*/ 13335 h 6858000"/>
              <a:gd name="connsiteX1" fmla="*/ 4753610 w 4776470"/>
              <a:gd name="connsiteY1" fmla="*/ 0 h 6858000"/>
              <a:gd name="connsiteX2" fmla="*/ 0 w 4776470"/>
              <a:gd name="connsiteY2" fmla="*/ 0 h 6858000"/>
              <a:gd name="connsiteX3" fmla="*/ 0 w 4776470"/>
              <a:gd name="connsiteY3" fmla="*/ 6858000 h 6858000"/>
              <a:gd name="connsiteX4" fmla="*/ 2493264 w 4776470"/>
              <a:gd name="connsiteY4" fmla="*/ 6858000 h 6858000"/>
              <a:gd name="connsiteX5" fmla="*/ 4776470 w 4776470"/>
              <a:gd name="connsiteY5" fmla="*/ 5542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6470" h="6858000">
                <a:moveTo>
                  <a:pt x="4776470" y="13335"/>
                </a:moveTo>
                <a:lnTo>
                  <a:pt x="4753610" y="0"/>
                </a:lnTo>
                <a:lnTo>
                  <a:pt x="0" y="0"/>
                </a:lnTo>
                <a:lnTo>
                  <a:pt x="0" y="6858000"/>
                </a:lnTo>
                <a:lnTo>
                  <a:pt x="2493264" y="6858000"/>
                </a:lnTo>
                <a:lnTo>
                  <a:pt x="4776470" y="5542661"/>
                </a:lnTo>
                <a:close/>
              </a:path>
            </a:pathLst>
          </a:custGeom>
          <a:gradFill>
            <a:gsLst>
              <a:gs pos="14000">
                <a:schemeClr val="accent5"/>
              </a:gs>
              <a:gs pos="100000">
                <a:srgbClr val="F7D636"/>
              </a:gs>
            </a:gsLst>
            <a:lin ang="2700000" scaled="0"/>
          </a:gra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4C2A1-BB1B-494A-BE9F-62B5CBDA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ECA7555-BB65-4A3E-A85E-A0D74855226B}"/>
              </a:ext>
            </a:extLst>
          </p:cNvPr>
          <p:cNvSpPr/>
          <p:nvPr/>
        </p:nvSpPr>
        <p:spPr>
          <a:xfrm>
            <a:off x="11441203" y="0"/>
            <a:ext cx="651532" cy="239515"/>
          </a:xfrm>
          <a:custGeom>
            <a:avLst/>
            <a:gdLst>
              <a:gd name="connsiteX0" fmla="*/ 324258 w 651532"/>
              <a:gd name="connsiteY0" fmla="*/ 238510 h 239515"/>
              <a:gd name="connsiteX1" fmla="*/ 325766 w 651532"/>
              <a:gd name="connsiteY1" fmla="*/ 239516 h 239515"/>
              <a:gd name="connsiteX2" fmla="*/ 651533 w 651532"/>
              <a:gd name="connsiteY2" fmla="*/ 50041 h 239515"/>
              <a:gd name="connsiteX3" fmla="*/ 651533 w 651532"/>
              <a:gd name="connsiteY3" fmla="*/ 0 h 239515"/>
              <a:gd name="connsiteX4" fmla="*/ 645246 w 651532"/>
              <a:gd name="connsiteY4" fmla="*/ 0 h 239515"/>
              <a:gd name="connsiteX5" fmla="*/ 645246 w 651532"/>
              <a:gd name="connsiteY5" fmla="*/ 46394 h 239515"/>
              <a:gd name="connsiteX6" fmla="*/ 325766 w 651532"/>
              <a:gd name="connsiteY6" fmla="*/ 232223 h 239515"/>
              <a:gd name="connsiteX7" fmla="*/ 6287 w 651532"/>
              <a:gd name="connsiteY7" fmla="*/ 46394 h 239515"/>
              <a:gd name="connsiteX8" fmla="*/ 6287 w 651532"/>
              <a:gd name="connsiteY8" fmla="*/ 0 h 239515"/>
              <a:gd name="connsiteX9" fmla="*/ 0 w 651532"/>
              <a:gd name="connsiteY9" fmla="*/ 0 h 239515"/>
              <a:gd name="connsiteX10" fmla="*/ 0 w 651532"/>
              <a:gd name="connsiteY10" fmla="*/ 50041 h 239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1532" h="239515">
                <a:moveTo>
                  <a:pt x="324258" y="238510"/>
                </a:moveTo>
                <a:lnTo>
                  <a:pt x="325766" y="239516"/>
                </a:lnTo>
                <a:lnTo>
                  <a:pt x="651533" y="50041"/>
                </a:lnTo>
                <a:lnTo>
                  <a:pt x="651533" y="0"/>
                </a:lnTo>
                <a:lnTo>
                  <a:pt x="645246" y="0"/>
                </a:lnTo>
                <a:lnTo>
                  <a:pt x="645246" y="46394"/>
                </a:lnTo>
                <a:lnTo>
                  <a:pt x="325766" y="232223"/>
                </a:lnTo>
                <a:lnTo>
                  <a:pt x="6287" y="46394"/>
                </a:lnTo>
                <a:lnTo>
                  <a:pt x="6287" y="0"/>
                </a:lnTo>
                <a:lnTo>
                  <a:pt x="0" y="0"/>
                </a:lnTo>
                <a:lnTo>
                  <a:pt x="0" y="50041"/>
                </a:lnTo>
                <a:close/>
              </a:path>
            </a:pathLst>
          </a:custGeom>
          <a:gradFill>
            <a:gsLst>
              <a:gs pos="14000">
                <a:schemeClr val="accent5"/>
              </a:gs>
              <a:gs pos="100000">
                <a:srgbClr val="F7D636"/>
              </a:gs>
            </a:gsLst>
            <a:lin ang="2700000" scaled="0"/>
          </a:gra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9B62E5B-1D03-4C92-9240-A35CA7A12403}"/>
              </a:ext>
            </a:extLst>
          </p:cNvPr>
          <p:cNvSpPr/>
          <p:nvPr/>
        </p:nvSpPr>
        <p:spPr>
          <a:xfrm>
            <a:off x="11761688" y="313444"/>
            <a:ext cx="332681" cy="384985"/>
          </a:xfrm>
          <a:custGeom>
            <a:avLst/>
            <a:gdLst>
              <a:gd name="connsiteX0" fmla="*/ 0 w 332681"/>
              <a:gd name="connsiteY0" fmla="*/ 95806 h 384985"/>
              <a:gd name="connsiteX1" fmla="*/ 0 w 332681"/>
              <a:gd name="connsiteY1" fmla="*/ 288299 h 384985"/>
              <a:gd name="connsiteX2" fmla="*/ 166341 w 332681"/>
              <a:gd name="connsiteY2" fmla="*/ 384985 h 384985"/>
              <a:gd name="connsiteX3" fmla="*/ 332682 w 332681"/>
              <a:gd name="connsiteY3" fmla="*/ 288299 h 384985"/>
              <a:gd name="connsiteX4" fmla="*/ 332682 w 332681"/>
              <a:gd name="connsiteY4" fmla="*/ 95806 h 384985"/>
              <a:gd name="connsiteX5" fmla="*/ 166341 w 332681"/>
              <a:gd name="connsiteY5" fmla="*/ 0 h 384985"/>
              <a:gd name="connsiteX6" fmla="*/ 0 w 332681"/>
              <a:gd name="connsiteY6" fmla="*/ 95806 h 384985"/>
              <a:gd name="connsiteX7" fmla="*/ 326395 w 332681"/>
              <a:gd name="connsiteY7" fmla="*/ 284653 h 384985"/>
              <a:gd name="connsiteX8" fmla="*/ 166341 w 332681"/>
              <a:gd name="connsiteY8" fmla="*/ 377693 h 384985"/>
              <a:gd name="connsiteX9" fmla="*/ 6287 w 332681"/>
              <a:gd name="connsiteY9" fmla="*/ 284653 h 384985"/>
              <a:gd name="connsiteX10" fmla="*/ 6287 w 332681"/>
              <a:gd name="connsiteY10" fmla="*/ 99452 h 384985"/>
              <a:gd name="connsiteX11" fmla="*/ 166341 w 332681"/>
              <a:gd name="connsiteY11" fmla="*/ 7292 h 384985"/>
              <a:gd name="connsiteX12" fmla="*/ 326395 w 332681"/>
              <a:gd name="connsiteY12" fmla="*/ 99452 h 384985"/>
              <a:gd name="connsiteX13" fmla="*/ 326395 w 332681"/>
              <a:gd name="connsiteY13" fmla="*/ 284653 h 38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2681" h="384985">
                <a:moveTo>
                  <a:pt x="0" y="95806"/>
                </a:moveTo>
                <a:lnTo>
                  <a:pt x="0" y="288299"/>
                </a:lnTo>
                <a:lnTo>
                  <a:pt x="166341" y="384985"/>
                </a:lnTo>
                <a:lnTo>
                  <a:pt x="332682" y="288299"/>
                </a:lnTo>
                <a:lnTo>
                  <a:pt x="332682" y="95806"/>
                </a:lnTo>
                <a:lnTo>
                  <a:pt x="166341" y="0"/>
                </a:lnTo>
                <a:lnTo>
                  <a:pt x="0" y="95806"/>
                </a:lnTo>
                <a:close/>
                <a:moveTo>
                  <a:pt x="326395" y="284653"/>
                </a:moveTo>
                <a:lnTo>
                  <a:pt x="166341" y="377693"/>
                </a:lnTo>
                <a:lnTo>
                  <a:pt x="6287" y="284653"/>
                </a:lnTo>
                <a:lnTo>
                  <a:pt x="6287" y="99452"/>
                </a:lnTo>
                <a:lnTo>
                  <a:pt x="166341" y="7292"/>
                </a:lnTo>
                <a:lnTo>
                  <a:pt x="326395" y="99452"/>
                </a:lnTo>
                <a:lnTo>
                  <a:pt x="326395" y="284653"/>
                </a:lnTo>
                <a:close/>
              </a:path>
            </a:pathLst>
          </a:custGeom>
          <a:gradFill>
            <a:gsLst>
              <a:gs pos="14000">
                <a:schemeClr val="accent5"/>
              </a:gs>
              <a:gs pos="100000">
                <a:srgbClr val="F7D636"/>
              </a:gs>
            </a:gsLst>
            <a:lin ang="2700000" scaled="0"/>
          </a:gra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3FF1A8F-AE3F-434B-8ABE-37CA51B6C081}"/>
              </a:ext>
            </a:extLst>
          </p:cNvPr>
          <p:cNvSpPr/>
          <p:nvPr/>
        </p:nvSpPr>
        <p:spPr>
          <a:xfrm>
            <a:off x="11441203" y="627518"/>
            <a:ext cx="206951" cy="239641"/>
          </a:xfrm>
          <a:custGeom>
            <a:avLst/>
            <a:gdLst>
              <a:gd name="connsiteX0" fmla="*/ 0 w 206951"/>
              <a:gd name="connsiteY0" fmla="*/ 59596 h 239641"/>
              <a:gd name="connsiteX1" fmla="*/ 0 w 206951"/>
              <a:gd name="connsiteY1" fmla="*/ 179417 h 239641"/>
              <a:gd name="connsiteX2" fmla="*/ 103476 w 206951"/>
              <a:gd name="connsiteY2" fmla="*/ 239641 h 239641"/>
              <a:gd name="connsiteX3" fmla="*/ 206952 w 206951"/>
              <a:gd name="connsiteY3" fmla="*/ 179417 h 239641"/>
              <a:gd name="connsiteX4" fmla="*/ 206952 w 206951"/>
              <a:gd name="connsiteY4" fmla="*/ 59596 h 239641"/>
              <a:gd name="connsiteX5" fmla="*/ 103476 w 206951"/>
              <a:gd name="connsiteY5" fmla="*/ 0 h 239641"/>
              <a:gd name="connsiteX6" fmla="*/ 0 w 206951"/>
              <a:gd name="connsiteY6" fmla="*/ 59596 h 239641"/>
              <a:gd name="connsiteX7" fmla="*/ 200791 w 206951"/>
              <a:gd name="connsiteY7" fmla="*/ 175771 h 239641"/>
              <a:gd name="connsiteX8" fmla="*/ 103602 w 206951"/>
              <a:gd name="connsiteY8" fmla="*/ 232349 h 239641"/>
              <a:gd name="connsiteX9" fmla="*/ 6412 w 206951"/>
              <a:gd name="connsiteY9" fmla="*/ 175771 h 239641"/>
              <a:gd name="connsiteX10" fmla="*/ 6412 w 206951"/>
              <a:gd name="connsiteY10" fmla="*/ 63242 h 239641"/>
              <a:gd name="connsiteX11" fmla="*/ 103602 w 206951"/>
              <a:gd name="connsiteY11" fmla="*/ 7167 h 239641"/>
              <a:gd name="connsiteX12" fmla="*/ 200791 w 206951"/>
              <a:gd name="connsiteY12" fmla="*/ 63242 h 239641"/>
              <a:gd name="connsiteX13" fmla="*/ 200791 w 206951"/>
              <a:gd name="connsiteY13" fmla="*/ 175771 h 23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6951" h="239641">
                <a:moveTo>
                  <a:pt x="0" y="59596"/>
                </a:moveTo>
                <a:lnTo>
                  <a:pt x="0" y="179417"/>
                </a:lnTo>
                <a:lnTo>
                  <a:pt x="103476" y="239641"/>
                </a:lnTo>
                <a:lnTo>
                  <a:pt x="206952" y="179417"/>
                </a:lnTo>
                <a:lnTo>
                  <a:pt x="206952" y="59596"/>
                </a:lnTo>
                <a:lnTo>
                  <a:pt x="103476" y="0"/>
                </a:lnTo>
                <a:lnTo>
                  <a:pt x="0" y="59596"/>
                </a:lnTo>
                <a:close/>
                <a:moveTo>
                  <a:pt x="200791" y="175771"/>
                </a:moveTo>
                <a:lnTo>
                  <a:pt x="103602" y="232349"/>
                </a:lnTo>
                <a:lnTo>
                  <a:pt x="6412" y="175771"/>
                </a:lnTo>
                <a:lnTo>
                  <a:pt x="6412" y="63242"/>
                </a:lnTo>
                <a:lnTo>
                  <a:pt x="103602" y="7167"/>
                </a:lnTo>
                <a:lnTo>
                  <a:pt x="200791" y="63242"/>
                </a:lnTo>
                <a:lnTo>
                  <a:pt x="200791" y="175771"/>
                </a:lnTo>
                <a:close/>
              </a:path>
            </a:pathLst>
          </a:custGeom>
          <a:gradFill>
            <a:gsLst>
              <a:gs pos="14000">
                <a:schemeClr val="accent5"/>
              </a:gs>
              <a:gs pos="100000">
                <a:srgbClr val="F7D636"/>
              </a:gs>
            </a:gsLst>
            <a:lin ang="2700000" scaled="0"/>
          </a:gra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4D6E2A6-061C-4270-ADA5-98B72C728688}"/>
              </a:ext>
            </a:extLst>
          </p:cNvPr>
          <p:cNvSpPr/>
          <p:nvPr/>
        </p:nvSpPr>
        <p:spPr>
          <a:xfrm>
            <a:off x="11769986" y="758403"/>
            <a:ext cx="102344" cy="118437"/>
          </a:xfrm>
          <a:custGeom>
            <a:avLst/>
            <a:gdLst>
              <a:gd name="connsiteX0" fmla="*/ 0 w 102344"/>
              <a:gd name="connsiteY0" fmla="*/ 29421 h 118437"/>
              <a:gd name="connsiteX1" fmla="*/ 0 w 102344"/>
              <a:gd name="connsiteY1" fmla="*/ 88640 h 118437"/>
              <a:gd name="connsiteX2" fmla="*/ 51172 w 102344"/>
              <a:gd name="connsiteY2" fmla="*/ 118438 h 118437"/>
              <a:gd name="connsiteX3" fmla="*/ 102344 w 102344"/>
              <a:gd name="connsiteY3" fmla="*/ 88640 h 118437"/>
              <a:gd name="connsiteX4" fmla="*/ 102344 w 102344"/>
              <a:gd name="connsiteY4" fmla="*/ 29421 h 118437"/>
              <a:gd name="connsiteX5" fmla="*/ 51172 w 102344"/>
              <a:gd name="connsiteY5" fmla="*/ 0 h 118437"/>
              <a:gd name="connsiteX6" fmla="*/ 0 w 102344"/>
              <a:gd name="connsiteY6" fmla="*/ 29421 h 118437"/>
              <a:gd name="connsiteX7" fmla="*/ 96058 w 102344"/>
              <a:gd name="connsiteY7" fmla="*/ 85119 h 118437"/>
              <a:gd name="connsiteX8" fmla="*/ 51172 w 102344"/>
              <a:gd name="connsiteY8" fmla="*/ 111271 h 118437"/>
              <a:gd name="connsiteX9" fmla="*/ 6287 w 102344"/>
              <a:gd name="connsiteY9" fmla="*/ 85119 h 118437"/>
              <a:gd name="connsiteX10" fmla="*/ 6287 w 102344"/>
              <a:gd name="connsiteY10" fmla="*/ 33193 h 118437"/>
              <a:gd name="connsiteX11" fmla="*/ 51172 w 102344"/>
              <a:gd name="connsiteY11" fmla="*/ 7292 h 118437"/>
              <a:gd name="connsiteX12" fmla="*/ 96058 w 102344"/>
              <a:gd name="connsiteY12" fmla="*/ 33193 h 118437"/>
              <a:gd name="connsiteX13" fmla="*/ 96058 w 102344"/>
              <a:gd name="connsiteY13" fmla="*/ 85119 h 11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344" h="118437">
                <a:moveTo>
                  <a:pt x="0" y="29421"/>
                </a:moveTo>
                <a:lnTo>
                  <a:pt x="0" y="88640"/>
                </a:lnTo>
                <a:lnTo>
                  <a:pt x="51172" y="118438"/>
                </a:lnTo>
                <a:lnTo>
                  <a:pt x="102344" y="88640"/>
                </a:lnTo>
                <a:lnTo>
                  <a:pt x="102344" y="29421"/>
                </a:lnTo>
                <a:lnTo>
                  <a:pt x="51172" y="0"/>
                </a:lnTo>
                <a:lnTo>
                  <a:pt x="0" y="29421"/>
                </a:lnTo>
                <a:close/>
                <a:moveTo>
                  <a:pt x="96058" y="85119"/>
                </a:moveTo>
                <a:lnTo>
                  <a:pt x="51172" y="111271"/>
                </a:lnTo>
                <a:lnTo>
                  <a:pt x="6287" y="85119"/>
                </a:lnTo>
                <a:lnTo>
                  <a:pt x="6287" y="33193"/>
                </a:lnTo>
                <a:lnTo>
                  <a:pt x="51172" y="7292"/>
                </a:lnTo>
                <a:lnTo>
                  <a:pt x="96058" y="33193"/>
                </a:lnTo>
                <a:lnTo>
                  <a:pt x="96058" y="85119"/>
                </a:lnTo>
                <a:close/>
              </a:path>
            </a:pathLst>
          </a:custGeom>
          <a:gradFill>
            <a:gsLst>
              <a:gs pos="14000">
                <a:schemeClr val="accent5"/>
              </a:gs>
              <a:gs pos="100000">
                <a:srgbClr val="F7D636"/>
              </a:gs>
            </a:gsLst>
            <a:lin ang="2700000" scaled="0"/>
          </a:gra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12581E2-E26E-46A3-B425-7CB48DDFDB86}"/>
              </a:ext>
            </a:extLst>
          </p:cNvPr>
          <p:cNvSpPr/>
          <p:nvPr/>
        </p:nvSpPr>
        <p:spPr>
          <a:xfrm>
            <a:off x="11496901" y="363233"/>
            <a:ext cx="148109" cy="171621"/>
          </a:xfrm>
          <a:custGeom>
            <a:avLst/>
            <a:gdLst>
              <a:gd name="connsiteX0" fmla="*/ 148110 w 148109"/>
              <a:gd name="connsiteY0" fmla="*/ 128496 h 171621"/>
              <a:gd name="connsiteX1" fmla="*/ 148110 w 148109"/>
              <a:gd name="connsiteY1" fmla="*/ 42748 h 171621"/>
              <a:gd name="connsiteX2" fmla="*/ 74055 w 148109"/>
              <a:gd name="connsiteY2" fmla="*/ 0 h 171621"/>
              <a:gd name="connsiteX3" fmla="*/ 0 w 148109"/>
              <a:gd name="connsiteY3" fmla="*/ 42748 h 171621"/>
              <a:gd name="connsiteX4" fmla="*/ 0 w 148109"/>
              <a:gd name="connsiteY4" fmla="*/ 128496 h 171621"/>
              <a:gd name="connsiteX5" fmla="*/ 74055 w 148109"/>
              <a:gd name="connsiteY5" fmla="*/ 171621 h 171621"/>
              <a:gd name="connsiteX6" fmla="*/ 148110 w 148109"/>
              <a:gd name="connsiteY6" fmla="*/ 128496 h 171621"/>
              <a:gd name="connsiteX7" fmla="*/ 6287 w 148109"/>
              <a:gd name="connsiteY7" fmla="*/ 46269 h 171621"/>
              <a:gd name="connsiteX8" fmla="*/ 74055 w 148109"/>
              <a:gd name="connsiteY8" fmla="*/ 7167 h 171621"/>
              <a:gd name="connsiteX9" fmla="*/ 141823 w 148109"/>
              <a:gd name="connsiteY9" fmla="*/ 46269 h 171621"/>
              <a:gd name="connsiteX10" fmla="*/ 141823 w 148109"/>
              <a:gd name="connsiteY10" fmla="*/ 124850 h 171621"/>
              <a:gd name="connsiteX11" fmla="*/ 74055 w 148109"/>
              <a:gd name="connsiteY11" fmla="*/ 164329 h 171621"/>
              <a:gd name="connsiteX12" fmla="*/ 6287 w 148109"/>
              <a:gd name="connsiteY12" fmla="*/ 124850 h 171621"/>
              <a:gd name="connsiteX13" fmla="*/ 6287 w 148109"/>
              <a:gd name="connsiteY13" fmla="*/ 46269 h 17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8109" h="171621">
                <a:moveTo>
                  <a:pt x="148110" y="128496"/>
                </a:moveTo>
                <a:lnTo>
                  <a:pt x="148110" y="42748"/>
                </a:lnTo>
                <a:lnTo>
                  <a:pt x="74055" y="0"/>
                </a:lnTo>
                <a:lnTo>
                  <a:pt x="0" y="42748"/>
                </a:lnTo>
                <a:lnTo>
                  <a:pt x="0" y="128496"/>
                </a:lnTo>
                <a:lnTo>
                  <a:pt x="74055" y="171621"/>
                </a:lnTo>
                <a:lnTo>
                  <a:pt x="148110" y="128496"/>
                </a:lnTo>
                <a:close/>
                <a:moveTo>
                  <a:pt x="6287" y="46269"/>
                </a:moveTo>
                <a:lnTo>
                  <a:pt x="74055" y="7167"/>
                </a:lnTo>
                <a:lnTo>
                  <a:pt x="141823" y="46269"/>
                </a:lnTo>
                <a:lnTo>
                  <a:pt x="141823" y="124850"/>
                </a:lnTo>
                <a:lnTo>
                  <a:pt x="74055" y="164329"/>
                </a:lnTo>
                <a:lnTo>
                  <a:pt x="6287" y="124850"/>
                </a:lnTo>
                <a:lnTo>
                  <a:pt x="6287" y="46269"/>
                </a:lnTo>
                <a:close/>
              </a:path>
            </a:pathLst>
          </a:custGeom>
          <a:gradFill>
            <a:gsLst>
              <a:gs pos="14000">
                <a:schemeClr val="accent5"/>
              </a:gs>
              <a:gs pos="100000">
                <a:srgbClr val="F7D636"/>
              </a:gs>
            </a:gsLst>
            <a:lin ang="2700000" scaled="0"/>
          </a:gra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b="0" i="0" dirty="0">
              <a:latin typeface="Verdana" panose="020B060403050404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8F627C-415B-432B-9971-F387149DCC16}"/>
              </a:ext>
            </a:extLst>
          </p:cNvPr>
          <p:cNvCxnSpPr>
            <a:cxnSpLocks/>
          </p:cNvCxnSpPr>
          <p:nvPr/>
        </p:nvCxnSpPr>
        <p:spPr>
          <a:xfrm>
            <a:off x="3982720" y="6200755"/>
            <a:ext cx="7117080" cy="0"/>
          </a:xfrm>
          <a:prstGeom prst="line">
            <a:avLst/>
          </a:prstGeom>
          <a:ln w="9525">
            <a:gradFill>
              <a:gsLst>
                <a:gs pos="0">
                  <a:schemeClr val="accent5"/>
                </a:gs>
                <a:gs pos="100000">
                  <a:srgbClr val="F7D63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aphic 20">
            <a:extLst>
              <a:ext uri="{FF2B5EF4-FFF2-40B4-BE49-F238E27FC236}">
                <a16:creationId xmlns:a16="http://schemas.microsoft.com/office/drawing/2014/main" id="{A33DBCB6-7545-4129-9537-BD555DEEE3D5}"/>
              </a:ext>
            </a:extLst>
          </p:cNvPr>
          <p:cNvGrpSpPr/>
          <p:nvPr/>
        </p:nvGrpSpPr>
        <p:grpSpPr>
          <a:xfrm>
            <a:off x="11501120" y="4896783"/>
            <a:ext cx="661111" cy="1408505"/>
            <a:chOff x="11501120" y="4896783"/>
            <a:chExt cx="661111" cy="1408505"/>
          </a:xfr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46C010F-5930-4165-ACFE-A49824884763}"/>
                </a:ext>
              </a:extLst>
            </p:cNvPr>
            <p:cNvSpPr/>
            <p:nvPr/>
          </p:nvSpPr>
          <p:spPr>
            <a:xfrm>
              <a:off x="11502647" y="5541860"/>
              <a:ext cx="659584" cy="763428"/>
            </a:xfrm>
            <a:custGeom>
              <a:avLst/>
              <a:gdLst>
                <a:gd name="connsiteX0" fmla="*/ 329856 w 659584"/>
                <a:gd name="connsiteY0" fmla="*/ 763428 h 763428"/>
                <a:gd name="connsiteX1" fmla="*/ 328202 w 659584"/>
                <a:gd name="connsiteY1" fmla="*/ 762538 h 763428"/>
                <a:gd name="connsiteX2" fmla="*/ 0 w 659584"/>
                <a:gd name="connsiteY2" fmla="*/ 573558 h 763428"/>
                <a:gd name="connsiteX3" fmla="*/ 0 w 659584"/>
                <a:gd name="connsiteY3" fmla="*/ 191780 h 763428"/>
                <a:gd name="connsiteX4" fmla="*/ 329729 w 659584"/>
                <a:gd name="connsiteY4" fmla="*/ 0 h 763428"/>
                <a:gd name="connsiteX5" fmla="*/ 331383 w 659584"/>
                <a:gd name="connsiteY5" fmla="*/ 891 h 763428"/>
                <a:gd name="connsiteX6" fmla="*/ 659585 w 659584"/>
                <a:gd name="connsiteY6" fmla="*/ 191780 h 763428"/>
                <a:gd name="connsiteX7" fmla="*/ 659585 w 659584"/>
                <a:gd name="connsiteY7" fmla="*/ 573558 h 763428"/>
                <a:gd name="connsiteX8" fmla="*/ 657930 w 659584"/>
                <a:gd name="connsiteY8" fmla="*/ 574448 h 763428"/>
                <a:gd name="connsiteX9" fmla="*/ 329856 w 659584"/>
                <a:gd name="connsiteY9" fmla="*/ 763428 h 763428"/>
                <a:gd name="connsiteX10" fmla="*/ 6363 w 659584"/>
                <a:gd name="connsiteY10" fmla="*/ 569867 h 763428"/>
                <a:gd name="connsiteX11" fmla="*/ 329729 w 659584"/>
                <a:gd name="connsiteY11" fmla="*/ 756175 h 763428"/>
                <a:gd name="connsiteX12" fmla="*/ 653094 w 659584"/>
                <a:gd name="connsiteY12" fmla="*/ 569867 h 763428"/>
                <a:gd name="connsiteX13" fmla="*/ 653094 w 659584"/>
                <a:gd name="connsiteY13" fmla="*/ 195470 h 763428"/>
                <a:gd name="connsiteX14" fmla="*/ 329856 w 659584"/>
                <a:gd name="connsiteY14" fmla="*/ 7381 h 763428"/>
                <a:gd name="connsiteX15" fmla="*/ 6363 w 659584"/>
                <a:gd name="connsiteY15" fmla="*/ 195470 h 763428"/>
                <a:gd name="connsiteX16" fmla="*/ 6363 w 659584"/>
                <a:gd name="connsiteY16" fmla="*/ 569867 h 76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9584" h="763428">
                  <a:moveTo>
                    <a:pt x="329856" y="763428"/>
                  </a:moveTo>
                  <a:lnTo>
                    <a:pt x="328202" y="762538"/>
                  </a:lnTo>
                  <a:lnTo>
                    <a:pt x="0" y="573558"/>
                  </a:lnTo>
                  <a:lnTo>
                    <a:pt x="0" y="191780"/>
                  </a:lnTo>
                  <a:lnTo>
                    <a:pt x="329729" y="0"/>
                  </a:lnTo>
                  <a:lnTo>
                    <a:pt x="331383" y="891"/>
                  </a:lnTo>
                  <a:lnTo>
                    <a:pt x="659585" y="191780"/>
                  </a:lnTo>
                  <a:lnTo>
                    <a:pt x="659585" y="573558"/>
                  </a:lnTo>
                  <a:lnTo>
                    <a:pt x="657930" y="574448"/>
                  </a:lnTo>
                  <a:lnTo>
                    <a:pt x="329856" y="763428"/>
                  </a:lnTo>
                  <a:close/>
                  <a:moveTo>
                    <a:pt x="6363" y="569867"/>
                  </a:moveTo>
                  <a:lnTo>
                    <a:pt x="329729" y="756175"/>
                  </a:lnTo>
                  <a:lnTo>
                    <a:pt x="653094" y="569867"/>
                  </a:lnTo>
                  <a:lnTo>
                    <a:pt x="653094" y="195470"/>
                  </a:lnTo>
                  <a:lnTo>
                    <a:pt x="329856" y="7381"/>
                  </a:lnTo>
                  <a:lnTo>
                    <a:pt x="6363" y="195470"/>
                  </a:lnTo>
                  <a:lnTo>
                    <a:pt x="6363" y="569867"/>
                  </a:lnTo>
                  <a:close/>
                </a:path>
              </a:pathLst>
            </a:custGeom>
            <a:gradFill>
              <a:gsLst>
                <a:gs pos="14000">
                  <a:schemeClr val="accent5"/>
                </a:gs>
                <a:gs pos="100000">
                  <a:srgbClr val="F7D636"/>
                </a:gs>
              </a:gsLst>
              <a:lin ang="2700000" scaled="0"/>
            </a:gra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b="0" i="0" dirty="0">
                <a:latin typeface="Verdana" panose="020B060403050404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D9BCCB-A8FE-4C13-A8F7-E7A9DFD271CF}"/>
                </a:ext>
              </a:extLst>
            </p:cNvPr>
            <p:cNvSpPr/>
            <p:nvPr/>
          </p:nvSpPr>
          <p:spPr>
            <a:xfrm>
              <a:off x="11501120" y="5077363"/>
              <a:ext cx="336727" cy="389667"/>
            </a:xfrm>
            <a:custGeom>
              <a:avLst/>
              <a:gdLst>
                <a:gd name="connsiteX0" fmla="*/ 168364 w 336727"/>
                <a:gd name="connsiteY0" fmla="*/ 389668 h 389667"/>
                <a:gd name="connsiteX1" fmla="*/ 0 w 336727"/>
                <a:gd name="connsiteY1" fmla="*/ 292696 h 389667"/>
                <a:gd name="connsiteX2" fmla="*/ 0 w 336727"/>
                <a:gd name="connsiteY2" fmla="*/ 97862 h 389667"/>
                <a:gd name="connsiteX3" fmla="*/ 168364 w 336727"/>
                <a:gd name="connsiteY3" fmla="*/ 0 h 389667"/>
                <a:gd name="connsiteX4" fmla="*/ 336728 w 336727"/>
                <a:gd name="connsiteY4" fmla="*/ 97862 h 389667"/>
                <a:gd name="connsiteX5" fmla="*/ 336728 w 336727"/>
                <a:gd name="connsiteY5" fmla="*/ 292696 h 389667"/>
                <a:gd name="connsiteX6" fmla="*/ 168364 w 336727"/>
                <a:gd name="connsiteY6" fmla="*/ 389668 h 389667"/>
                <a:gd name="connsiteX7" fmla="*/ 6363 w 336727"/>
                <a:gd name="connsiteY7" fmla="*/ 289006 h 389667"/>
                <a:gd name="connsiteX8" fmla="*/ 168364 w 336727"/>
                <a:gd name="connsiteY8" fmla="*/ 382287 h 389667"/>
                <a:gd name="connsiteX9" fmla="*/ 330365 w 336727"/>
                <a:gd name="connsiteY9" fmla="*/ 289006 h 389667"/>
                <a:gd name="connsiteX10" fmla="*/ 330365 w 336727"/>
                <a:gd name="connsiteY10" fmla="*/ 101553 h 389667"/>
                <a:gd name="connsiteX11" fmla="*/ 168364 w 336727"/>
                <a:gd name="connsiteY11" fmla="*/ 7381 h 389667"/>
                <a:gd name="connsiteX12" fmla="*/ 6363 w 336727"/>
                <a:gd name="connsiteY12" fmla="*/ 101553 h 389667"/>
                <a:gd name="connsiteX13" fmla="*/ 6363 w 336727"/>
                <a:gd name="connsiteY13" fmla="*/ 289006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6727" h="389667">
                  <a:moveTo>
                    <a:pt x="168364" y="389668"/>
                  </a:moveTo>
                  <a:lnTo>
                    <a:pt x="0" y="292696"/>
                  </a:lnTo>
                  <a:lnTo>
                    <a:pt x="0" y="97862"/>
                  </a:lnTo>
                  <a:lnTo>
                    <a:pt x="168364" y="0"/>
                  </a:lnTo>
                  <a:lnTo>
                    <a:pt x="336728" y="97862"/>
                  </a:lnTo>
                  <a:lnTo>
                    <a:pt x="336728" y="292696"/>
                  </a:lnTo>
                  <a:lnTo>
                    <a:pt x="168364" y="389668"/>
                  </a:lnTo>
                  <a:close/>
                  <a:moveTo>
                    <a:pt x="6363" y="289006"/>
                  </a:moveTo>
                  <a:lnTo>
                    <a:pt x="168364" y="382287"/>
                  </a:lnTo>
                  <a:lnTo>
                    <a:pt x="330365" y="289006"/>
                  </a:lnTo>
                  <a:lnTo>
                    <a:pt x="330365" y="101553"/>
                  </a:lnTo>
                  <a:lnTo>
                    <a:pt x="168364" y="7381"/>
                  </a:lnTo>
                  <a:lnTo>
                    <a:pt x="6363" y="101553"/>
                  </a:lnTo>
                  <a:lnTo>
                    <a:pt x="6363" y="289006"/>
                  </a:lnTo>
                  <a:close/>
                </a:path>
              </a:pathLst>
            </a:custGeom>
            <a:gradFill>
              <a:gsLst>
                <a:gs pos="14000">
                  <a:schemeClr val="accent5"/>
                </a:gs>
                <a:gs pos="100000">
                  <a:srgbClr val="F7D636"/>
                </a:gs>
              </a:gsLst>
              <a:lin ang="2700000" scaled="0"/>
            </a:gra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b="0" i="0" dirty="0">
                <a:latin typeface="Verdana" panose="020B060403050404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F8ED530-2854-4533-AEA2-EC1B19EC5715}"/>
                </a:ext>
              </a:extLst>
            </p:cNvPr>
            <p:cNvSpPr/>
            <p:nvPr/>
          </p:nvSpPr>
          <p:spPr>
            <a:xfrm>
              <a:off x="11952635" y="4906581"/>
              <a:ext cx="209468" cy="242556"/>
            </a:xfrm>
            <a:custGeom>
              <a:avLst/>
              <a:gdLst>
                <a:gd name="connsiteX0" fmla="*/ 104734 w 209468"/>
                <a:gd name="connsiteY0" fmla="*/ 242556 h 242556"/>
                <a:gd name="connsiteX1" fmla="*/ 0 w 209468"/>
                <a:gd name="connsiteY1" fmla="*/ 182235 h 242556"/>
                <a:gd name="connsiteX2" fmla="*/ 0 w 209468"/>
                <a:gd name="connsiteY2" fmla="*/ 60957 h 242556"/>
                <a:gd name="connsiteX3" fmla="*/ 104734 w 209468"/>
                <a:gd name="connsiteY3" fmla="*/ 0 h 242556"/>
                <a:gd name="connsiteX4" fmla="*/ 209469 w 209468"/>
                <a:gd name="connsiteY4" fmla="*/ 60957 h 242556"/>
                <a:gd name="connsiteX5" fmla="*/ 209469 w 209468"/>
                <a:gd name="connsiteY5" fmla="*/ 182235 h 242556"/>
                <a:gd name="connsiteX6" fmla="*/ 104734 w 209468"/>
                <a:gd name="connsiteY6" fmla="*/ 242556 h 242556"/>
                <a:gd name="connsiteX7" fmla="*/ 6363 w 209468"/>
                <a:gd name="connsiteY7" fmla="*/ 178545 h 242556"/>
                <a:gd name="connsiteX8" fmla="*/ 104734 w 209468"/>
                <a:gd name="connsiteY8" fmla="*/ 235302 h 242556"/>
                <a:gd name="connsiteX9" fmla="*/ 203106 w 209468"/>
                <a:gd name="connsiteY9" fmla="*/ 178545 h 242556"/>
                <a:gd name="connsiteX10" fmla="*/ 203106 w 209468"/>
                <a:gd name="connsiteY10" fmla="*/ 64648 h 242556"/>
                <a:gd name="connsiteX11" fmla="*/ 104734 w 209468"/>
                <a:gd name="connsiteY11" fmla="*/ 7381 h 242556"/>
                <a:gd name="connsiteX12" fmla="*/ 6363 w 209468"/>
                <a:gd name="connsiteY12" fmla="*/ 64648 h 242556"/>
                <a:gd name="connsiteX13" fmla="*/ 6363 w 209468"/>
                <a:gd name="connsiteY13" fmla="*/ 178545 h 24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468" h="242556">
                  <a:moveTo>
                    <a:pt x="104734" y="242556"/>
                  </a:moveTo>
                  <a:lnTo>
                    <a:pt x="0" y="182235"/>
                  </a:lnTo>
                  <a:lnTo>
                    <a:pt x="0" y="60957"/>
                  </a:lnTo>
                  <a:lnTo>
                    <a:pt x="104734" y="0"/>
                  </a:lnTo>
                  <a:lnTo>
                    <a:pt x="209469" y="60957"/>
                  </a:lnTo>
                  <a:lnTo>
                    <a:pt x="209469" y="182235"/>
                  </a:lnTo>
                  <a:lnTo>
                    <a:pt x="104734" y="242556"/>
                  </a:lnTo>
                  <a:close/>
                  <a:moveTo>
                    <a:pt x="6363" y="178545"/>
                  </a:moveTo>
                  <a:lnTo>
                    <a:pt x="104734" y="235302"/>
                  </a:lnTo>
                  <a:lnTo>
                    <a:pt x="203106" y="178545"/>
                  </a:lnTo>
                  <a:lnTo>
                    <a:pt x="203106" y="64648"/>
                  </a:lnTo>
                  <a:lnTo>
                    <a:pt x="104734" y="7381"/>
                  </a:lnTo>
                  <a:lnTo>
                    <a:pt x="6363" y="64648"/>
                  </a:lnTo>
                  <a:lnTo>
                    <a:pt x="6363" y="178545"/>
                  </a:lnTo>
                  <a:close/>
                </a:path>
              </a:pathLst>
            </a:custGeom>
            <a:gradFill>
              <a:gsLst>
                <a:gs pos="14000">
                  <a:schemeClr val="accent5"/>
                </a:gs>
                <a:gs pos="100000">
                  <a:srgbClr val="F7D636"/>
                </a:gs>
              </a:gsLst>
              <a:lin ang="2700000" scaled="0"/>
            </a:gra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b="0" i="0" dirty="0">
                <a:latin typeface="Verdana" panose="020B060403050404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F0CC8B9-89A6-4235-A0EA-49264492586A}"/>
                </a:ext>
              </a:extLst>
            </p:cNvPr>
            <p:cNvSpPr/>
            <p:nvPr/>
          </p:nvSpPr>
          <p:spPr>
            <a:xfrm>
              <a:off x="11725859" y="4896783"/>
              <a:ext cx="103589" cy="119878"/>
            </a:xfrm>
            <a:custGeom>
              <a:avLst/>
              <a:gdLst>
                <a:gd name="connsiteX0" fmla="*/ 51795 w 103589"/>
                <a:gd name="connsiteY0" fmla="*/ 119878 h 119878"/>
                <a:gd name="connsiteX1" fmla="*/ 0 w 103589"/>
                <a:gd name="connsiteY1" fmla="*/ 90100 h 119878"/>
                <a:gd name="connsiteX2" fmla="*/ 0 w 103589"/>
                <a:gd name="connsiteY2" fmla="*/ 30160 h 119878"/>
                <a:gd name="connsiteX3" fmla="*/ 51795 w 103589"/>
                <a:gd name="connsiteY3" fmla="*/ 0 h 119878"/>
                <a:gd name="connsiteX4" fmla="*/ 103589 w 103589"/>
                <a:gd name="connsiteY4" fmla="*/ 30160 h 119878"/>
                <a:gd name="connsiteX5" fmla="*/ 103589 w 103589"/>
                <a:gd name="connsiteY5" fmla="*/ 90100 h 119878"/>
                <a:gd name="connsiteX6" fmla="*/ 51795 w 103589"/>
                <a:gd name="connsiteY6" fmla="*/ 119878 h 119878"/>
                <a:gd name="connsiteX7" fmla="*/ 6363 w 103589"/>
                <a:gd name="connsiteY7" fmla="*/ 86409 h 119878"/>
                <a:gd name="connsiteX8" fmla="*/ 51795 w 103589"/>
                <a:gd name="connsiteY8" fmla="*/ 112624 h 119878"/>
                <a:gd name="connsiteX9" fmla="*/ 97226 w 103589"/>
                <a:gd name="connsiteY9" fmla="*/ 86409 h 119878"/>
                <a:gd name="connsiteX10" fmla="*/ 97226 w 103589"/>
                <a:gd name="connsiteY10" fmla="*/ 33724 h 119878"/>
                <a:gd name="connsiteX11" fmla="*/ 51795 w 103589"/>
                <a:gd name="connsiteY11" fmla="*/ 7254 h 119878"/>
                <a:gd name="connsiteX12" fmla="*/ 6363 w 103589"/>
                <a:gd name="connsiteY12" fmla="*/ 33724 h 119878"/>
                <a:gd name="connsiteX13" fmla="*/ 6363 w 103589"/>
                <a:gd name="connsiteY13" fmla="*/ 86409 h 11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589" h="119878">
                  <a:moveTo>
                    <a:pt x="51795" y="119878"/>
                  </a:moveTo>
                  <a:lnTo>
                    <a:pt x="0" y="90100"/>
                  </a:lnTo>
                  <a:lnTo>
                    <a:pt x="0" y="30160"/>
                  </a:lnTo>
                  <a:lnTo>
                    <a:pt x="51795" y="0"/>
                  </a:lnTo>
                  <a:lnTo>
                    <a:pt x="103589" y="30160"/>
                  </a:lnTo>
                  <a:lnTo>
                    <a:pt x="103589" y="90100"/>
                  </a:lnTo>
                  <a:lnTo>
                    <a:pt x="51795" y="119878"/>
                  </a:lnTo>
                  <a:close/>
                  <a:moveTo>
                    <a:pt x="6363" y="86409"/>
                  </a:moveTo>
                  <a:lnTo>
                    <a:pt x="51795" y="112624"/>
                  </a:lnTo>
                  <a:lnTo>
                    <a:pt x="97226" y="86409"/>
                  </a:lnTo>
                  <a:lnTo>
                    <a:pt x="97226" y="33724"/>
                  </a:lnTo>
                  <a:lnTo>
                    <a:pt x="51795" y="7254"/>
                  </a:lnTo>
                  <a:lnTo>
                    <a:pt x="6363" y="33724"/>
                  </a:lnTo>
                  <a:lnTo>
                    <a:pt x="6363" y="86409"/>
                  </a:lnTo>
                  <a:close/>
                </a:path>
              </a:pathLst>
            </a:custGeom>
            <a:gradFill>
              <a:gsLst>
                <a:gs pos="14000">
                  <a:schemeClr val="accent5"/>
                </a:gs>
                <a:gs pos="100000">
                  <a:srgbClr val="F7D636"/>
                </a:gs>
              </a:gsLst>
              <a:lin ang="2700000" scaled="0"/>
            </a:gra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b="0" i="0" dirty="0">
                <a:latin typeface="Verdana" panose="020B0604030504040204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DBC10AD-AB63-432D-B3A8-9E93BFAB9949}"/>
                </a:ext>
              </a:extLst>
            </p:cNvPr>
            <p:cNvSpPr/>
            <p:nvPr/>
          </p:nvSpPr>
          <p:spPr>
            <a:xfrm>
              <a:off x="11955944" y="5242928"/>
              <a:ext cx="149911" cy="173708"/>
            </a:xfrm>
            <a:custGeom>
              <a:avLst/>
              <a:gdLst>
                <a:gd name="connsiteX0" fmla="*/ 74956 w 149911"/>
                <a:gd name="connsiteY0" fmla="*/ 173709 h 173708"/>
                <a:gd name="connsiteX1" fmla="*/ 0 w 149911"/>
                <a:gd name="connsiteY1" fmla="*/ 130441 h 173708"/>
                <a:gd name="connsiteX2" fmla="*/ 0 w 149911"/>
                <a:gd name="connsiteY2" fmla="*/ 43650 h 173708"/>
                <a:gd name="connsiteX3" fmla="*/ 74956 w 149911"/>
                <a:gd name="connsiteY3" fmla="*/ 0 h 173708"/>
                <a:gd name="connsiteX4" fmla="*/ 149911 w 149911"/>
                <a:gd name="connsiteY4" fmla="*/ 43650 h 173708"/>
                <a:gd name="connsiteX5" fmla="*/ 149911 w 149911"/>
                <a:gd name="connsiteY5" fmla="*/ 130441 h 173708"/>
                <a:gd name="connsiteX6" fmla="*/ 74956 w 149911"/>
                <a:gd name="connsiteY6" fmla="*/ 173709 h 173708"/>
                <a:gd name="connsiteX7" fmla="*/ 6236 w 149911"/>
                <a:gd name="connsiteY7" fmla="*/ 126877 h 173708"/>
                <a:gd name="connsiteX8" fmla="*/ 74828 w 149911"/>
                <a:gd name="connsiteY8" fmla="*/ 166455 h 173708"/>
                <a:gd name="connsiteX9" fmla="*/ 143421 w 149911"/>
                <a:gd name="connsiteY9" fmla="*/ 126877 h 173708"/>
                <a:gd name="connsiteX10" fmla="*/ 143421 w 149911"/>
                <a:gd name="connsiteY10" fmla="*/ 47340 h 173708"/>
                <a:gd name="connsiteX11" fmla="*/ 74828 w 149911"/>
                <a:gd name="connsiteY11" fmla="*/ 7381 h 173708"/>
                <a:gd name="connsiteX12" fmla="*/ 6236 w 149911"/>
                <a:gd name="connsiteY12" fmla="*/ 47340 h 173708"/>
                <a:gd name="connsiteX13" fmla="*/ 6236 w 149911"/>
                <a:gd name="connsiteY13" fmla="*/ 126877 h 17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911" h="173708">
                  <a:moveTo>
                    <a:pt x="74956" y="173709"/>
                  </a:moveTo>
                  <a:lnTo>
                    <a:pt x="0" y="130441"/>
                  </a:lnTo>
                  <a:lnTo>
                    <a:pt x="0" y="43650"/>
                  </a:lnTo>
                  <a:lnTo>
                    <a:pt x="74956" y="0"/>
                  </a:lnTo>
                  <a:lnTo>
                    <a:pt x="149911" y="43650"/>
                  </a:lnTo>
                  <a:lnTo>
                    <a:pt x="149911" y="130441"/>
                  </a:lnTo>
                  <a:lnTo>
                    <a:pt x="74956" y="173709"/>
                  </a:lnTo>
                  <a:close/>
                  <a:moveTo>
                    <a:pt x="6236" y="126877"/>
                  </a:moveTo>
                  <a:lnTo>
                    <a:pt x="74828" y="166455"/>
                  </a:lnTo>
                  <a:lnTo>
                    <a:pt x="143421" y="126877"/>
                  </a:lnTo>
                  <a:lnTo>
                    <a:pt x="143421" y="47340"/>
                  </a:lnTo>
                  <a:lnTo>
                    <a:pt x="74828" y="7381"/>
                  </a:lnTo>
                  <a:lnTo>
                    <a:pt x="6236" y="47340"/>
                  </a:lnTo>
                  <a:lnTo>
                    <a:pt x="6236" y="126877"/>
                  </a:lnTo>
                  <a:close/>
                </a:path>
              </a:pathLst>
            </a:custGeom>
            <a:gradFill>
              <a:gsLst>
                <a:gs pos="14000">
                  <a:schemeClr val="accent5"/>
                </a:gs>
                <a:gs pos="100000">
                  <a:srgbClr val="F7D636"/>
                </a:gs>
              </a:gsLst>
              <a:lin ang="2700000" scaled="0"/>
            </a:gra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b="0" i="0" dirty="0">
                <a:latin typeface="Verdana" panose="020B0604030504040204" pitchFamily="34" charset="0"/>
              </a:endParaRPr>
            </a:p>
          </p:txBody>
        </p:sp>
      </p:grpSp>
      <p:sp>
        <p:nvSpPr>
          <p:cNvPr id="22" name="Hexagon 21">
            <a:extLst>
              <a:ext uri="{FF2B5EF4-FFF2-40B4-BE49-F238E27FC236}">
                <a16:creationId xmlns:a16="http://schemas.microsoft.com/office/drawing/2014/main" id="{2DB3D2B4-9280-40FD-B68B-7EBE4C899215}"/>
              </a:ext>
            </a:extLst>
          </p:cNvPr>
          <p:cNvSpPr/>
          <p:nvPr/>
        </p:nvSpPr>
        <p:spPr>
          <a:xfrm rot="5400000">
            <a:off x="11405408" y="6121207"/>
            <a:ext cx="439441" cy="378829"/>
          </a:xfrm>
          <a:prstGeom prst="hexagon">
            <a:avLst/>
          </a:prstGeom>
          <a:gradFill>
            <a:gsLst>
              <a:gs pos="14000">
                <a:schemeClr val="accent5"/>
              </a:gs>
              <a:gs pos="100000">
                <a:srgbClr val="F7D636"/>
              </a:gs>
            </a:gsLst>
            <a:lin ang="2700000" scaled="0"/>
          </a:gra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5B7040B1-5CBD-421D-B09E-5CED22C7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714" y="6137890"/>
            <a:ext cx="621030" cy="365125"/>
          </a:xfrm>
          <a:prstGeom prst="rect">
            <a:avLst/>
          </a:prstGeom>
        </p:spPr>
        <p:txBody>
          <a:bodyPr/>
          <a:lstStyle>
            <a:lvl1pPr>
              <a:defRPr sz="1400" b="0" i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19DE977-D617-4728-8A39-08AB157FEA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EFBEC54-8398-4EF1-827B-F4303507A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06" y="6355621"/>
            <a:ext cx="1087494" cy="18691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A167C1-2585-4D39-9FEE-BD91F3DBA387}"/>
              </a:ext>
            </a:extLst>
          </p:cNvPr>
          <p:cNvCxnSpPr>
            <a:cxnSpLocks/>
          </p:cNvCxnSpPr>
          <p:nvPr/>
        </p:nvCxnSpPr>
        <p:spPr>
          <a:xfrm>
            <a:off x="316865" y="6200755"/>
            <a:ext cx="2944495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788EABB1-7E8E-4E4D-9223-35E637C0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37" y="834564"/>
            <a:ext cx="3958823" cy="1159049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BFF17AE-7482-4C89-B2A2-4DC01480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36" y="2148478"/>
            <a:ext cx="3958824" cy="3618982"/>
          </a:xfr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237B2F3D-A4AB-40EE-8E29-FC9FED3C9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3969" y="822146"/>
            <a:ext cx="6378786" cy="4936449"/>
          </a:xfrm>
        </p:spPr>
        <p:txBody>
          <a:bodyPr>
            <a:normAutofit/>
          </a:bodyPr>
          <a:lstStyle>
            <a:lvl1pPr>
              <a:defRPr sz="14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1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05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0479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C32B-9175-4A9C-B497-CD77B958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7D4F-595E-44DA-8EA6-DBAB4F53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054" y="2401455"/>
            <a:ext cx="4440381" cy="3149600"/>
          </a:xfrm>
        </p:spPr>
        <p:txBody>
          <a:bodyPr>
            <a:normAutofit/>
          </a:bodyPr>
          <a:lstStyle>
            <a:lvl1pPr>
              <a:defRPr sz="16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1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1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B8BE02-83C2-4CEC-9C53-AA4278BBEDEA}"/>
              </a:ext>
            </a:extLst>
          </p:cNvPr>
          <p:cNvSpPr/>
          <p:nvPr userDrawn="1"/>
        </p:nvSpPr>
        <p:spPr>
          <a:xfrm>
            <a:off x="0" y="0"/>
            <a:ext cx="12192000" cy="576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1C52F8F-FE41-4CAA-AF45-E58469A4B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7241" y="1017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i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dirty="0"/>
              <a:t>Presentation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47F6D0B-A5FC-44E4-AEBD-12CD63E90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714" y="6137890"/>
            <a:ext cx="62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i="0" smtClean="0">
                <a:solidFill>
                  <a:srgbClr val="1B1C3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19DE977-D617-4728-8A39-08AB157FEA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E4E0CFE-5ED4-45A3-A909-B1D8ADDEF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6296"/>
          <a:stretch/>
        </p:blipFill>
        <p:spPr>
          <a:xfrm>
            <a:off x="11275063" y="0"/>
            <a:ext cx="925708" cy="9128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39C9DC-FB39-4ED6-8090-6C44B247F48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13418" y="2401455"/>
            <a:ext cx="4440381" cy="3149600"/>
          </a:xfrm>
        </p:spPr>
        <p:txBody>
          <a:bodyPr>
            <a:normAutofit/>
          </a:bodyPr>
          <a:lstStyle>
            <a:lvl1pPr>
              <a:defRPr sz="16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1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1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1634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C32B-9175-4A9C-B497-CD77B958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7D4F-595E-44DA-8EA6-DBAB4F53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B8BE02-83C2-4CEC-9C53-AA4278BBEDEA}"/>
              </a:ext>
            </a:extLst>
          </p:cNvPr>
          <p:cNvSpPr/>
          <p:nvPr userDrawn="1"/>
        </p:nvSpPr>
        <p:spPr>
          <a:xfrm>
            <a:off x="0" y="0"/>
            <a:ext cx="12192000" cy="576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" panose="020B0604030504040204" pitchFamily="34" charset="0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1C52F8F-FE41-4CAA-AF45-E58469A4B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7241" y="1017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i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dirty="0"/>
              <a:t>Presentation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47F6D0B-A5FC-44E4-AEBD-12CD63E90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6714" y="6137890"/>
            <a:ext cx="62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i="0" smtClean="0">
                <a:solidFill>
                  <a:srgbClr val="1B1C3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19DE977-D617-4728-8A39-08AB157FEA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E4E0CFE-5ED4-45A3-A909-B1D8ADDEF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6296"/>
          <a:stretch/>
        </p:blipFill>
        <p:spPr>
          <a:xfrm>
            <a:off x="11275063" y="0"/>
            <a:ext cx="925708" cy="9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9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Alt1">
  <p:cSld name="Title and Content Alt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76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grpSp>
        <p:nvGrpSpPr>
          <p:cNvPr id="41" name="Google Shape;41;p7"/>
          <p:cNvGrpSpPr/>
          <p:nvPr/>
        </p:nvGrpSpPr>
        <p:grpSpPr>
          <a:xfrm>
            <a:off x="0" y="5810864"/>
            <a:ext cx="12192001" cy="1047136"/>
            <a:chOff x="0" y="5810864"/>
            <a:chExt cx="12192001" cy="1047136"/>
          </a:xfrm>
        </p:grpSpPr>
        <p:sp>
          <p:nvSpPr>
            <p:cNvPr id="42" name="Google Shape;42;p7"/>
            <p:cNvSpPr/>
            <p:nvPr/>
          </p:nvSpPr>
          <p:spPr>
            <a:xfrm rot="-5400000">
              <a:off x="5572432" y="238432"/>
              <a:ext cx="1047136" cy="12192000"/>
            </a:xfrm>
            <a:prstGeom prst="rect">
              <a:avLst/>
            </a:prstGeom>
            <a:gradFill>
              <a:gsLst>
                <a:gs pos="0">
                  <a:srgbClr val="3B4D96"/>
                </a:gs>
                <a:gs pos="100000">
                  <a:srgbClr val="0F1C4D"/>
                </a:gs>
              </a:gsLst>
              <a:lin ang="12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 rot="10800000">
              <a:off x="0" y="5810864"/>
              <a:ext cx="12192000" cy="501034"/>
            </a:xfrm>
            <a:prstGeom prst="triangle">
              <a:avLst>
                <a:gd name="adj" fmla="val 4234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endParaRPr>
            </a:p>
          </p:txBody>
        </p:sp>
        <p:pic>
          <p:nvPicPr>
            <p:cNvPr id="44" name="Google Shape;44;p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28626" y="6441190"/>
              <a:ext cx="1156371" cy="1987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t="50420"/>
          <a:stretch/>
        </p:blipFill>
        <p:spPr>
          <a:xfrm>
            <a:off x="9980507" y="-5105"/>
            <a:ext cx="2228708" cy="127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439" y="327225"/>
            <a:ext cx="966561" cy="95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 rotWithShape="1">
          <a:blip r:embed="rId5">
            <a:alphaModFix/>
          </a:blip>
          <a:srcRect t="83455" b="-10288"/>
          <a:stretch/>
        </p:blipFill>
        <p:spPr>
          <a:xfrm rot="-5400000">
            <a:off x="-772955" y="680318"/>
            <a:ext cx="2241090" cy="69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742158" y="5596641"/>
            <a:ext cx="966561" cy="95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rgbClr val="0F1C4D"/>
            </a:gs>
          </a:gsLst>
          <a:lin ang="480000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0" y="0"/>
            <a:ext cx="67302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sz="6000" b="0" i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98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98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grpSp>
        <p:nvGrpSpPr>
          <p:cNvPr id="76" name="Google Shape;76;p12"/>
          <p:cNvGrpSpPr/>
          <p:nvPr/>
        </p:nvGrpSpPr>
        <p:grpSpPr>
          <a:xfrm>
            <a:off x="0" y="5810864"/>
            <a:ext cx="12192001" cy="1047136"/>
            <a:chOff x="0" y="5810864"/>
            <a:chExt cx="12192001" cy="1047136"/>
          </a:xfrm>
        </p:grpSpPr>
        <p:sp>
          <p:nvSpPr>
            <p:cNvPr id="77" name="Google Shape;77;p12"/>
            <p:cNvSpPr/>
            <p:nvPr/>
          </p:nvSpPr>
          <p:spPr>
            <a:xfrm rot="-5400000">
              <a:off x="5572432" y="238432"/>
              <a:ext cx="1047136" cy="12192000"/>
            </a:xfrm>
            <a:prstGeom prst="rect">
              <a:avLst/>
            </a:prstGeom>
            <a:gradFill>
              <a:gsLst>
                <a:gs pos="0">
                  <a:srgbClr val="3B4D96"/>
                </a:gs>
                <a:gs pos="100000">
                  <a:srgbClr val="0F1C4D"/>
                </a:gs>
              </a:gsLst>
              <a:lin ang="12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10800000">
              <a:off x="0" y="5810864"/>
              <a:ext cx="12192000" cy="501034"/>
            </a:xfrm>
            <a:prstGeom prst="triangle">
              <a:avLst>
                <a:gd name="adj" fmla="val 4234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endParaRPr>
            </a:p>
          </p:txBody>
        </p:sp>
        <p:pic>
          <p:nvPicPr>
            <p:cNvPr id="79" name="Google Shape;79;p1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28626" y="6441190"/>
              <a:ext cx="1156371" cy="1987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0" y="5810864"/>
            <a:ext cx="12192001" cy="1047136"/>
            <a:chOff x="0" y="5810864"/>
            <a:chExt cx="12192001" cy="1047136"/>
          </a:xfrm>
        </p:grpSpPr>
        <p:sp>
          <p:nvSpPr>
            <p:cNvPr id="127" name="Google Shape;127;p18"/>
            <p:cNvSpPr/>
            <p:nvPr/>
          </p:nvSpPr>
          <p:spPr>
            <a:xfrm rot="-5400000">
              <a:off x="5572432" y="238432"/>
              <a:ext cx="1047136" cy="12192000"/>
            </a:xfrm>
            <a:prstGeom prst="rect">
              <a:avLst/>
            </a:prstGeom>
            <a:gradFill>
              <a:gsLst>
                <a:gs pos="0">
                  <a:srgbClr val="3B4D96"/>
                </a:gs>
                <a:gs pos="100000">
                  <a:srgbClr val="0F1C4D"/>
                </a:gs>
              </a:gsLst>
              <a:lin ang="12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 rot="10800000">
              <a:off x="0" y="5810864"/>
              <a:ext cx="12192000" cy="501034"/>
            </a:xfrm>
            <a:prstGeom prst="triangle">
              <a:avLst>
                <a:gd name="adj" fmla="val 4234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endParaRPr>
            </a:p>
          </p:txBody>
        </p:sp>
        <p:pic>
          <p:nvPicPr>
            <p:cNvPr id="129" name="Google Shape;129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28626" y="6441190"/>
              <a:ext cx="1156371" cy="1987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Alt">
  <p:cSld name="Title Only Al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132" name="Google Shape;132;p19"/>
          <p:cNvGrpSpPr/>
          <p:nvPr/>
        </p:nvGrpSpPr>
        <p:grpSpPr>
          <a:xfrm>
            <a:off x="0" y="5810864"/>
            <a:ext cx="12192001" cy="1047136"/>
            <a:chOff x="0" y="5810864"/>
            <a:chExt cx="12192001" cy="1047136"/>
          </a:xfrm>
        </p:grpSpPr>
        <p:sp>
          <p:nvSpPr>
            <p:cNvPr id="133" name="Google Shape;133;p19"/>
            <p:cNvSpPr/>
            <p:nvPr/>
          </p:nvSpPr>
          <p:spPr>
            <a:xfrm rot="-5400000">
              <a:off x="5572432" y="238432"/>
              <a:ext cx="1047136" cy="12192000"/>
            </a:xfrm>
            <a:prstGeom prst="rect">
              <a:avLst/>
            </a:prstGeom>
            <a:gradFill>
              <a:gsLst>
                <a:gs pos="0">
                  <a:srgbClr val="3B4D96"/>
                </a:gs>
                <a:gs pos="100000">
                  <a:srgbClr val="0F1C4D"/>
                </a:gs>
              </a:gsLst>
              <a:lin ang="12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 rot="10800000">
              <a:off x="0" y="5810864"/>
              <a:ext cx="12192000" cy="501034"/>
            </a:xfrm>
            <a:prstGeom prst="triangle">
              <a:avLst>
                <a:gd name="adj" fmla="val 4234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endParaRPr>
            </a:p>
          </p:txBody>
        </p:sp>
        <p:pic>
          <p:nvPicPr>
            <p:cNvPr id="135" name="Google Shape;135;p1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28626" y="6441190"/>
              <a:ext cx="1156371" cy="1987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t="50420"/>
          <a:stretch/>
        </p:blipFill>
        <p:spPr>
          <a:xfrm>
            <a:off x="9963292" y="0"/>
            <a:ext cx="2228708" cy="127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08224" y="332330"/>
            <a:ext cx="966561" cy="95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  <a:defRPr sz="3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0" name="Google Shape;140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839788" y="2186691"/>
            <a:ext cx="3932237" cy="362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0" y="5810864"/>
            <a:ext cx="12192001" cy="1047136"/>
            <a:chOff x="0" y="5810864"/>
            <a:chExt cx="12192001" cy="1047136"/>
          </a:xfrm>
        </p:grpSpPr>
        <p:sp>
          <p:nvSpPr>
            <p:cNvPr id="143" name="Google Shape;143;p20"/>
            <p:cNvSpPr/>
            <p:nvPr/>
          </p:nvSpPr>
          <p:spPr>
            <a:xfrm rot="-5400000">
              <a:off x="5572432" y="238432"/>
              <a:ext cx="1047136" cy="12192000"/>
            </a:xfrm>
            <a:prstGeom prst="rect">
              <a:avLst/>
            </a:prstGeom>
            <a:gradFill>
              <a:gsLst>
                <a:gs pos="0">
                  <a:srgbClr val="3B4D96"/>
                </a:gs>
                <a:gs pos="100000">
                  <a:srgbClr val="0F1C4D"/>
                </a:gs>
              </a:gsLst>
              <a:lin ang="12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 rot="10800000">
              <a:off x="0" y="5810864"/>
              <a:ext cx="12192000" cy="501034"/>
            </a:xfrm>
            <a:prstGeom prst="triangle">
              <a:avLst>
                <a:gd name="adj" fmla="val 4234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endParaRPr>
            </a:p>
          </p:txBody>
        </p:sp>
        <p:pic>
          <p:nvPicPr>
            <p:cNvPr id="145" name="Google Shape;145;p2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28626" y="6441190"/>
              <a:ext cx="1156371" cy="1987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 Header Basic" type="objTx">
  <p:cSld name="OBJECT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0" y="0"/>
            <a:ext cx="3440701" cy="6858000"/>
          </a:xfrm>
          <a:prstGeom prst="rect">
            <a:avLst/>
          </a:prstGeom>
          <a:gradFill>
            <a:gsLst>
              <a:gs pos="0">
                <a:srgbClr val="3B4D96"/>
              </a:gs>
              <a:gs pos="100000">
                <a:srgbClr val="0F1C4D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326769" y="2106633"/>
            <a:ext cx="251645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roxima Nova"/>
              <a:buNone/>
              <a:defRPr sz="3200" b="0" i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3917096" y="1235075"/>
            <a:ext cx="729309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2"/>
          </p:nvPr>
        </p:nvSpPr>
        <p:spPr>
          <a:xfrm>
            <a:off x="326770" y="3946545"/>
            <a:ext cx="2516456" cy="125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i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152" name="Google Shape;152;p22"/>
          <p:cNvSpPr/>
          <p:nvPr/>
        </p:nvSpPr>
        <p:spPr>
          <a:xfrm rot="-5400000">
            <a:off x="-168949" y="3247304"/>
            <a:ext cx="6863317" cy="368704"/>
          </a:xfrm>
          <a:prstGeom prst="triangle">
            <a:avLst>
              <a:gd name="adj" fmla="val 4234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8626" y="6441190"/>
            <a:ext cx="1156371" cy="1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  <a:defRPr sz="4000" b="1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6" r:id="rId3"/>
    <p:sldLayoutId id="2147483658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twitter.com/kimmich_compute" TargetMode="External"/><Relationship Id="rId5" Type="http://schemas.openxmlformats.org/officeDocument/2006/relationships/hyperlink" Target="app.hopin.comievents/developerweek-global-cloud-2021/expo/587222" TargetMode="External"/><Relationship Id="rId4" Type="http://schemas.openxmlformats.org/officeDocument/2006/relationships/hyperlink" Target="https://www.sonatype.com/resources/state-of-the-software-supply-chain-202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app.hopin.comievents/developerweek-global-cloud-2021/expo/587222" TargetMode="External"/><Relationship Id="rId2" Type="http://schemas.openxmlformats.org/officeDocument/2006/relationships/hyperlink" Target="https://www.sonatype.com/resources/state-of-the-software-supply-chain-2021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kimmich_comput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B73F-228F-C741-A48F-381707932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129" y="558693"/>
            <a:ext cx="9402871" cy="1799946"/>
          </a:xfrm>
        </p:spPr>
        <p:txBody>
          <a:bodyPr>
            <a:normAutofit/>
          </a:bodyPr>
          <a:lstStyle/>
          <a:p>
            <a:r>
              <a:rPr lang="en-US" sz="6000" dirty="0"/>
              <a:t>Data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4118-C478-704C-9B15-36489CC1A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942" y="2464706"/>
            <a:ext cx="8421666" cy="2445495"/>
          </a:xfrm>
        </p:spPr>
        <p:txBody>
          <a:bodyPr/>
          <a:lstStyle/>
          <a:p>
            <a:r>
              <a:rPr lang="en-US" sz="2300" dirty="0"/>
              <a:t>Original Story by:</a:t>
            </a:r>
          </a:p>
          <a:p>
            <a:r>
              <a:rPr lang="en-US" sz="2300" dirty="0"/>
              <a:t>Alex </a:t>
            </a:r>
            <a:r>
              <a:rPr lang="en-US" sz="2300" dirty="0" err="1"/>
              <a:t>Plattel</a:t>
            </a:r>
            <a:endParaRPr lang="en-US" sz="2300" dirty="0"/>
          </a:p>
          <a:p>
            <a:endParaRPr lang="en-US" sz="2300" dirty="0"/>
          </a:p>
          <a:p>
            <a:r>
              <a:rPr lang="en-US" sz="2300" dirty="0"/>
              <a:t>Adaptation by:</a:t>
            </a:r>
          </a:p>
          <a:p>
            <a:r>
              <a:rPr lang="en-US" sz="2300" dirty="0"/>
              <a:t>Andrew Haigh</a:t>
            </a:r>
          </a:p>
        </p:txBody>
      </p:sp>
    </p:spTree>
    <p:extLst>
      <p:ext uri="{BB962C8B-B14F-4D97-AF65-F5344CB8AC3E}">
        <p14:creationId xmlns:p14="http://schemas.microsoft.com/office/powerpoint/2010/main" val="131451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78C1-DC43-EF0B-51CE-8636BEE3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– Pre-Parsing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15BB-BB08-6ECA-53BC-7624FB06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543" y="1698171"/>
            <a:ext cx="11163300" cy="376718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/>
              <a:t>Input</a:t>
            </a:r>
          </a:p>
          <a:p>
            <a:pPr marL="465138" indent="-279400"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</a:rPr>
              <a:t>Snyk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  <a:r>
              <a:rPr lang="en-US" sz="1800" dirty="0">
                <a:solidFill>
                  <a:srgbClr val="00AA00"/>
                </a:solidFill>
                <a:effectLst/>
              </a:rPr>
              <a:t>"input/</a:t>
            </a:r>
            <a:r>
              <a:rPr lang="en-US" sz="1800" u="sng" dirty="0" err="1">
                <a:solidFill>
                  <a:srgbClr val="00AA00"/>
                </a:solidFill>
                <a:effectLst/>
              </a:rPr>
              <a:t>snyk</a:t>
            </a:r>
            <a:r>
              <a:rPr lang="en-US" sz="1800" dirty="0">
                <a:solidFill>
                  <a:srgbClr val="00AA00"/>
                </a:solidFill>
                <a:effectLst/>
              </a:rPr>
              <a:t>-"</a:t>
            </a:r>
            <a:r>
              <a:rPr lang="en-US" sz="1800" dirty="0">
                <a:solidFill>
                  <a:srgbClr val="000000"/>
                </a:solidFill>
                <a:effectLst/>
              </a:rPr>
              <a:t> +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settings.appShort</a:t>
            </a:r>
            <a:r>
              <a:rPr lang="en-US" sz="1800" dirty="0">
                <a:solidFill>
                  <a:srgbClr val="000000"/>
                </a:solidFill>
                <a:effectLst/>
              </a:rPr>
              <a:t> + </a:t>
            </a:r>
            <a:r>
              <a:rPr lang="en-US" sz="1800" dirty="0">
                <a:solidFill>
                  <a:srgbClr val="00AA00"/>
                </a:solidFill>
                <a:effectLst/>
              </a:rPr>
              <a:t>"-</a:t>
            </a:r>
            <a:r>
              <a:rPr lang="en-US" sz="1800" dirty="0" err="1">
                <a:solidFill>
                  <a:srgbClr val="00AA00"/>
                </a:solidFill>
                <a:effectLst/>
              </a:rPr>
              <a:t>error.csv</a:t>
            </a:r>
            <a:r>
              <a:rPr lang="en-US" sz="1800" dirty="0">
                <a:solidFill>
                  <a:srgbClr val="00AA00"/>
                </a:solidFill>
                <a:effectLst/>
              </a:rPr>
              <a:t>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AA00"/>
              </a:solidFill>
              <a:effectLst/>
            </a:endParaRPr>
          </a:p>
          <a:p>
            <a:pPr marL="465138" lvl="1" indent="-290513"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OWASP:</a:t>
            </a:r>
            <a:r>
              <a:rPr lang="en-US" sz="1800" dirty="0" err="1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"input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/dependency-check-report-raw-"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settings.appShort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"-</a:t>
            </a:r>
            <a:r>
              <a:rPr lang="en-US" sz="1800" dirty="0" err="1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OWASP.</a:t>
            </a:r>
            <a:r>
              <a:rPr lang="en-US" sz="1800" u="sng" dirty="0" err="1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csv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</a:p>
          <a:p>
            <a:pPr marL="465138" lvl="1" indent="-290513"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65138" lvl="1" indent="-290513"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Mend:</a:t>
            </a:r>
            <a:r>
              <a:rPr lang="en-US" sz="1800" dirty="0" err="1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”input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/mend-"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settings.appShort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"-</a:t>
            </a:r>
            <a:r>
              <a:rPr lang="en-US" sz="1800" dirty="0" err="1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SCA.csv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65138" lvl="1" indent="-290513"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65138" lvl="1" indent="-290513"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jFrog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"input/</a:t>
            </a:r>
            <a:r>
              <a:rPr lang="en-US" sz="1800" u="sng" dirty="0" err="1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jfrog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-"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settings.appShort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"-license-</a:t>
            </a:r>
            <a:r>
              <a:rPr lang="en-US" sz="1800" dirty="0" err="1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export.csv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465138" lvl="1" indent="-290513"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jFrog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”input/</a:t>
            </a:r>
            <a:r>
              <a:rPr lang="en-US" sz="1800" u="sng" dirty="0" err="1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jfrog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-"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settings.appShort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"-violations-</a:t>
            </a:r>
            <a:r>
              <a:rPr lang="en-US" sz="1800" dirty="0" err="1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export.csv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65138" lvl="1" indent="-290513"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Google:</a:t>
            </a:r>
            <a:r>
              <a:rPr lang="en-US" sz="1800" dirty="0" err="1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"input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/google-</a:t>
            </a:r>
            <a:r>
              <a:rPr lang="en-US" sz="1800" u="sng" dirty="0" err="1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osv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-"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settings.appShort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".</a:t>
            </a:r>
            <a:r>
              <a:rPr lang="en-US" sz="1800" u="sng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csv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b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1800" dirty="0">
              <a:solidFill>
                <a:srgbClr val="00AA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indent="0">
              <a:buNone/>
            </a:pPr>
            <a:r>
              <a:rPr lang="en-US" sz="1800" dirty="0"/>
              <a:t>Output</a:t>
            </a:r>
          </a:p>
          <a:p>
            <a:pPr marL="465138" marR="0" indent="-290513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AA00"/>
                </a:solidFill>
                <a:effectLst/>
              </a:rPr>
              <a:t>”</a:t>
            </a:r>
            <a:r>
              <a:rPr lang="en-US" sz="1800" dirty="0" err="1">
                <a:solidFill>
                  <a:srgbClr val="00AA00"/>
                </a:solidFill>
                <a:effectLst/>
              </a:rPr>
              <a:t>processedFiles</a:t>
            </a:r>
            <a:r>
              <a:rPr lang="en-US" sz="1800" dirty="0">
                <a:solidFill>
                  <a:srgbClr val="00AA00"/>
                </a:solidFill>
                <a:effectLst/>
              </a:rPr>
              <a:t>/dependency-check-report-processed-"</a:t>
            </a:r>
            <a:r>
              <a:rPr lang="en-US" sz="1800" dirty="0">
                <a:solidFill>
                  <a:srgbClr val="000000"/>
                </a:solidFill>
                <a:effectLst/>
              </a:rPr>
              <a:t> +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settings.appShort</a:t>
            </a:r>
            <a:r>
              <a:rPr lang="en-US" sz="1800" dirty="0">
                <a:solidFill>
                  <a:srgbClr val="000000"/>
                </a:solidFill>
                <a:effectLst/>
              </a:rPr>
              <a:t> + </a:t>
            </a:r>
            <a:r>
              <a:rPr lang="en-US" sz="1800" dirty="0">
                <a:solidFill>
                  <a:srgbClr val="00AA00"/>
                </a:solidFill>
                <a:effectLst/>
              </a:rPr>
              <a:t>"-"</a:t>
            </a:r>
            <a:r>
              <a:rPr lang="en-US" sz="1800" dirty="0">
                <a:solidFill>
                  <a:srgbClr val="000000"/>
                </a:solidFill>
                <a:effectLst/>
              </a:rPr>
              <a:t> +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settings.compShort</a:t>
            </a:r>
            <a:r>
              <a:rPr lang="en-US" sz="1800" dirty="0">
                <a:solidFill>
                  <a:srgbClr val="000000"/>
                </a:solidFill>
                <a:effectLst/>
              </a:rPr>
              <a:t> + </a:t>
            </a:r>
            <a:r>
              <a:rPr lang="en-US" sz="1800" dirty="0">
                <a:solidFill>
                  <a:srgbClr val="00AA00"/>
                </a:solidFill>
                <a:effectLst/>
              </a:rPr>
              <a:t>".</a:t>
            </a:r>
            <a:r>
              <a:rPr lang="en-US" sz="1800" u="sng" dirty="0">
                <a:solidFill>
                  <a:srgbClr val="00AA00"/>
                </a:solidFill>
                <a:effectLst/>
              </a:rPr>
              <a:t>csv</a:t>
            </a:r>
            <a:r>
              <a:rPr lang="en-US" sz="1800" dirty="0">
                <a:solidFill>
                  <a:srgbClr val="00AA00"/>
                </a:solidFill>
                <a:effectLst/>
              </a:rPr>
              <a:t>"</a:t>
            </a:r>
            <a:endParaRPr lang="en-US" sz="1800" dirty="0">
              <a:solidFill>
                <a:srgbClr val="000000"/>
              </a:solidFill>
              <a:effectLst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632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1A53BF7-7F45-4E29-8304-9E6454260D90}"/>
              </a:ext>
            </a:extLst>
          </p:cNvPr>
          <p:cNvSpPr txBox="1">
            <a:spLocks/>
          </p:cNvSpPr>
          <p:nvPr/>
        </p:nvSpPr>
        <p:spPr>
          <a:xfrm>
            <a:off x="1300065" y="214576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sz="6000" b="1" i="0" u="none" strike="noStrike" cap="none">
                <a:solidFill>
                  <a:schemeClr val="lt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PreResults</a:t>
            </a:r>
            <a:endParaRPr lang="en-US" sz="66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2F4F86A-64BD-4658-99F2-C00C520A2A7E}"/>
              </a:ext>
            </a:extLst>
          </p:cNvPr>
          <p:cNvSpPr txBox="1">
            <a:spLocks/>
          </p:cNvSpPr>
          <p:nvPr/>
        </p:nvSpPr>
        <p:spPr>
          <a:xfrm>
            <a:off x="11571288" y="6137275"/>
            <a:ext cx="62071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519DE977-D617-4728-8A39-08AB157FEA1C}" type="slidenum">
              <a:rPr lang="en-US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11</a:t>
            </a:fld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9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152C-73DA-40E4-90BA-0F30C1D6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Processed Files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8CA93C4-A702-4838-8025-58157DEC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697945"/>
            <a:ext cx="11163300" cy="37671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solidFill>
                  <a:srgbClr val="00AA00"/>
                </a:solidFill>
                <a:effectLst/>
              </a:rPr>
              <a:t>“</a:t>
            </a:r>
            <a:r>
              <a:rPr lang="en-US" sz="2000" dirty="0" err="1">
                <a:solidFill>
                  <a:srgbClr val="00AA00"/>
                </a:solidFill>
                <a:effectLst/>
              </a:rPr>
              <a:t>processedFiles</a:t>
            </a:r>
            <a:r>
              <a:rPr lang="en-US" sz="2000" dirty="0">
                <a:solidFill>
                  <a:srgbClr val="00AA00"/>
                </a:solidFill>
                <a:effectLst/>
              </a:rPr>
              <a:t>” folder</a:t>
            </a:r>
          </a:p>
          <a:p>
            <a:pPr marL="349250" indent="-338138"/>
            <a:r>
              <a:rPr lang="en-US" sz="2000" dirty="0">
                <a:solidFill>
                  <a:srgbClr val="00AA00"/>
                </a:solidFill>
              </a:rPr>
              <a:t>“</a:t>
            </a:r>
            <a:r>
              <a:rPr lang="en-US" sz="2000" dirty="0">
                <a:solidFill>
                  <a:srgbClr val="00AA00"/>
                </a:solidFill>
                <a:effectLst/>
              </a:rPr>
              <a:t>dependency-check-report-processed-"</a:t>
            </a:r>
            <a:r>
              <a:rPr lang="en-US" sz="2000" dirty="0">
                <a:solidFill>
                  <a:srgbClr val="000000"/>
                </a:solidFill>
                <a:effectLst/>
              </a:rPr>
              <a:t> +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settings.appShort</a:t>
            </a:r>
            <a:r>
              <a:rPr lang="en-US" sz="2000" dirty="0">
                <a:solidFill>
                  <a:srgbClr val="000000"/>
                </a:solidFill>
                <a:effectLst/>
              </a:rPr>
              <a:t> + </a:t>
            </a:r>
            <a:r>
              <a:rPr lang="en-US" sz="2000" dirty="0">
                <a:solidFill>
                  <a:srgbClr val="00AA00"/>
                </a:solidFill>
                <a:effectLst/>
              </a:rPr>
              <a:t>"-"</a:t>
            </a:r>
            <a:r>
              <a:rPr lang="en-US" sz="2000" dirty="0">
                <a:solidFill>
                  <a:srgbClr val="000000"/>
                </a:solidFill>
                <a:effectLst/>
              </a:rPr>
              <a:t> +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settings.compShort</a:t>
            </a:r>
            <a:r>
              <a:rPr lang="en-US" sz="2000" dirty="0">
                <a:solidFill>
                  <a:srgbClr val="000000"/>
                </a:solidFill>
                <a:effectLst/>
              </a:rPr>
              <a:t> + </a:t>
            </a:r>
            <a:r>
              <a:rPr lang="en-US" sz="2000" dirty="0">
                <a:solidFill>
                  <a:srgbClr val="00AA00"/>
                </a:solidFill>
                <a:effectLst/>
              </a:rPr>
              <a:t>".</a:t>
            </a:r>
            <a:r>
              <a:rPr lang="en-US" sz="2000" u="sng" dirty="0">
                <a:solidFill>
                  <a:srgbClr val="00AA00"/>
                </a:solidFill>
                <a:effectLst/>
              </a:rPr>
              <a:t>csv</a:t>
            </a:r>
            <a:r>
              <a:rPr lang="en-US" sz="2000" dirty="0">
                <a:solidFill>
                  <a:srgbClr val="00AA00"/>
                </a:solidFill>
                <a:effectLst/>
              </a:rPr>
              <a:t>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AA00"/>
              </a:solidFill>
            </a:endParaRPr>
          </a:p>
          <a:p>
            <a:pPr marL="342900">
              <a:spcBef>
                <a:spcPts val="0"/>
              </a:spcBef>
            </a:pPr>
            <a:r>
              <a:rPr lang="en-US" sz="2000" dirty="0">
                <a:solidFill>
                  <a:srgbClr val="00AA00"/>
                </a:solidFill>
                <a:effectLst/>
              </a:rPr>
              <a:t>“sonatype-licenses-”</a:t>
            </a:r>
            <a:r>
              <a:rPr lang="en-US" sz="2000" dirty="0">
                <a:solidFill>
                  <a:srgbClr val="1BBA73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+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settings.appShort</a:t>
            </a:r>
            <a:r>
              <a:rPr lang="en-US" sz="2000" dirty="0">
                <a:solidFill>
                  <a:schemeClr val="tx1"/>
                </a:solidFill>
                <a:effectLst/>
              </a:rPr>
              <a:t> + </a:t>
            </a:r>
            <a:r>
              <a:rPr lang="en-US" sz="2000" dirty="0">
                <a:solidFill>
                  <a:srgbClr val="1BBA73"/>
                </a:solidFill>
                <a:effectLst/>
              </a:rPr>
              <a:t>“.</a:t>
            </a:r>
            <a:r>
              <a:rPr lang="en-US" sz="2000" dirty="0" err="1">
                <a:solidFill>
                  <a:srgbClr val="1BBA73"/>
                </a:solidFill>
                <a:effectLst/>
              </a:rPr>
              <a:t>json</a:t>
            </a:r>
            <a:r>
              <a:rPr lang="en-US" sz="2000" dirty="0">
                <a:solidFill>
                  <a:srgbClr val="1BBA73"/>
                </a:solidFill>
                <a:effectLst/>
              </a:rPr>
              <a:t>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1BBA73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AA00"/>
                </a:solidFill>
                <a:effectLst/>
              </a:rPr>
              <a:t>“sonatype-</a:t>
            </a:r>
            <a:r>
              <a:rPr lang="en-US" sz="2000" dirty="0" err="1">
                <a:solidFill>
                  <a:srgbClr val="00AA00"/>
                </a:solidFill>
                <a:effectLst/>
              </a:rPr>
              <a:t>sbom</a:t>
            </a:r>
            <a:r>
              <a:rPr lang="en-US" sz="2000" dirty="0">
                <a:solidFill>
                  <a:srgbClr val="00AA00"/>
                </a:solidFill>
                <a:effectLst/>
              </a:rPr>
              <a:t>-” </a:t>
            </a:r>
            <a:r>
              <a:rPr lang="en-US" sz="2000" dirty="0">
                <a:solidFill>
                  <a:schemeClr val="tx1"/>
                </a:solidFill>
                <a:effectLst/>
              </a:rPr>
              <a:t>+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setting.appShort</a:t>
            </a:r>
            <a:r>
              <a:rPr lang="en-US" sz="2000" dirty="0">
                <a:solidFill>
                  <a:schemeClr val="tx1"/>
                </a:solidFill>
                <a:effectLst/>
              </a:rPr>
              <a:t> + </a:t>
            </a:r>
            <a:r>
              <a:rPr lang="en-US" sz="2000" dirty="0">
                <a:solidFill>
                  <a:srgbClr val="00AA00"/>
                </a:solidFill>
                <a:effectLst/>
              </a:rPr>
              <a:t>“.</a:t>
            </a:r>
            <a:r>
              <a:rPr lang="en-US" sz="2000" dirty="0" err="1">
                <a:solidFill>
                  <a:srgbClr val="00AA00"/>
                </a:solidFill>
                <a:effectLst/>
              </a:rPr>
              <a:t>json</a:t>
            </a:r>
            <a:r>
              <a:rPr lang="en-US" sz="2000" dirty="0">
                <a:solidFill>
                  <a:srgbClr val="00AA00"/>
                </a:solidFill>
                <a:effectLst/>
              </a:rPr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07F3F-2110-4588-9840-0DAFB10337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1288" y="6137275"/>
            <a:ext cx="620712" cy="365125"/>
          </a:xfrm>
          <a:prstGeom prst="rect">
            <a:avLst/>
          </a:prstGeom>
        </p:spPr>
        <p:txBody>
          <a:bodyPr/>
          <a:lstStyle/>
          <a:p>
            <a:fld id="{519DE977-D617-4728-8A39-08AB157FEA1C}" type="slidenum">
              <a:rPr lang="en-US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12</a:t>
            </a:fld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8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01F4-80D9-D5BF-C331-0893E35B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Sonatype-</a:t>
            </a:r>
            <a:r>
              <a:rPr lang="en-US" dirty="0" err="1"/>
              <a:t>licences</a:t>
            </a:r>
            <a:r>
              <a:rPr lang="en-US" dirty="0"/>
              <a:t>-….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2B507-40DB-EFA7-0F5E-4A89FDE8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697945"/>
            <a:ext cx="11163300" cy="3953852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08040"/>
                </a:solidFill>
                <a:effectLst/>
              </a:rPr>
              <a:t>"</a:t>
            </a:r>
            <a:r>
              <a:rPr lang="en-US" sz="2000" dirty="0" err="1">
                <a:solidFill>
                  <a:srgbClr val="408040"/>
                </a:solidFill>
                <a:effectLst/>
              </a:rPr>
              <a:t>licenseSingleLegalMeta</a:t>
            </a:r>
            <a:r>
              <a:rPr lang="en-US" sz="2000" dirty="0">
                <a:solidFill>
                  <a:srgbClr val="408040"/>
                </a:solidFill>
                <a:effectLst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</a:rPr>
              <a:t>: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"LGPL-2.1"</a:t>
            </a: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"name"</a:t>
            </a:r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>
                <a:solidFill>
                  <a:srgbClr val="100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"Weak Copyleft"</a:t>
            </a:r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"level"</a:t>
            </a:r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>
                <a:solidFill>
                  <a:srgbClr val="100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000A0"/>
                </a:solidFill>
                <a:effectLst/>
              </a:rPr>
              <a:t>…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408040"/>
              </a:solidFill>
              <a:effectLst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08040"/>
                </a:solidFill>
                <a:effectLst/>
              </a:rPr>
              <a:t>"</a:t>
            </a:r>
            <a:r>
              <a:rPr lang="en-US" sz="2000" dirty="0" err="1">
                <a:solidFill>
                  <a:srgbClr val="408040"/>
                </a:solidFill>
                <a:effectLst/>
              </a:rPr>
              <a:t>licenseMultiLegalMeta</a:t>
            </a:r>
            <a:r>
              <a:rPr lang="en-US" sz="2000" dirty="0">
                <a:solidFill>
                  <a:srgbClr val="408040"/>
                </a:solidFill>
                <a:effectLst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</a:rPr>
              <a:t>: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"LGPL-2.1+"</a:t>
            </a: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[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100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"LGPL-2.1"</a:t>
            </a:r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100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"LGPL-3.0"</a:t>
            </a:r>
            <a:endParaRPr lang="en-US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410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1A53BF7-7F45-4E29-8304-9E6454260D90}"/>
              </a:ext>
            </a:extLst>
          </p:cNvPr>
          <p:cNvSpPr txBox="1">
            <a:spLocks/>
          </p:cNvSpPr>
          <p:nvPr/>
        </p:nvSpPr>
        <p:spPr>
          <a:xfrm>
            <a:off x="1300065" y="214576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sz="6000" b="1" i="0" u="none" strike="noStrike" cap="none">
                <a:solidFill>
                  <a:schemeClr val="lt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2F4F86A-64BD-4658-99F2-C00C520A2A7E}"/>
              </a:ext>
            </a:extLst>
          </p:cNvPr>
          <p:cNvSpPr txBox="1">
            <a:spLocks/>
          </p:cNvSpPr>
          <p:nvPr/>
        </p:nvSpPr>
        <p:spPr>
          <a:xfrm>
            <a:off x="11571288" y="6137275"/>
            <a:ext cx="62071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519DE977-D617-4728-8A39-08AB157FEA1C}" type="slidenum">
              <a:rPr lang="en-US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14</a:t>
            </a:fld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7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152C-73DA-40E4-90BA-0F30C1D6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Files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8CA93C4-A702-4838-8025-58157DEC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657" y="1690688"/>
            <a:ext cx="11163300" cy="37671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/>
              <a:t>Output folder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AA00"/>
                </a:solidFill>
              </a:rPr>
              <a:t>“</a:t>
            </a:r>
            <a:r>
              <a:rPr lang="en-US" sz="2000" dirty="0">
                <a:solidFill>
                  <a:srgbClr val="00AA00"/>
                </a:solidFill>
                <a:effectLst/>
              </a:rPr>
              <a:t>csv-data-comparison-"</a:t>
            </a:r>
            <a:r>
              <a:rPr lang="en-US" sz="2000" dirty="0">
                <a:solidFill>
                  <a:srgbClr val="000000"/>
                </a:solidFill>
                <a:effectLst/>
              </a:rPr>
              <a:t> +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settings.appShort</a:t>
            </a:r>
            <a:r>
              <a:rPr lang="en-US" sz="2000" dirty="0">
                <a:solidFill>
                  <a:srgbClr val="000000"/>
                </a:solidFill>
                <a:effectLst/>
              </a:rPr>
              <a:t> + </a:t>
            </a:r>
            <a:r>
              <a:rPr lang="en-US" sz="2000" dirty="0">
                <a:solidFill>
                  <a:srgbClr val="00AA00"/>
                </a:solidFill>
                <a:effectLst/>
              </a:rPr>
              <a:t>"-"</a:t>
            </a:r>
            <a:r>
              <a:rPr lang="en-US" sz="2000" dirty="0">
                <a:solidFill>
                  <a:srgbClr val="000000"/>
                </a:solidFill>
                <a:effectLst/>
              </a:rPr>
              <a:t> +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settings.compShort</a:t>
            </a:r>
            <a:r>
              <a:rPr lang="en-US" sz="2000" dirty="0">
                <a:solidFill>
                  <a:srgbClr val="000000"/>
                </a:solidFill>
                <a:effectLst/>
              </a:rPr>
              <a:t> + </a:t>
            </a:r>
            <a:r>
              <a:rPr lang="en-US" sz="2000" dirty="0">
                <a:solidFill>
                  <a:srgbClr val="00AA00"/>
                </a:solidFill>
                <a:effectLst/>
              </a:rPr>
              <a:t>".</a:t>
            </a:r>
            <a:r>
              <a:rPr lang="en-US" sz="2000" u="sng" dirty="0">
                <a:solidFill>
                  <a:srgbClr val="00AA00"/>
                </a:solidFill>
                <a:effectLst/>
              </a:rPr>
              <a:t>csv</a:t>
            </a:r>
            <a:r>
              <a:rPr lang="en-US" sz="2000" dirty="0">
                <a:solidFill>
                  <a:srgbClr val="00AA00"/>
                </a:solidFill>
                <a:effectLst/>
              </a:rPr>
              <a:t>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AA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AA00"/>
                </a:solidFill>
                <a:effectLst/>
              </a:rPr>
              <a:t>“data-comparison-”</a:t>
            </a:r>
            <a:r>
              <a:rPr lang="en-US" sz="2000" dirty="0">
                <a:solidFill>
                  <a:srgbClr val="1BBA73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+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settings.appShort</a:t>
            </a:r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</a:rPr>
              <a:t>+ </a:t>
            </a:r>
            <a:r>
              <a:rPr lang="en-US" sz="2000" dirty="0">
                <a:solidFill>
                  <a:srgbClr val="00AA00"/>
                </a:solidFill>
                <a:effectLst/>
              </a:rPr>
              <a:t>"-"</a:t>
            </a:r>
            <a:r>
              <a:rPr lang="en-US" sz="2000" dirty="0">
                <a:solidFill>
                  <a:srgbClr val="000000"/>
                </a:solidFill>
                <a:effectLst/>
              </a:rPr>
              <a:t> +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settings.compShort</a:t>
            </a:r>
            <a:r>
              <a:rPr lang="en-US" sz="2000" dirty="0">
                <a:solidFill>
                  <a:srgbClr val="000000"/>
                </a:solidFill>
                <a:effectLst/>
              </a:rPr>
              <a:t> +</a:t>
            </a:r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rgbClr val="1BBA73"/>
                </a:solidFill>
                <a:effectLst/>
              </a:rPr>
              <a:t>“.</a:t>
            </a:r>
            <a:r>
              <a:rPr lang="en-US" sz="2000" dirty="0" err="1">
                <a:solidFill>
                  <a:srgbClr val="1BBA73"/>
                </a:solidFill>
                <a:effectLst/>
              </a:rPr>
              <a:t>json</a:t>
            </a:r>
            <a:r>
              <a:rPr lang="en-US" sz="2000" dirty="0">
                <a:solidFill>
                  <a:srgbClr val="1BBA73"/>
                </a:solidFill>
                <a:effectLst/>
              </a:rPr>
              <a:t>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1BBA73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AA00"/>
                </a:solidFill>
                <a:effectLst/>
              </a:rPr>
              <a:t>“</a:t>
            </a:r>
            <a:r>
              <a:rPr lang="en-US" sz="2000" dirty="0" err="1">
                <a:solidFill>
                  <a:srgbClr val="00AA00"/>
                </a:solidFill>
                <a:effectLst/>
              </a:rPr>
              <a:t>enhancedData</a:t>
            </a:r>
            <a:r>
              <a:rPr lang="en-US" sz="2000" dirty="0">
                <a:solidFill>
                  <a:srgbClr val="00AA00"/>
                </a:solidFill>
                <a:effectLst/>
              </a:rPr>
              <a:t>-” </a:t>
            </a:r>
            <a:r>
              <a:rPr lang="en-US" sz="2000" dirty="0">
                <a:solidFill>
                  <a:schemeClr val="tx1"/>
                </a:solidFill>
                <a:effectLst/>
              </a:rPr>
              <a:t>+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setting.appShort</a:t>
            </a:r>
            <a:r>
              <a:rPr lang="en-US" sz="2000" dirty="0">
                <a:solidFill>
                  <a:schemeClr val="tx1"/>
                </a:solidFill>
                <a:effectLst/>
              </a:rPr>
              <a:t> + </a:t>
            </a:r>
            <a:r>
              <a:rPr lang="en-US" sz="2000" dirty="0">
                <a:solidFill>
                  <a:srgbClr val="00AA00"/>
                </a:solidFill>
                <a:effectLst/>
              </a:rPr>
              <a:t>“.</a:t>
            </a:r>
            <a:r>
              <a:rPr lang="en-US" sz="2000" dirty="0" err="1">
                <a:solidFill>
                  <a:srgbClr val="00AA00"/>
                </a:solidFill>
                <a:effectLst/>
              </a:rPr>
              <a:t>json</a:t>
            </a:r>
            <a:r>
              <a:rPr lang="en-US" sz="2000" dirty="0">
                <a:solidFill>
                  <a:srgbClr val="00AA00"/>
                </a:solidFill>
                <a:effectLst/>
              </a:rPr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07F3F-2110-4588-9840-0DAFB10337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1288" y="6137275"/>
            <a:ext cx="620712" cy="365125"/>
          </a:xfrm>
          <a:prstGeom prst="rect">
            <a:avLst/>
          </a:prstGeom>
        </p:spPr>
        <p:txBody>
          <a:bodyPr/>
          <a:lstStyle/>
          <a:p>
            <a:fld id="{519DE977-D617-4728-8A39-08AB157FEA1C}" type="slidenum">
              <a:rPr lang="en-US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15</a:t>
            </a:fld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60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AF08-8D70-FB57-D299-3FFC02FF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csv-data-comparison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A978C14-A5AE-866C-75E6-E883D22F3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351696"/>
              </p:ext>
            </p:extLst>
          </p:nvPr>
        </p:nvGraphicFramePr>
        <p:xfrm>
          <a:off x="533400" y="1828800"/>
          <a:ext cx="11163300" cy="264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0">
                  <a:extLst>
                    <a:ext uri="{9D8B030D-6E8A-4147-A177-3AD203B41FA5}">
                      <a16:colId xmlns:a16="http://schemas.microsoft.com/office/drawing/2014/main" val="481558505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3942106349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3540306171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1197950465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5033608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1388631955"/>
                    </a:ext>
                  </a:extLst>
                </a:gridCol>
              </a:tblGrid>
              <a:tr h="7660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Competitor Component Name (29)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Competitor CVEs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Sonatype Component Name (66)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Sonatype CVEs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Sonatype Occurrence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08123"/>
                  </a:ext>
                </a:extLst>
              </a:tr>
              <a:tr h="1883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axis:axis:1.2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CVE-2019-0227,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CVE-2018-8032, </a:t>
                      </a:r>
                      <a:r>
                        <a:rPr lang="en-US" dirty="0"/>
                        <a:t>CVE-2012-5784, CVE-2014-3596, CVE-2007-2353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axis:axis:1.2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CVE-2007-2353, CVE-2012-5784, CVE-2014-3596,</a:t>
                      </a:r>
                    </a:p>
                    <a:p>
                      <a:pPr algn="ctr"/>
                      <a:r>
                        <a:rPr lang="en-US" dirty="0"/>
                        <a:t>CVE-2019-0227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./target/WebGoat-6.0.1.war/WEB-INF/lib/axis-1.2.jar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92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70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E256-C8AE-3BDC-674C-E4F04783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53E9-A701-497C-5348-A4E884B7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690688"/>
            <a:ext cx="11163300" cy="41968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componentsFoundByBoth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</a:rPr>
              <a:t>25</a:t>
            </a:r>
            <a:r>
              <a:rPr lang="en-US" sz="1600" dirty="0">
                <a:solidFill>
                  <a:srgbClr val="000000"/>
                </a:solidFill>
                <a:effectLst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uniqueComponentsFoundBySonatype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</a:rPr>
              <a:t>66</a:t>
            </a:r>
            <a:r>
              <a:rPr lang="en-US" sz="1600" dirty="0">
                <a:solidFill>
                  <a:srgbClr val="000000"/>
                </a:solidFill>
                <a:effectLst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uniqueComponentsFoundByCompetitor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</a:rPr>
              <a:t>29</a:t>
            </a:r>
            <a:r>
              <a:rPr lang="en-US" sz="1600" dirty="0">
                <a:solidFill>
                  <a:srgbClr val="000000"/>
                </a:solidFill>
                <a:effectLst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componentMissedByCompetitor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componentMissedByCompetitorLength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</a:rPr>
              <a:t>41</a:t>
            </a:r>
            <a:r>
              <a:rPr lang="en-US" sz="1600" dirty="0">
                <a:solidFill>
                  <a:srgbClr val="000000"/>
                </a:solidFill>
                <a:effectLst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additionalCompetitorComponents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additionalCompetitorComponentsLength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potentialMatches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potentialMatchesLength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cveFoundByBoth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</a:rPr>
              <a:t>9</a:t>
            </a:r>
            <a:r>
              <a:rPr lang="en-US" sz="1600" dirty="0">
                <a:solidFill>
                  <a:srgbClr val="000000"/>
                </a:solidFill>
                <a:effectLst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cveMissingCompetitor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cveMissingCompetitorLength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</a:rPr>
              <a:t>182</a:t>
            </a:r>
            <a:r>
              <a:rPr lang="en-US" sz="1600" dirty="0">
                <a:solidFill>
                  <a:srgbClr val="000000"/>
                </a:solidFill>
                <a:effectLst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additionalCompetitorCVEs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[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additionalCompetitorCVEsLength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</a:rPr>
              <a:t>23</a:t>
            </a:r>
            <a:r>
              <a:rPr lang="en-US" sz="1600" dirty="0">
                <a:solidFill>
                  <a:srgbClr val="000000"/>
                </a:solidFill>
                <a:effectLst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sonatypeFoundLaterUpdatedCVEs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[</a:t>
            </a:r>
          </a:p>
        </p:txBody>
      </p:sp>
    </p:spTree>
    <p:extLst>
      <p:ext uri="{BB962C8B-B14F-4D97-AF65-F5344CB8AC3E}">
        <p14:creationId xmlns:p14="http://schemas.microsoft.com/office/powerpoint/2010/main" val="2363330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E256-C8AE-3BDC-674C-E4F04783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data-comparison -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53E9-A701-497C-5348-A4E884B7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690688"/>
            <a:ext cx="11163300" cy="376718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"10WorstCompontnentsMissedByCompetitor"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[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badLicenseInComponentsMissedByCompetitor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[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1000A0"/>
                </a:solidFill>
                <a:effectLst/>
                <a:latin typeface="Verdana" panose="020B0604030504040204" pitchFamily="34" charset="0"/>
              </a:rPr>
              <a:t>"['Weak Copyleft : EPL-1.0_D', 'Weak Copyleft : MPL-2.0_D'] : com.h2database:h2:1.4.179"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…</a:t>
            </a:r>
            <a:endParaRPr lang="en-US" sz="1600" dirty="0">
              <a:solidFill>
                <a:srgbClr val="000000"/>
              </a:solidFill>
              <a:effectLst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badLicenseInComponentsMissedByCompetitorLength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</a:rPr>
              <a:t>21</a:t>
            </a:r>
            <a:r>
              <a:rPr lang="en-US" sz="1600" dirty="0">
                <a:solidFill>
                  <a:srgbClr val="000000"/>
                </a:solidFill>
                <a:effectLst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licensingDiscrepencies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[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  <a:latin typeface="Verdana" panose="020B0604030504040204" pitchFamily="34" charset="0"/>
              </a:rPr>
              <a:t>"Component"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  <a:latin typeface="Verdana" panose="020B0604030504040204" pitchFamily="34" charset="0"/>
              </a:rPr>
              <a:t>"javax.servlet:jstl:1.2"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  <a:latin typeface="Verdana" panose="020B0604030504040204" pitchFamily="34" charset="0"/>
              </a:rPr>
              <a:t>FoundBySonatype</a:t>
            </a:r>
            <a:r>
              <a:rPr lang="en-US" sz="1600" dirty="0">
                <a:solidFill>
                  <a:srgbClr val="40804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[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1000A0"/>
                </a:solidFill>
                <a:effectLst/>
                <a:latin typeface="Verdana" panose="020B0604030504040204" pitchFamily="34" charset="0"/>
              </a:rPr>
              <a:t>"Not-</a:t>
            </a:r>
            <a:r>
              <a:rPr lang="en-US" sz="1600" dirty="0" err="1">
                <a:solidFill>
                  <a:srgbClr val="1000A0"/>
                </a:solidFill>
                <a:effectLst/>
                <a:latin typeface="Verdana" panose="020B0604030504040204" pitchFamily="34" charset="0"/>
              </a:rPr>
              <a:t>Declared_D</a:t>
            </a:r>
            <a:r>
              <a:rPr lang="en-US" sz="1600" dirty="0">
                <a:solidFill>
                  <a:srgbClr val="1000A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1000A0"/>
                </a:solidFill>
                <a:effectLst/>
                <a:latin typeface="Verdana" panose="020B0604030504040204" pitchFamily="34" charset="0"/>
              </a:rPr>
              <a:t>"CDDL-1.0_O"</a:t>
            </a:r>
            <a:endParaRPr lang="en-US" sz="16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  <a:latin typeface="Verdana" panose="020B0604030504040204" pitchFamily="34" charset="0"/>
              </a:rPr>
              <a:t>FoundByCompetitor</a:t>
            </a:r>
            <a:r>
              <a:rPr lang="en-US" sz="1600" dirty="0">
                <a:solidFill>
                  <a:srgbClr val="40804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[ ]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licensingDiscrepenciesCount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</a:rPr>
              <a:t>22</a:t>
            </a:r>
            <a:endParaRPr lang="en-US" sz="16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3048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01F4-80D9-D5BF-C331-0893E35B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2B507-40DB-EFA7-0F5E-4A89FDE8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543" y="1690688"/>
            <a:ext cx="11163300" cy="3953852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TotalDescriptions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</a:rPr>
              <a:t>129</a:t>
            </a:r>
            <a:r>
              <a:rPr lang="en-US" sz="1600" dirty="0">
                <a:solidFill>
                  <a:srgbClr val="000000"/>
                </a:solidFill>
                <a:effectLst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"Descriptions"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[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displayName</a:t>
            </a:r>
            <a:r>
              <a:rPr lang="en-US" sz="1600" dirty="0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sz="1600" dirty="0" err="1">
                <a:solidFill>
                  <a:srgbClr val="100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org.webjars</a:t>
            </a:r>
            <a:r>
              <a:rPr lang="en-US" sz="1600" dirty="0">
                <a:solidFill>
                  <a:srgbClr val="100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rgbClr val="100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angularjs</a:t>
            </a:r>
            <a:r>
              <a:rPr lang="en-US" sz="1600" dirty="0">
                <a:solidFill>
                  <a:srgbClr val="100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1.2.16"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cve</a:t>
            </a:r>
            <a:r>
              <a:rPr lang="en-US" sz="1600" dirty="0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"CVE-2022-25869"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"description"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"All versions of package angular are vulnerable to Cross-site Scripting (XSS)…},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000A0"/>
                </a:solidFill>
                <a:effectLst/>
              </a:rPr>
              <a:t>…</a:t>
            </a:r>
            <a:endParaRPr lang="en-US" sz="1600" dirty="0">
              <a:solidFill>
                <a:srgbClr val="408040"/>
              </a:solidFill>
              <a:effectLst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TotalAdvisories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</a:rPr>
              <a:t>23</a:t>
            </a:r>
            <a:r>
              <a:rPr lang="en-US" sz="1600" dirty="0">
                <a:solidFill>
                  <a:srgbClr val="000000"/>
                </a:solidFill>
                <a:effectLst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UniqueAdvisories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</a:rPr>
              <a:t>23</a:t>
            </a:r>
            <a:r>
              <a:rPr lang="en-US" sz="1600" dirty="0">
                <a:solidFill>
                  <a:srgbClr val="000000"/>
                </a:solidFill>
                <a:effectLst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"Advisories"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[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cve</a:t>
            </a:r>
            <a:r>
              <a:rPr lang="en-US" sz="1600" dirty="0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"sonatype-2016-0282"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"advisory"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"AngularJS is vulnerable to Cross-Site Scripting (XSS)…”},</a:t>
            </a:r>
            <a:endParaRPr lang="en-US" sz="160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…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</a:rPr>
              <a:t>TotalWorkarounds</a:t>
            </a:r>
            <a:r>
              <a:rPr lang="en-US" sz="1600" dirty="0">
                <a:solidFill>
                  <a:srgbClr val="408040"/>
                </a:solidFill>
                <a:effectLst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</a:rPr>
              <a:t>28</a:t>
            </a:r>
            <a:r>
              <a:rPr lang="en-US" sz="1600" dirty="0">
                <a:solidFill>
                  <a:srgbClr val="000000"/>
                </a:solidFill>
                <a:effectLst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08040"/>
                </a:solidFill>
                <a:effectLst/>
              </a:rPr>
              <a:t>"Workarounds"</a:t>
            </a:r>
            <a:r>
              <a:rPr lang="en-US" sz="1600" dirty="0">
                <a:solidFill>
                  <a:srgbClr val="000000"/>
                </a:solidFill>
                <a:effectLst/>
              </a:rPr>
              <a:t>: [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sz="1600" dirty="0" err="1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cve</a:t>
            </a:r>
            <a:r>
              <a:rPr lang="en-US" sz="1600" dirty="0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"sonatype-2015-0057"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4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"remediation"</a:t>
            </a: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>
                <a:solidFill>
                  <a:srgbClr val="1000A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"We recommend upgrading…”},</a:t>
            </a:r>
            <a:endParaRPr lang="en-US" sz="160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3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1A53BF7-7F45-4E29-8304-9E6454260D90}"/>
              </a:ext>
            </a:extLst>
          </p:cNvPr>
          <p:cNvSpPr txBox="1">
            <a:spLocks/>
          </p:cNvSpPr>
          <p:nvPr/>
        </p:nvSpPr>
        <p:spPr>
          <a:xfrm>
            <a:off x="1300065" y="214576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sz="6000" b="1" i="0" u="none" strike="noStrike" cap="none">
                <a:solidFill>
                  <a:schemeClr val="lt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WHY?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2F4F86A-64BD-4658-99F2-C00C520A2A7E}"/>
              </a:ext>
            </a:extLst>
          </p:cNvPr>
          <p:cNvSpPr txBox="1">
            <a:spLocks/>
          </p:cNvSpPr>
          <p:nvPr/>
        </p:nvSpPr>
        <p:spPr>
          <a:xfrm>
            <a:off x="11571288" y="6137275"/>
            <a:ext cx="62071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519DE977-D617-4728-8A39-08AB157FEA1C}" type="slidenum">
              <a:rPr lang="en-US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</a:t>
            </a:fld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4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3B840C-732D-4F47-AE6C-49095D03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69" y="2106633"/>
            <a:ext cx="2516456" cy="1074978"/>
          </a:xfrm>
        </p:spPr>
        <p:txBody>
          <a:bodyPr>
            <a:normAutofit fontScale="90000"/>
          </a:bodyPr>
          <a:lstStyle/>
          <a:p>
            <a:r>
              <a:rPr lang="en-US" dirty="0"/>
              <a:t>We Have Better Data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548C579-6127-450B-970E-CAF481926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335"/>
          <a:stretch/>
        </p:blipFill>
        <p:spPr>
          <a:xfrm>
            <a:off x="0" y="3244137"/>
            <a:ext cx="1846665" cy="2233914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98C00851-774E-4AD7-BAED-26AFF4EDC14E}"/>
              </a:ext>
            </a:extLst>
          </p:cNvPr>
          <p:cNvSpPr txBox="1">
            <a:spLocks/>
          </p:cNvSpPr>
          <p:nvPr/>
        </p:nvSpPr>
        <p:spPr>
          <a:xfrm>
            <a:off x="4809688" y="1616973"/>
            <a:ext cx="5683039" cy="3778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roxima Nova Bl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1"/>
                </a:solidFill>
                <a:latin typeface="Verdana" panose="020B0604030504040204" pitchFamily="34" charset="0"/>
              </a:rPr>
              <a:t>Links</a:t>
            </a: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963954D-C5E1-497F-894F-8C2B50B109F9}"/>
              </a:ext>
            </a:extLst>
          </p:cNvPr>
          <p:cNvSpPr txBox="1">
            <a:spLocks/>
          </p:cNvSpPr>
          <p:nvPr/>
        </p:nvSpPr>
        <p:spPr>
          <a:xfrm>
            <a:off x="4809688" y="3610507"/>
            <a:ext cx="5683039" cy="377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600">
                <a:solidFill>
                  <a:schemeClr val="tx2"/>
                </a:solidFill>
                <a:latin typeface="Proxima Nova Rg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1"/>
                </a:solidFill>
                <a:latin typeface="Verdana" panose="020B0604030504040204" pitchFamily="34" charset="0"/>
              </a:rPr>
              <a:t>Sources</a:t>
            </a: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6251E621-CF6E-E085-3D16-2AEEF2E89B50}"/>
              </a:ext>
            </a:extLst>
          </p:cNvPr>
          <p:cNvSpPr txBox="1">
            <a:spLocks/>
          </p:cNvSpPr>
          <p:nvPr/>
        </p:nvSpPr>
        <p:spPr>
          <a:xfrm>
            <a:off x="6922950" y="1368330"/>
            <a:ext cx="2777341" cy="10754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z="18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rd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our Engineering team are part of the data research team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F09330A2-B95C-D597-0D8F-36E466CD13B4}"/>
              </a:ext>
            </a:extLst>
          </p:cNvPr>
          <p:cNvSpPr txBox="1">
            <a:spLocks/>
          </p:cNvSpPr>
          <p:nvPr/>
        </p:nvSpPr>
        <p:spPr>
          <a:xfrm>
            <a:off x="6922950" y="4580706"/>
            <a:ext cx="4773750" cy="102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Root cause analysis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something is found to be incorrect</a:t>
            </a:r>
          </a:p>
          <a:p>
            <a:pPr marL="290513" lvl="1" indent="0">
              <a:spcBef>
                <a:spcPts val="0"/>
              </a:spcBef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fix it ASAP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C8DA4-9D84-0D3B-4BF4-52193E0E50E4}"/>
              </a:ext>
            </a:extLst>
          </p:cNvPr>
          <p:cNvSpPr/>
          <p:nvPr/>
        </p:nvSpPr>
        <p:spPr>
          <a:xfrm>
            <a:off x="6922950" y="3241175"/>
            <a:ext cx="3205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Fuller descriptions of </a:t>
            </a:r>
            <a:r>
              <a:rPr lang="en-US" sz="1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vulnerabilites</a:t>
            </a:r>
            <a:endParaRPr lang="en-US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ontent Placeholder 7">
            <a:hlinkClick r:id="rId4"/>
            <a:extLst>
              <a:ext uri="{FF2B5EF4-FFF2-40B4-BE49-F238E27FC236}">
                <a16:creationId xmlns:a16="http://schemas.microsoft.com/office/drawing/2014/main" id="{73FA80FC-E2BD-D33E-4F75-8756EA2FBC72}"/>
              </a:ext>
            </a:extLst>
          </p:cNvPr>
          <p:cNvSpPr txBox="1">
            <a:spLocks/>
          </p:cNvSpPr>
          <p:nvPr/>
        </p:nvSpPr>
        <p:spPr>
          <a:xfrm>
            <a:off x="4336095" y="1273394"/>
            <a:ext cx="2516456" cy="958247"/>
          </a:xfrm>
          <a:prstGeom prst="homePlat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 b="1">
                <a:solidFill>
                  <a:srgbClr val="FFFFFF"/>
                </a:solidFill>
                <a:latin typeface="Proxima Nova Medium" panose="02000506030000020004" pitchFamily="50" charset="0"/>
              </a:defRPr>
            </a:lvl1pPr>
            <a:lvl2pPr marL="457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atin typeface="Proxima Nova Lt" panose="02000506030000020004" pitchFamily="50" charset="0"/>
              </a:defRPr>
            </a:lvl2pPr>
            <a:lvl3pPr marL="914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atin typeface="Proxima Nova Lt" panose="02000506030000020004" pitchFamily="50" charset="0"/>
              </a:defRPr>
            </a:lvl3pPr>
            <a:lvl4pPr marL="1371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latin typeface="Proxima Nova Lt" panose="02000506030000020004" pitchFamily="50" charset="0"/>
              </a:defRPr>
            </a:lvl4pPr>
            <a:lvl5pPr marL="18288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latin typeface="Proxima Nova Lt" panose="02000506030000020004" pitchFamily="50" charset="0"/>
              </a:defRPr>
            </a:lvl5pPr>
            <a:lvl6pPr marL="22860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/>
            </a:lvl6pPr>
            <a:lvl7pPr marL="2743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/>
            </a:lvl7pPr>
            <a:lvl8pPr marL="3200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/>
            </a:lvl8pPr>
            <a:lvl9pPr marL="3657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/>
            </a:lvl9pPr>
          </a:lstStyle>
          <a:p>
            <a:pPr algn="l"/>
            <a:r>
              <a:rPr lang="en-US" sz="2000" b="0" dirty="0">
                <a:latin typeface="Verdana" panose="020B0604030504040204" pitchFamily="34" charset="0"/>
              </a:rPr>
              <a:t>More Accurate Data</a:t>
            </a:r>
          </a:p>
        </p:txBody>
      </p:sp>
      <p:sp>
        <p:nvSpPr>
          <p:cNvPr id="7" name="Content Placeholder 7">
            <a:hlinkClick r:id="rId5" action="ppaction://hlinkfile"/>
            <a:extLst>
              <a:ext uri="{FF2B5EF4-FFF2-40B4-BE49-F238E27FC236}">
                <a16:creationId xmlns:a16="http://schemas.microsoft.com/office/drawing/2014/main" id="{3A1226D8-2E21-8DDB-802C-7DC23BC47A82}"/>
              </a:ext>
            </a:extLst>
          </p:cNvPr>
          <p:cNvSpPr txBox="1">
            <a:spLocks/>
          </p:cNvSpPr>
          <p:nvPr/>
        </p:nvSpPr>
        <p:spPr>
          <a:xfrm>
            <a:off x="4319195" y="2949876"/>
            <a:ext cx="2516456" cy="958247"/>
          </a:xfrm>
          <a:prstGeom prst="homePlat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0" rtlCol="0" anchor="ctr"/>
          <a:lstStyle>
            <a:defPPr>
              <a:defRPr lang="en-US"/>
            </a:defPPr>
            <a:lvl1pPr lvl="0" algn="ctr"/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FFFFFF"/>
                </a:solidFill>
                <a:latin typeface="Verdana" panose="020B0604030504040204" pitchFamily="34" charset="0"/>
              </a:rPr>
              <a:t>More Complete Data</a:t>
            </a:r>
          </a:p>
        </p:txBody>
      </p:sp>
      <p:sp>
        <p:nvSpPr>
          <p:cNvPr id="15" name="Content Placeholder 7">
            <a:hlinkClick r:id="rId6"/>
            <a:extLst>
              <a:ext uri="{FF2B5EF4-FFF2-40B4-BE49-F238E27FC236}">
                <a16:creationId xmlns:a16="http://schemas.microsoft.com/office/drawing/2014/main" id="{30D72572-E08C-CB2C-1155-BACB2DAC4BE1}"/>
              </a:ext>
            </a:extLst>
          </p:cNvPr>
          <p:cNvSpPr txBox="1">
            <a:spLocks/>
          </p:cNvSpPr>
          <p:nvPr/>
        </p:nvSpPr>
        <p:spPr>
          <a:xfrm>
            <a:off x="4336095" y="4580705"/>
            <a:ext cx="2516456" cy="995139"/>
          </a:xfrm>
          <a:prstGeom prst="homePlat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 b="1">
                <a:solidFill>
                  <a:srgbClr val="FFFFFF"/>
                </a:solidFill>
                <a:latin typeface="Proxima Nova Medium" panose="02000506030000020004" pitchFamily="50" charset="0"/>
              </a:defRPr>
            </a:lvl1pPr>
            <a:lvl2pPr marL="457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atin typeface="Proxima Nova Lt" panose="02000506030000020004" pitchFamily="50" charset="0"/>
              </a:defRPr>
            </a:lvl2pPr>
            <a:lvl3pPr marL="914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atin typeface="Proxima Nova Lt" panose="02000506030000020004" pitchFamily="50" charset="0"/>
              </a:defRPr>
            </a:lvl3pPr>
            <a:lvl4pPr marL="1371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latin typeface="Proxima Nova Lt" panose="02000506030000020004" pitchFamily="50" charset="0"/>
              </a:defRPr>
            </a:lvl4pPr>
            <a:lvl5pPr marL="18288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latin typeface="Proxima Nova Lt" panose="02000506030000020004" pitchFamily="50" charset="0"/>
              </a:defRPr>
            </a:lvl5pPr>
            <a:lvl6pPr marL="22860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/>
            </a:lvl6pPr>
            <a:lvl7pPr marL="2743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/>
            </a:lvl7pPr>
            <a:lvl8pPr marL="3200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/>
            </a:lvl8pPr>
            <a:lvl9pPr marL="3657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/>
            </a:lvl9pPr>
          </a:lstStyle>
          <a:p>
            <a:pPr algn="l"/>
            <a:r>
              <a:rPr lang="en-US" sz="2000" b="0" dirty="0" err="1">
                <a:latin typeface="Verdana" panose="020B0604030504040204" pitchFamily="34" charset="0"/>
              </a:rPr>
              <a:t>Zero’ish</a:t>
            </a:r>
            <a:endParaRPr lang="en-US" sz="2000" b="0" dirty="0">
              <a:latin typeface="Verdana" panose="020B0604030504040204" pitchFamily="34" charset="0"/>
            </a:endParaRPr>
          </a:p>
          <a:p>
            <a:pPr algn="l"/>
            <a:r>
              <a:rPr lang="en-US" sz="2000" b="0" dirty="0">
                <a:latin typeface="Verdana" panose="020B0604030504040204" pitchFamily="34" charset="0"/>
              </a:rPr>
              <a:t>False +’</a:t>
            </a:r>
            <a:r>
              <a:rPr lang="en-US" sz="2000" b="0" dirty="0" err="1">
                <a:latin typeface="Verdana" panose="020B0604030504040204" pitchFamily="34" charset="0"/>
              </a:rPr>
              <a:t>ves</a:t>
            </a:r>
            <a:r>
              <a:rPr lang="en-US" sz="2000" b="0" dirty="0">
                <a:latin typeface="Verdana" panose="020B0604030504040204" pitchFamily="34" charset="0"/>
              </a:rPr>
              <a:t> &amp;</a:t>
            </a:r>
          </a:p>
          <a:p>
            <a:pPr algn="l"/>
            <a:r>
              <a:rPr lang="en-US" sz="2000" b="0" dirty="0">
                <a:latin typeface="Verdana" panose="020B0604030504040204" pitchFamily="34" charset="0"/>
              </a:rPr>
              <a:t>False -’</a:t>
            </a:r>
            <a:r>
              <a:rPr lang="en-US" sz="2000" b="0" dirty="0" err="1">
                <a:latin typeface="Verdana" panose="020B0604030504040204" pitchFamily="34" charset="0"/>
              </a:rPr>
              <a:t>ves</a:t>
            </a:r>
            <a:endParaRPr lang="en-US" sz="2000" b="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1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8A2C21-D6E4-49F0-A9E4-9D58D1F9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Which Means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2A5EF21-7E8F-4014-86F6-548E9B23A5AF}"/>
              </a:ext>
            </a:extLst>
          </p:cNvPr>
          <p:cNvSpPr txBox="1">
            <a:spLocks/>
          </p:cNvSpPr>
          <p:nvPr/>
        </p:nvSpPr>
        <p:spPr>
          <a:xfrm>
            <a:off x="6922950" y="1273394"/>
            <a:ext cx="4225696" cy="430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Better Business Decisions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Choosing the right component</a:t>
            </a:r>
          </a:p>
          <a:p>
            <a:pPr marL="742950" lvl="1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first time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Fewer cycles spent remediating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Faster time to market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Fewer sleepless nights worrying about “when it will happen to us”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endParaRPr lang="en-US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Content Placeholder 7">
            <a:hlinkClick r:id="rId2"/>
            <a:extLst>
              <a:ext uri="{FF2B5EF4-FFF2-40B4-BE49-F238E27FC236}">
                <a16:creationId xmlns:a16="http://schemas.microsoft.com/office/drawing/2014/main" id="{1C539CE2-DBBE-3B40-B3FF-28B6856BADE6}"/>
              </a:ext>
            </a:extLst>
          </p:cNvPr>
          <p:cNvSpPr txBox="1">
            <a:spLocks/>
          </p:cNvSpPr>
          <p:nvPr/>
        </p:nvSpPr>
        <p:spPr>
          <a:xfrm>
            <a:off x="4336095" y="1273394"/>
            <a:ext cx="2516456" cy="958247"/>
          </a:xfrm>
          <a:prstGeom prst="homePlat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 b="1">
                <a:solidFill>
                  <a:srgbClr val="FFFFFF"/>
                </a:solidFill>
                <a:latin typeface="Proxima Nova Medium" panose="02000506030000020004" pitchFamily="50" charset="0"/>
              </a:defRPr>
            </a:lvl1pPr>
            <a:lvl2pPr marL="457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atin typeface="Proxima Nova Lt" panose="02000506030000020004" pitchFamily="50" charset="0"/>
              </a:defRPr>
            </a:lvl2pPr>
            <a:lvl3pPr marL="914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atin typeface="Proxima Nova Lt" panose="02000506030000020004" pitchFamily="50" charset="0"/>
              </a:defRPr>
            </a:lvl3pPr>
            <a:lvl4pPr marL="1371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latin typeface="Proxima Nova Lt" panose="02000506030000020004" pitchFamily="50" charset="0"/>
              </a:defRPr>
            </a:lvl4pPr>
            <a:lvl5pPr marL="18288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latin typeface="Proxima Nova Lt" panose="02000506030000020004" pitchFamily="50" charset="0"/>
              </a:defRPr>
            </a:lvl5pPr>
            <a:lvl6pPr marL="22860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/>
            </a:lvl6pPr>
            <a:lvl7pPr marL="2743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/>
            </a:lvl7pPr>
            <a:lvl8pPr marL="3200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/>
            </a:lvl8pPr>
            <a:lvl9pPr marL="3657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/>
            </a:lvl9pPr>
          </a:lstStyle>
          <a:p>
            <a:pPr algn="l"/>
            <a:r>
              <a:rPr lang="en-US" sz="2000" b="0" dirty="0">
                <a:latin typeface="Verdana" panose="020B0604030504040204" pitchFamily="34" charset="0"/>
              </a:rPr>
              <a:t>More Accurate Data</a:t>
            </a:r>
          </a:p>
        </p:txBody>
      </p:sp>
      <p:sp>
        <p:nvSpPr>
          <p:cNvPr id="10" name="Content Placeholder 7">
            <a:hlinkClick r:id="rId3" action="ppaction://hlinkfile"/>
            <a:extLst>
              <a:ext uri="{FF2B5EF4-FFF2-40B4-BE49-F238E27FC236}">
                <a16:creationId xmlns:a16="http://schemas.microsoft.com/office/drawing/2014/main" id="{DA7F9178-63FD-464C-BE4E-2509DF25A138}"/>
              </a:ext>
            </a:extLst>
          </p:cNvPr>
          <p:cNvSpPr txBox="1">
            <a:spLocks/>
          </p:cNvSpPr>
          <p:nvPr/>
        </p:nvSpPr>
        <p:spPr>
          <a:xfrm>
            <a:off x="4319195" y="2949876"/>
            <a:ext cx="2516456" cy="958247"/>
          </a:xfrm>
          <a:prstGeom prst="homePlat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0" rtlCol="0" anchor="ctr"/>
          <a:lstStyle>
            <a:defPPr>
              <a:defRPr lang="en-US"/>
            </a:defPPr>
            <a:lvl1pPr lvl="0" algn="ctr"/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FFFFFF"/>
                </a:solidFill>
                <a:latin typeface="Verdana" panose="020B0604030504040204" pitchFamily="34" charset="0"/>
              </a:rPr>
              <a:t>More Complete Data</a:t>
            </a:r>
          </a:p>
        </p:txBody>
      </p:sp>
      <p:sp>
        <p:nvSpPr>
          <p:cNvPr id="11" name="Content Placeholder 7">
            <a:hlinkClick r:id="rId4"/>
            <a:extLst>
              <a:ext uri="{FF2B5EF4-FFF2-40B4-BE49-F238E27FC236}">
                <a16:creationId xmlns:a16="http://schemas.microsoft.com/office/drawing/2014/main" id="{B6517428-CA12-EF4F-826E-0EF29989A12E}"/>
              </a:ext>
            </a:extLst>
          </p:cNvPr>
          <p:cNvSpPr txBox="1">
            <a:spLocks/>
          </p:cNvSpPr>
          <p:nvPr/>
        </p:nvSpPr>
        <p:spPr>
          <a:xfrm>
            <a:off x="4336095" y="4580705"/>
            <a:ext cx="2516456" cy="995139"/>
          </a:xfrm>
          <a:prstGeom prst="homePlat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288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 b="1">
                <a:solidFill>
                  <a:srgbClr val="FFFFFF"/>
                </a:solidFill>
                <a:latin typeface="Proxima Nova Medium" panose="02000506030000020004" pitchFamily="50" charset="0"/>
              </a:defRPr>
            </a:lvl1pPr>
            <a:lvl2pPr marL="457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atin typeface="Proxima Nova Lt" panose="02000506030000020004" pitchFamily="50" charset="0"/>
              </a:defRPr>
            </a:lvl2pPr>
            <a:lvl3pPr marL="914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atin typeface="Proxima Nova Lt" panose="02000506030000020004" pitchFamily="50" charset="0"/>
              </a:defRPr>
            </a:lvl3pPr>
            <a:lvl4pPr marL="1371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latin typeface="Proxima Nova Lt" panose="02000506030000020004" pitchFamily="50" charset="0"/>
              </a:defRPr>
            </a:lvl4pPr>
            <a:lvl5pPr marL="18288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latin typeface="Proxima Nova Lt" panose="02000506030000020004" pitchFamily="50" charset="0"/>
              </a:defRPr>
            </a:lvl5pPr>
            <a:lvl6pPr marL="22860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/>
            </a:lvl6pPr>
            <a:lvl7pPr marL="2743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/>
            </a:lvl7pPr>
            <a:lvl8pPr marL="3200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/>
            </a:lvl8pPr>
            <a:lvl9pPr marL="3657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/>
            </a:lvl9pPr>
          </a:lstStyle>
          <a:p>
            <a:pPr algn="l"/>
            <a:r>
              <a:rPr lang="en-US" sz="2000" b="0" dirty="0" err="1">
                <a:latin typeface="Verdana" panose="020B0604030504040204" pitchFamily="34" charset="0"/>
              </a:rPr>
              <a:t>Zero’ish</a:t>
            </a:r>
            <a:endParaRPr lang="en-US" sz="2000" b="0" dirty="0">
              <a:latin typeface="Verdana" panose="020B0604030504040204" pitchFamily="34" charset="0"/>
            </a:endParaRPr>
          </a:p>
          <a:p>
            <a:pPr algn="l"/>
            <a:r>
              <a:rPr lang="en-US" sz="2000" b="0" dirty="0">
                <a:latin typeface="Verdana" panose="020B0604030504040204" pitchFamily="34" charset="0"/>
              </a:rPr>
              <a:t>False +’</a:t>
            </a:r>
            <a:r>
              <a:rPr lang="en-US" sz="2000" b="0" dirty="0" err="1">
                <a:latin typeface="Verdana" panose="020B0604030504040204" pitchFamily="34" charset="0"/>
              </a:rPr>
              <a:t>ves</a:t>
            </a:r>
            <a:r>
              <a:rPr lang="en-US" sz="2000" b="0" dirty="0">
                <a:latin typeface="Verdana" panose="020B0604030504040204" pitchFamily="34" charset="0"/>
              </a:rPr>
              <a:t> &amp;</a:t>
            </a:r>
          </a:p>
          <a:p>
            <a:pPr algn="l"/>
            <a:r>
              <a:rPr lang="en-US" sz="2000" b="0" dirty="0">
                <a:latin typeface="Verdana" panose="020B0604030504040204" pitchFamily="34" charset="0"/>
              </a:rPr>
              <a:t>False -’</a:t>
            </a:r>
            <a:r>
              <a:rPr lang="en-US" sz="2000" b="0" dirty="0" err="1">
                <a:latin typeface="Verdana" panose="020B0604030504040204" pitchFamily="34" charset="0"/>
              </a:rPr>
              <a:t>ves</a:t>
            </a:r>
            <a:endParaRPr lang="en-US" sz="2000" b="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1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1A53BF7-7F45-4E29-8304-9E6454260D90}"/>
              </a:ext>
            </a:extLst>
          </p:cNvPr>
          <p:cNvSpPr txBox="1">
            <a:spLocks/>
          </p:cNvSpPr>
          <p:nvPr/>
        </p:nvSpPr>
        <p:spPr>
          <a:xfrm>
            <a:off x="1300065" y="214576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sz="6000" b="1" i="0" u="none" strike="noStrike" cap="none">
                <a:solidFill>
                  <a:schemeClr val="lt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 we start</a:t>
            </a:r>
          </a:p>
          <a:p>
            <a:r>
              <a:rPr lang="en-US" sz="3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How accurate are the SBOMs??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2F4F86A-64BD-4658-99F2-C00C520A2A7E}"/>
              </a:ext>
            </a:extLst>
          </p:cNvPr>
          <p:cNvSpPr txBox="1">
            <a:spLocks/>
          </p:cNvSpPr>
          <p:nvPr/>
        </p:nvSpPr>
        <p:spPr>
          <a:xfrm>
            <a:off x="11571288" y="6137275"/>
            <a:ext cx="62071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519DE977-D617-4728-8A39-08AB157FEA1C}" type="slidenum">
              <a:rPr lang="en-US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5</a:t>
            </a:fld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152C-73DA-40E4-90BA-0F30C1D6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Verifying the SBOM with the code source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8CA93C4-A702-4838-8025-58157DEC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690688"/>
            <a:ext cx="10515600" cy="3767180"/>
          </a:xfrm>
        </p:spPr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None/>
            </a:pPr>
            <a:r>
              <a:rPr lang="en-US" sz="2000" dirty="0"/>
              <a:t>Maven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Proxima Nova Rg" panose="02000506030000020004" pitchFamily="50" charset="0"/>
              <a:buChar char="♦"/>
            </a:pPr>
            <a:r>
              <a:rPr lang="en-US" sz="2000" dirty="0"/>
              <a:t>Use </a:t>
            </a:r>
            <a:r>
              <a:rPr lang="en-US" sz="2000" dirty="0" err="1"/>
              <a:t>mvn</a:t>
            </a:r>
            <a:r>
              <a:rPr lang="en-US" sz="2000" dirty="0"/>
              <a:t> </a:t>
            </a:r>
            <a:r>
              <a:rPr lang="en-US" sz="2000" dirty="0" err="1"/>
              <a:t>dependency:tree</a:t>
            </a:r>
            <a:r>
              <a:rPr lang="en-US" sz="2000" dirty="0"/>
              <a:t> and </a:t>
            </a:r>
            <a:r>
              <a:rPr lang="en-US" sz="2000" dirty="0" err="1"/>
              <a:t>dependency:analyze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Proxima Nova Rg" panose="02000506030000020004" pitchFamily="50" charset="0"/>
              <a:buChar char="♦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Produce a list of files in the build</a:t>
            </a:r>
          </a:p>
          <a:p>
            <a:pPr lvl="2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Proxima Nova Rg" panose="02000506030000020004" pitchFamily="50" charset="0"/>
              <a:buChar char="♦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Especially “Used undeclared” and “Unused declared”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Proxima Nova Rg" panose="02000506030000020004" pitchFamily="50" charset="0"/>
              <a:buChar char="♦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 with compare data sources</a:t>
            </a:r>
          </a:p>
          <a:p>
            <a:pPr marL="114300" indent="0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None/>
            </a:pPr>
            <a:r>
              <a:rPr lang="en-US" sz="2000" dirty="0"/>
              <a:t>Npm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Proxima Nova Rg" panose="02000506030000020004" pitchFamily="50" charset="0"/>
              <a:buChar char="♦"/>
            </a:pPr>
            <a:r>
              <a:rPr lang="en-US" sz="2000" dirty="0"/>
              <a:t>Use list depth=10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Proxima Nova Rg" panose="02000506030000020004" pitchFamily="50" charset="0"/>
              <a:buChar char="♦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Produce a list of files in the build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Proxima Nova Rg" panose="02000506030000020004" pitchFamily="50" charset="0"/>
              <a:buChar char="♦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 with compare data 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07F3F-2110-4588-9840-0DAFB10337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1288" y="6137275"/>
            <a:ext cx="620712" cy="365125"/>
          </a:xfrm>
          <a:prstGeom prst="rect">
            <a:avLst/>
          </a:prstGeom>
        </p:spPr>
        <p:txBody>
          <a:bodyPr/>
          <a:lstStyle/>
          <a:p>
            <a:fld id="{519DE977-D617-4728-8A39-08AB157FEA1C}" type="slidenum">
              <a:rPr lang="en-US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6</a:t>
            </a:fld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6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1A53BF7-7F45-4E29-8304-9E6454260D90}"/>
              </a:ext>
            </a:extLst>
          </p:cNvPr>
          <p:cNvSpPr txBox="1">
            <a:spLocks/>
          </p:cNvSpPr>
          <p:nvPr/>
        </p:nvSpPr>
        <p:spPr>
          <a:xfrm>
            <a:off x="1300065" y="214576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"/>
              <a:buNone/>
              <a:defRPr sz="6000" b="1" i="0" u="none" strike="noStrike" cap="none">
                <a:solidFill>
                  <a:schemeClr val="lt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is it done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2F4F86A-64BD-4658-99F2-C00C520A2A7E}"/>
              </a:ext>
            </a:extLst>
          </p:cNvPr>
          <p:cNvSpPr txBox="1">
            <a:spLocks/>
          </p:cNvSpPr>
          <p:nvPr/>
        </p:nvSpPr>
        <p:spPr>
          <a:xfrm>
            <a:off x="11571288" y="6137275"/>
            <a:ext cx="620712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519DE977-D617-4728-8A39-08AB157FEA1C}" type="slidenum">
              <a:rPr lang="en-US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7</a:t>
            </a:fld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3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2EC7FE7-DE03-4F67-B651-D36270C84136}"/>
              </a:ext>
            </a:extLst>
          </p:cNvPr>
          <p:cNvSpPr txBox="1">
            <a:spLocks/>
          </p:cNvSpPr>
          <p:nvPr/>
        </p:nvSpPr>
        <p:spPr>
          <a:xfrm>
            <a:off x="3248514" y="4325639"/>
            <a:ext cx="1836000" cy="1215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  <a:latin typeface="Verdana" panose="020B0604030504040204" pitchFamily="34" charset="0"/>
              </a:rPr>
              <a:t>STEP 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>
                <a:latin typeface="Verdana" panose="020B0604030504040204" pitchFamily="34" charset="0"/>
              </a:rPr>
              <a:t>Parsed by a specific module to create a standard input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3F8EE116-C046-4B11-8021-1B8F5E6F3275}"/>
              </a:ext>
            </a:extLst>
          </p:cNvPr>
          <p:cNvSpPr txBox="1">
            <a:spLocks/>
          </p:cNvSpPr>
          <p:nvPr/>
        </p:nvSpPr>
        <p:spPr>
          <a:xfrm>
            <a:off x="5068355" y="4325639"/>
            <a:ext cx="1836000" cy="1215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4"/>
                </a:solidFill>
                <a:latin typeface="Verdana" panose="020B0604030504040204" pitchFamily="34" charset="0"/>
              </a:rPr>
              <a:t>STEP 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>
                <a:latin typeface="Verdana" panose="020B0604030504040204" pitchFamily="34" charset="0"/>
              </a:rPr>
              <a:t>Run the application through IQ to create more data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0002F2D1-F09F-4A3A-B4E4-77380BADD97D}"/>
              </a:ext>
            </a:extLst>
          </p:cNvPr>
          <p:cNvSpPr txBox="1">
            <a:spLocks/>
          </p:cNvSpPr>
          <p:nvPr/>
        </p:nvSpPr>
        <p:spPr>
          <a:xfrm>
            <a:off x="6865711" y="4325639"/>
            <a:ext cx="1836000" cy="1215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/>
                </a:solidFill>
                <a:latin typeface="Verdana" panose="020B0604030504040204" pitchFamily="34" charset="0"/>
              </a:rPr>
              <a:t>STEP 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>
                <a:latin typeface="Verdana" panose="020B0604030504040204" pitchFamily="34" charset="0"/>
              </a:rPr>
              <a:t>Run comparison tool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97859603-FC75-49DD-9475-CA5026F0DCBA}"/>
              </a:ext>
            </a:extLst>
          </p:cNvPr>
          <p:cNvSpPr txBox="1">
            <a:spLocks/>
          </p:cNvSpPr>
          <p:nvPr/>
        </p:nvSpPr>
        <p:spPr>
          <a:xfrm>
            <a:off x="8663067" y="4325639"/>
            <a:ext cx="1836000" cy="1215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/>
                </a:solidFill>
                <a:latin typeface="Verdana" panose="020B0604030504040204" pitchFamily="34" charset="0"/>
              </a:rPr>
              <a:t>STEP 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>
                <a:latin typeface="Verdana" panose="020B0604030504040204" pitchFamily="34" charset="0"/>
              </a:rPr>
              <a:t>Look at the results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D9CB596-784B-4891-B4C7-5028944A78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None/>
              <a:defRPr sz="4000" b="1" i="0" u="none" strike="noStrike" cap="none">
                <a:solidFill>
                  <a:schemeClr val="dk1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by Step Process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783EC40A-2A92-4E0B-B7DF-23380DC4901E}"/>
              </a:ext>
            </a:extLst>
          </p:cNvPr>
          <p:cNvSpPr txBox="1">
            <a:spLocks/>
          </p:cNvSpPr>
          <p:nvPr/>
        </p:nvSpPr>
        <p:spPr>
          <a:xfrm>
            <a:off x="1467317" y="4325639"/>
            <a:ext cx="1629095" cy="1215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3"/>
                </a:solidFill>
                <a:latin typeface="Verdana" panose="020B0604030504040204" pitchFamily="34" charset="0"/>
              </a:rPr>
              <a:t>STEP 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>
                <a:latin typeface="Verdana" panose="020B0604030504040204" pitchFamily="34" charset="0"/>
              </a:rPr>
              <a:t>Raw data given to us by the client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8B8D95-A5FD-D542-82A3-165B43C04FDB}"/>
              </a:ext>
            </a:extLst>
          </p:cNvPr>
          <p:cNvGrpSpPr/>
          <p:nvPr/>
        </p:nvGrpSpPr>
        <p:grpSpPr>
          <a:xfrm>
            <a:off x="1430629" y="2106554"/>
            <a:ext cx="8992244" cy="2019524"/>
            <a:chOff x="1430629" y="2106554"/>
            <a:chExt cx="8992244" cy="2019524"/>
          </a:xfrm>
        </p:grpSpPr>
        <p:sp>
          <p:nvSpPr>
            <p:cNvPr id="24" name="Google Shape;153;p30">
              <a:extLst>
                <a:ext uri="{FF2B5EF4-FFF2-40B4-BE49-F238E27FC236}">
                  <a16:creationId xmlns:a16="http://schemas.microsoft.com/office/drawing/2014/main" id="{3037F6BF-DC88-0148-BF17-69A58C8A6328}"/>
                </a:ext>
              </a:extLst>
            </p:cNvPr>
            <p:cNvSpPr/>
            <p:nvPr/>
          </p:nvSpPr>
          <p:spPr>
            <a:xfrm>
              <a:off x="1985035" y="2749707"/>
              <a:ext cx="730394" cy="731330"/>
            </a:xfrm>
            <a:custGeom>
              <a:avLst/>
              <a:gdLst/>
              <a:ahLst/>
              <a:cxnLst/>
              <a:rect l="l" t="t" r="r" b="b"/>
              <a:pathLst>
                <a:path w="373753" h="374232" extrusionOk="0">
                  <a:moveTo>
                    <a:pt x="339936" y="374226"/>
                  </a:moveTo>
                  <a:cubicBezTo>
                    <a:pt x="330951" y="374409"/>
                    <a:pt x="322269" y="370977"/>
                    <a:pt x="315838" y="364701"/>
                  </a:cubicBezTo>
                  <a:lnTo>
                    <a:pt x="273261" y="321553"/>
                  </a:lnTo>
                  <a:lnTo>
                    <a:pt x="273261" y="321553"/>
                  </a:lnTo>
                  <a:lnTo>
                    <a:pt x="252782" y="301074"/>
                  </a:lnTo>
                  <a:cubicBezTo>
                    <a:pt x="249996" y="298285"/>
                    <a:pt x="249996" y="293766"/>
                    <a:pt x="252782" y="290977"/>
                  </a:cubicBezTo>
                  <a:lnTo>
                    <a:pt x="266879" y="276976"/>
                  </a:lnTo>
                  <a:lnTo>
                    <a:pt x="257926" y="268022"/>
                  </a:lnTo>
                  <a:cubicBezTo>
                    <a:pt x="195017" y="325355"/>
                    <a:pt x="97542" y="320835"/>
                    <a:pt x="40209" y="257926"/>
                  </a:cubicBezTo>
                  <a:cubicBezTo>
                    <a:pt x="-17124" y="195017"/>
                    <a:pt x="-12604" y="97542"/>
                    <a:pt x="50305" y="40209"/>
                  </a:cubicBezTo>
                  <a:cubicBezTo>
                    <a:pt x="113214" y="-17124"/>
                    <a:pt x="210689" y="-12604"/>
                    <a:pt x="268022" y="50305"/>
                  </a:cubicBezTo>
                  <a:cubicBezTo>
                    <a:pt x="321633" y="109130"/>
                    <a:pt x="321633" y="199101"/>
                    <a:pt x="268022" y="257926"/>
                  </a:cubicBezTo>
                  <a:lnTo>
                    <a:pt x="276976" y="266784"/>
                  </a:lnTo>
                  <a:lnTo>
                    <a:pt x="290977" y="252782"/>
                  </a:lnTo>
                  <a:cubicBezTo>
                    <a:pt x="293766" y="249996"/>
                    <a:pt x="298285" y="249996"/>
                    <a:pt x="301074" y="252782"/>
                  </a:cubicBezTo>
                  <a:lnTo>
                    <a:pt x="364225" y="315933"/>
                  </a:lnTo>
                  <a:cubicBezTo>
                    <a:pt x="370465" y="322388"/>
                    <a:pt x="373890" y="331054"/>
                    <a:pt x="373750" y="340031"/>
                  </a:cubicBezTo>
                  <a:cubicBezTo>
                    <a:pt x="373874" y="349033"/>
                    <a:pt x="370453" y="357723"/>
                    <a:pt x="364225" y="364225"/>
                  </a:cubicBezTo>
                  <a:cubicBezTo>
                    <a:pt x="357801" y="370686"/>
                    <a:pt x="349047" y="374291"/>
                    <a:pt x="339936" y="374226"/>
                  </a:cubicBezTo>
                  <a:close/>
                  <a:moveTo>
                    <a:pt x="288501" y="316504"/>
                  </a:moveTo>
                  <a:lnTo>
                    <a:pt x="326125" y="354604"/>
                  </a:lnTo>
                  <a:cubicBezTo>
                    <a:pt x="334015" y="362495"/>
                    <a:pt x="346809" y="362495"/>
                    <a:pt x="354700" y="354604"/>
                  </a:cubicBezTo>
                  <a:cubicBezTo>
                    <a:pt x="362590" y="346714"/>
                    <a:pt x="362590" y="333920"/>
                    <a:pt x="354700" y="326029"/>
                  </a:cubicBezTo>
                  <a:lnTo>
                    <a:pt x="316600" y="288406"/>
                  </a:lnTo>
                  <a:close/>
                  <a:moveTo>
                    <a:pt x="268022" y="296026"/>
                  </a:moveTo>
                  <a:lnTo>
                    <a:pt x="278404" y="306408"/>
                  </a:lnTo>
                  <a:lnTo>
                    <a:pt x="306979" y="277833"/>
                  </a:lnTo>
                  <a:lnTo>
                    <a:pt x="296121" y="267927"/>
                  </a:lnTo>
                  <a:close/>
                  <a:moveTo>
                    <a:pt x="154484" y="14943"/>
                  </a:moveTo>
                  <a:cubicBezTo>
                    <a:pt x="77417" y="14958"/>
                    <a:pt x="14955" y="77444"/>
                    <a:pt x="14969" y="154511"/>
                  </a:cubicBezTo>
                  <a:cubicBezTo>
                    <a:pt x="14984" y="231577"/>
                    <a:pt x="77471" y="294040"/>
                    <a:pt x="154537" y="294025"/>
                  </a:cubicBezTo>
                  <a:cubicBezTo>
                    <a:pt x="191063" y="294019"/>
                    <a:pt x="226131" y="279689"/>
                    <a:pt x="252211" y="254116"/>
                  </a:cubicBezTo>
                  <a:lnTo>
                    <a:pt x="253068" y="253258"/>
                  </a:lnTo>
                  <a:lnTo>
                    <a:pt x="253925" y="252401"/>
                  </a:lnTo>
                  <a:cubicBezTo>
                    <a:pt x="308109" y="197746"/>
                    <a:pt x="307727" y="109515"/>
                    <a:pt x="253072" y="55331"/>
                  </a:cubicBezTo>
                  <a:cubicBezTo>
                    <a:pt x="226856" y="29342"/>
                    <a:pt x="191399" y="14816"/>
                    <a:pt x="154484" y="14943"/>
                  </a:cubicBezTo>
                  <a:close/>
                  <a:moveTo>
                    <a:pt x="213730" y="238780"/>
                  </a:moveTo>
                  <a:cubicBezTo>
                    <a:pt x="209805" y="238729"/>
                    <a:pt x="206637" y="235561"/>
                    <a:pt x="206586" y="231637"/>
                  </a:cubicBezTo>
                  <a:lnTo>
                    <a:pt x="206586" y="171915"/>
                  </a:lnTo>
                  <a:cubicBezTo>
                    <a:pt x="206586" y="167970"/>
                    <a:pt x="209784" y="164771"/>
                    <a:pt x="213730" y="164771"/>
                  </a:cubicBezTo>
                  <a:cubicBezTo>
                    <a:pt x="217675" y="164771"/>
                    <a:pt x="220873" y="167970"/>
                    <a:pt x="220873" y="171915"/>
                  </a:cubicBezTo>
                  <a:lnTo>
                    <a:pt x="220873" y="231637"/>
                  </a:lnTo>
                  <a:cubicBezTo>
                    <a:pt x="220873" y="235582"/>
                    <a:pt x="217675" y="238780"/>
                    <a:pt x="213730" y="238780"/>
                  </a:cubicBezTo>
                  <a:close/>
                  <a:moveTo>
                    <a:pt x="167819" y="238780"/>
                  </a:moveTo>
                  <a:cubicBezTo>
                    <a:pt x="153216" y="238728"/>
                    <a:pt x="141392" y="226904"/>
                    <a:pt x="141340" y="212301"/>
                  </a:cubicBezTo>
                  <a:lnTo>
                    <a:pt x="141340" y="191251"/>
                  </a:lnTo>
                  <a:cubicBezTo>
                    <a:pt x="141340" y="176626"/>
                    <a:pt x="153195" y="164771"/>
                    <a:pt x="167819" y="164771"/>
                  </a:cubicBezTo>
                  <a:cubicBezTo>
                    <a:pt x="182444" y="164771"/>
                    <a:pt x="194299" y="176626"/>
                    <a:pt x="194299" y="191251"/>
                  </a:cubicBezTo>
                  <a:lnTo>
                    <a:pt x="194299" y="212301"/>
                  </a:lnTo>
                  <a:cubicBezTo>
                    <a:pt x="194246" y="226904"/>
                    <a:pt x="182422" y="238728"/>
                    <a:pt x="167819" y="238780"/>
                  </a:cubicBezTo>
                  <a:close/>
                  <a:moveTo>
                    <a:pt x="167819" y="179059"/>
                  </a:moveTo>
                  <a:cubicBezTo>
                    <a:pt x="161086" y="179059"/>
                    <a:pt x="155627" y="184517"/>
                    <a:pt x="155627" y="191251"/>
                  </a:cubicBezTo>
                  <a:lnTo>
                    <a:pt x="155627" y="212301"/>
                  </a:lnTo>
                  <a:cubicBezTo>
                    <a:pt x="155627" y="219034"/>
                    <a:pt x="161086" y="224493"/>
                    <a:pt x="167819" y="224493"/>
                  </a:cubicBezTo>
                  <a:cubicBezTo>
                    <a:pt x="174552" y="224493"/>
                    <a:pt x="180011" y="219034"/>
                    <a:pt x="180011" y="212301"/>
                  </a:cubicBezTo>
                  <a:lnTo>
                    <a:pt x="180011" y="191251"/>
                  </a:lnTo>
                  <a:cubicBezTo>
                    <a:pt x="180011" y="184517"/>
                    <a:pt x="174552" y="179059"/>
                    <a:pt x="167819" y="179059"/>
                  </a:cubicBezTo>
                  <a:close/>
                  <a:moveTo>
                    <a:pt x="121909" y="238780"/>
                  </a:moveTo>
                  <a:cubicBezTo>
                    <a:pt x="117984" y="238729"/>
                    <a:pt x="114816" y="235561"/>
                    <a:pt x="114765" y="231637"/>
                  </a:cubicBezTo>
                  <a:lnTo>
                    <a:pt x="114765" y="171915"/>
                  </a:lnTo>
                  <a:cubicBezTo>
                    <a:pt x="114765" y="167970"/>
                    <a:pt x="117963" y="164771"/>
                    <a:pt x="121909" y="164771"/>
                  </a:cubicBezTo>
                  <a:cubicBezTo>
                    <a:pt x="125854" y="164771"/>
                    <a:pt x="129052" y="167970"/>
                    <a:pt x="129052" y="171915"/>
                  </a:cubicBezTo>
                  <a:lnTo>
                    <a:pt x="129052" y="231637"/>
                  </a:lnTo>
                  <a:cubicBezTo>
                    <a:pt x="129001" y="235561"/>
                    <a:pt x="125833" y="238729"/>
                    <a:pt x="121909" y="238780"/>
                  </a:cubicBezTo>
                  <a:close/>
                  <a:moveTo>
                    <a:pt x="95334" y="238780"/>
                  </a:moveTo>
                  <a:cubicBezTo>
                    <a:pt x="91389" y="238780"/>
                    <a:pt x="88190" y="235582"/>
                    <a:pt x="88190" y="231637"/>
                  </a:cubicBezTo>
                  <a:lnTo>
                    <a:pt x="88190" y="171915"/>
                  </a:lnTo>
                  <a:cubicBezTo>
                    <a:pt x="88190" y="167970"/>
                    <a:pt x="91389" y="164771"/>
                    <a:pt x="95334" y="164771"/>
                  </a:cubicBezTo>
                  <a:cubicBezTo>
                    <a:pt x="99279" y="164771"/>
                    <a:pt x="102478" y="167970"/>
                    <a:pt x="102478" y="171915"/>
                  </a:cubicBezTo>
                  <a:lnTo>
                    <a:pt x="102478" y="231637"/>
                  </a:lnTo>
                  <a:cubicBezTo>
                    <a:pt x="102426" y="235561"/>
                    <a:pt x="99258" y="238729"/>
                    <a:pt x="95334" y="238780"/>
                  </a:cubicBezTo>
                  <a:close/>
                  <a:moveTo>
                    <a:pt x="213730" y="144102"/>
                  </a:moveTo>
                  <a:cubicBezTo>
                    <a:pt x="209805" y="144051"/>
                    <a:pt x="206637" y="140883"/>
                    <a:pt x="206586" y="136958"/>
                  </a:cubicBezTo>
                  <a:lnTo>
                    <a:pt x="206586" y="77236"/>
                  </a:lnTo>
                  <a:cubicBezTo>
                    <a:pt x="206586" y="73291"/>
                    <a:pt x="209784" y="70093"/>
                    <a:pt x="213730" y="70093"/>
                  </a:cubicBezTo>
                  <a:cubicBezTo>
                    <a:pt x="217675" y="70093"/>
                    <a:pt x="220873" y="73291"/>
                    <a:pt x="220873" y="77236"/>
                  </a:cubicBezTo>
                  <a:lnTo>
                    <a:pt x="220873" y="136958"/>
                  </a:lnTo>
                  <a:cubicBezTo>
                    <a:pt x="220873" y="140903"/>
                    <a:pt x="217675" y="144102"/>
                    <a:pt x="213730" y="144102"/>
                  </a:cubicBezTo>
                  <a:close/>
                  <a:moveTo>
                    <a:pt x="187155" y="144102"/>
                  </a:moveTo>
                  <a:cubicBezTo>
                    <a:pt x="183231" y="144051"/>
                    <a:pt x="180063" y="140883"/>
                    <a:pt x="180011" y="136958"/>
                  </a:cubicBezTo>
                  <a:lnTo>
                    <a:pt x="180011" y="77236"/>
                  </a:lnTo>
                  <a:cubicBezTo>
                    <a:pt x="180011" y="73291"/>
                    <a:pt x="183210" y="70093"/>
                    <a:pt x="187155" y="70093"/>
                  </a:cubicBezTo>
                  <a:cubicBezTo>
                    <a:pt x="191100" y="70093"/>
                    <a:pt x="194299" y="73291"/>
                    <a:pt x="194299" y="77236"/>
                  </a:cubicBezTo>
                  <a:lnTo>
                    <a:pt x="194299" y="136958"/>
                  </a:lnTo>
                  <a:cubicBezTo>
                    <a:pt x="194257" y="140741"/>
                    <a:pt x="191311" y="143853"/>
                    <a:pt x="187536" y="144102"/>
                  </a:cubicBezTo>
                  <a:close/>
                  <a:moveTo>
                    <a:pt x="141244" y="144102"/>
                  </a:moveTo>
                  <a:cubicBezTo>
                    <a:pt x="126642" y="144050"/>
                    <a:pt x="114817" y="132225"/>
                    <a:pt x="114765" y="117622"/>
                  </a:cubicBezTo>
                  <a:lnTo>
                    <a:pt x="114765" y="96572"/>
                  </a:lnTo>
                  <a:cubicBezTo>
                    <a:pt x="114765" y="81948"/>
                    <a:pt x="126620" y="70093"/>
                    <a:pt x="141244" y="70093"/>
                  </a:cubicBezTo>
                  <a:cubicBezTo>
                    <a:pt x="155869" y="70093"/>
                    <a:pt x="167724" y="81948"/>
                    <a:pt x="167724" y="96572"/>
                  </a:cubicBezTo>
                  <a:lnTo>
                    <a:pt x="167724" y="117622"/>
                  </a:lnTo>
                  <a:cubicBezTo>
                    <a:pt x="167672" y="132225"/>
                    <a:pt x="155847" y="144050"/>
                    <a:pt x="141244" y="144102"/>
                  </a:cubicBezTo>
                  <a:close/>
                  <a:moveTo>
                    <a:pt x="141244" y="84380"/>
                  </a:moveTo>
                  <a:cubicBezTo>
                    <a:pt x="134511" y="84380"/>
                    <a:pt x="129052" y="89839"/>
                    <a:pt x="129052" y="96572"/>
                  </a:cubicBezTo>
                  <a:lnTo>
                    <a:pt x="129052" y="117622"/>
                  </a:lnTo>
                  <a:cubicBezTo>
                    <a:pt x="129052" y="124356"/>
                    <a:pt x="134511" y="129814"/>
                    <a:pt x="141244" y="129814"/>
                  </a:cubicBezTo>
                  <a:cubicBezTo>
                    <a:pt x="147978" y="129814"/>
                    <a:pt x="153436" y="124356"/>
                    <a:pt x="153436" y="117622"/>
                  </a:cubicBezTo>
                  <a:lnTo>
                    <a:pt x="153436" y="96572"/>
                  </a:lnTo>
                  <a:cubicBezTo>
                    <a:pt x="153385" y="89860"/>
                    <a:pt x="147957" y="84432"/>
                    <a:pt x="141244" y="84380"/>
                  </a:cubicBezTo>
                  <a:close/>
                  <a:moveTo>
                    <a:pt x="95334" y="144102"/>
                  </a:moveTo>
                  <a:cubicBezTo>
                    <a:pt x="91389" y="144102"/>
                    <a:pt x="88190" y="140903"/>
                    <a:pt x="88190" y="136958"/>
                  </a:cubicBezTo>
                  <a:lnTo>
                    <a:pt x="88190" y="77236"/>
                  </a:lnTo>
                  <a:cubicBezTo>
                    <a:pt x="88190" y="73291"/>
                    <a:pt x="91389" y="70093"/>
                    <a:pt x="95334" y="70093"/>
                  </a:cubicBezTo>
                  <a:cubicBezTo>
                    <a:pt x="99279" y="70093"/>
                    <a:pt x="102478" y="73291"/>
                    <a:pt x="102478" y="77236"/>
                  </a:cubicBezTo>
                  <a:lnTo>
                    <a:pt x="102478" y="136958"/>
                  </a:lnTo>
                  <a:cubicBezTo>
                    <a:pt x="102426" y="140883"/>
                    <a:pt x="99258" y="144051"/>
                    <a:pt x="95334" y="1441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u="none" strike="noStrike" cap="non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5" name="Google Shape;155;p30">
              <a:extLst>
                <a:ext uri="{FF2B5EF4-FFF2-40B4-BE49-F238E27FC236}">
                  <a16:creationId xmlns:a16="http://schemas.microsoft.com/office/drawing/2014/main" id="{FC6249AE-846A-4445-A5A7-13F4F71FF9FC}"/>
                </a:ext>
              </a:extLst>
            </p:cNvPr>
            <p:cNvSpPr/>
            <p:nvPr/>
          </p:nvSpPr>
          <p:spPr>
            <a:xfrm>
              <a:off x="3707545" y="2747631"/>
              <a:ext cx="726685" cy="735483"/>
            </a:xfrm>
            <a:custGeom>
              <a:avLst/>
              <a:gdLst/>
              <a:ahLst/>
              <a:cxnLst/>
              <a:rect l="l" t="t" r="r" b="b"/>
              <a:pathLst>
                <a:path w="371855" h="376357" extrusionOk="0">
                  <a:moveTo>
                    <a:pt x="201835" y="376333"/>
                  </a:moveTo>
                  <a:cubicBezTo>
                    <a:pt x="175795" y="377064"/>
                    <a:pt x="152142" y="361245"/>
                    <a:pt x="142875" y="336899"/>
                  </a:cubicBezTo>
                  <a:lnTo>
                    <a:pt x="38100" y="336899"/>
                  </a:lnTo>
                  <a:cubicBezTo>
                    <a:pt x="17058" y="336899"/>
                    <a:pt x="0" y="319841"/>
                    <a:pt x="0" y="298799"/>
                  </a:cubicBezTo>
                  <a:lnTo>
                    <a:pt x="0" y="96203"/>
                  </a:lnTo>
                  <a:cubicBezTo>
                    <a:pt x="0" y="75161"/>
                    <a:pt x="17058" y="58103"/>
                    <a:pt x="38100" y="58103"/>
                  </a:cubicBezTo>
                  <a:lnTo>
                    <a:pt x="80867" y="58103"/>
                  </a:lnTo>
                  <a:lnTo>
                    <a:pt x="80867" y="36576"/>
                  </a:lnTo>
                  <a:cubicBezTo>
                    <a:pt x="80867" y="16376"/>
                    <a:pt x="97243" y="0"/>
                    <a:pt x="117443" y="0"/>
                  </a:cubicBezTo>
                  <a:lnTo>
                    <a:pt x="335280" y="0"/>
                  </a:lnTo>
                  <a:cubicBezTo>
                    <a:pt x="355481" y="0"/>
                    <a:pt x="371856" y="16376"/>
                    <a:pt x="371856" y="36576"/>
                  </a:cubicBezTo>
                  <a:lnTo>
                    <a:pt x="371856" y="230315"/>
                  </a:lnTo>
                  <a:cubicBezTo>
                    <a:pt x="371856" y="250530"/>
                    <a:pt x="355496" y="266933"/>
                    <a:pt x="335280" y="266986"/>
                  </a:cubicBezTo>
                  <a:lnTo>
                    <a:pt x="308229" y="266986"/>
                  </a:lnTo>
                  <a:cubicBezTo>
                    <a:pt x="298171" y="292408"/>
                    <a:pt x="271933" y="307558"/>
                    <a:pt x="244888" y="303562"/>
                  </a:cubicBezTo>
                  <a:cubicBezTo>
                    <a:pt x="240986" y="302972"/>
                    <a:pt x="238302" y="299332"/>
                    <a:pt x="238892" y="295430"/>
                  </a:cubicBezTo>
                  <a:cubicBezTo>
                    <a:pt x="239171" y="293585"/>
                    <a:pt x="240160" y="291923"/>
                    <a:pt x="241649" y="290798"/>
                  </a:cubicBezTo>
                  <a:cubicBezTo>
                    <a:pt x="247286" y="283967"/>
                    <a:pt x="250971" y="275739"/>
                    <a:pt x="252317" y="266986"/>
                  </a:cubicBezTo>
                  <a:lnTo>
                    <a:pt x="117443" y="266986"/>
                  </a:lnTo>
                  <a:cubicBezTo>
                    <a:pt x="97227" y="266933"/>
                    <a:pt x="80867" y="250530"/>
                    <a:pt x="80867" y="230315"/>
                  </a:cubicBezTo>
                  <a:lnTo>
                    <a:pt x="80867" y="72009"/>
                  </a:lnTo>
                  <a:lnTo>
                    <a:pt x="37909" y="72009"/>
                  </a:lnTo>
                  <a:cubicBezTo>
                    <a:pt x="24734" y="72268"/>
                    <a:pt x="14190" y="83025"/>
                    <a:pt x="14192" y="96203"/>
                  </a:cubicBezTo>
                  <a:lnTo>
                    <a:pt x="14192" y="298418"/>
                  </a:lnTo>
                  <a:cubicBezTo>
                    <a:pt x="14192" y="311780"/>
                    <a:pt x="25024" y="322612"/>
                    <a:pt x="38386" y="322612"/>
                  </a:cubicBezTo>
                  <a:lnTo>
                    <a:pt x="147542" y="322612"/>
                  </a:lnTo>
                  <a:cubicBezTo>
                    <a:pt x="150691" y="322599"/>
                    <a:pt x="153476" y="324650"/>
                    <a:pt x="154400" y="327660"/>
                  </a:cubicBezTo>
                  <a:cubicBezTo>
                    <a:pt x="159281" y="346119"/>
                    <a:pt x="175118" y="359602"/>
                    <a:pt x="194119" y="361474"/>
                  </a:cubicBezTo>
                  <a:cubicBezTo>
                    <a:pt x="189933" y="351742"/>
                    <a:pt x="187081" y="341489"/>
                    <a:pt x="185642" y="330994"/>
                  </a:cubicBezTo>
                  <a:cubicBezTo>
                    <a:pt x="185314" y="328943"/>
                    <a:pt x="185906" y="326852"/>
                    <a:pt x="187262" y="325279"/>
                  </a:cubicBezTo>
                  <a:cubicBezTo>
                    <a:pt x="188639" y="323721"/>
                    <a:pt x="190611" y="322821"/>
                    <a:pt x="192691" y="322802"/>
                  </a:cubicBezTo>
                  <a:lnTo>
                    <a:pt x="322136" y="322802"/>
                  </a:lnTo>
                  <a:cubicBezTo>
                    <a:pt x="326081" y="322802"/>
                    <a:pt x="329279" y="326001"/>
                    <a:pt x="329279" y="329946"/>
                  </a:cubicBezTo>
                  <a:cubicBezTo>
                    <a:pt x="329279" y="333891"/>
                    <a:pt x="326081" y="337090"/>
                    <a:pt x="322136" y="337090"/>
                  </a:cubicBezTo>
                  <a:lnTo>
                    <a:pt x="200978" y="337090"/>
                  </a:lnTo>
                  <a:cubicBezTo>
                    <a:pt x="202567" y="346725"/>
                    <a:pt x="206749" y="355747"/>
                    <a:pt x="213074" y="363188"/>
                  </a:cubicBezTo>
                  <a:cubicBezTo>
                    <a:pt x="216226" y="365648"/>
                    <a:pt x="216787" y="370197"/>
                    <a:pt x="214328" y="373349"/>
                  </a:cubicBezTo>
                  <a:cubicBezTo>
                    <a:pt x="213196" y="374798"/>
                    <a:pt x="211557" y="375762"/>
                    <a:pt x="209741" y="376047"/>
                  </a:cubicBezTo>
                  <a:cubicBezTo>
                    <a:pt x="207114" y="376298"/>
                    <a:pt x="204473" y="376394"/>
                    <a:pt x="201835" y="376333"/>
                  </a:cubicBezTo>
                  <a:close/>
                  <a:moveTo>
                    <a:pt x="245936" y="296513"/>
                  </a:moveTo>
                  <a:lnTo>
                    <a:pt x="245936" y="296513"/>
                  </a:lnTo>
                  <a:close/>
                  <a:moveTo>
                    <a:pt x="117443" y="14288"/>
                  </a:moveTo>
                  <a:cubicBezTo>
                    <a:pt x="105134" y="14288"/>
                    <a:pt x="95155" y="24266"/>
                    <a:pt x="95155" y="36576"/>
                  </a:cubicBezTo>
                  <a:lnTo>
                    <a:pt x="95155" y="230315"/>
                  </a:lnTo>
                  <a:cubicBezTo>
                    <a:pt x="95155" y="242640"/>
                    <a:pt x="105118" y="252646"/>
                    <a:pt x="117443" y="252698"/>
                  </a:cubicBezTo>
                  <a:lnTo>
                    <a:pt x="261842" y="252698"/>
                  </a:lnTo>
                  <a:cubicBezTo>
                    <a:pt x="265735" y="252647"/>
                    <a:pt x="268932" y="255761"/>
                    <a:pt x="268983" y="259652"/>
                  </a:cubicBezTo>
                  <a:cubicBezTo>
                    <a:pt x="268989" y="260067"/>
                    <a:pt x="268958" y="260481"/>
                    <a:pt x="268891" y="260890"/>
                  </a:cubicBezTo>
                  <a:cubicBezTo>
                    <a:pt x="267416" y="270753"/>
                    <a:pt x="264596" y="280367"/>
                    <a:pt x="260509" y="289465"/>
                  </a:cubicBezTo>
                  <a:cubicBezTo>
                    <a:pt x="277912" y="287431"/>
                    <a:pt x="292302" y="274967"/>
                    <a:pt x="296799" y="258032"/>
                  </a:cubicBezTo>
                  <a:cubicBezTo>
                    <a:pt x="297723" y="255022"/>
                    <a:pt x="300508" y="252972"/>
                    <a:pt x="303657" y="252984"/>
                  </a:cubicBezTo>
                  <a:lnTo>
                    <a:pt x="335756" y="252984"/>
                  </a:lnTo>
                  <a:cubicBezTo>
                    <a:pt x="348082" y="252932"/>
                    <a:pt x="358045" y="242926"/>
                    <a:pt x="358045" y="230600"/>
                  </a:cubicBezTo>
                  <a:lnTo>
                    <a:pt x="358045" y="36576"/>
                  </a:lnTo>
                  <a:cubicBezTo>
                    <a:pt x="358045" y="24266"/>
                    <a:pt x="348065" y="14288"/>
                    <a:pt x="335756" y="14288"/>
                  </a:cubicBezTo>
                  <a:close/>
                  <a:moveTo>
                    <a:pt x="297085" y="161639"/>
                  </a:moveTo>
                  <a:cubicBezTo>
                    <a:pt x="281306" y="161902"/>
                    <a:pt x="268300" y="149323"/>
                    <a:pt x="268037" y="133544"/>
                  </a:cubicBezTo>
                  <a:cubicBezTo>
                    <a:pt x="267774" y="117765"/>
                    <a:pt x="280353" y="104760"/>
                    <a:pt x="296132" y="104497"/>
                  </a:cubicBezTo>
                  <a:cubicBezTo>
                    <a:pt x="311911" y="104234"/>
                    <a:pt x="324917" y="116813"/>
                    <a:pt x="325180" y="132592"/>
                  </a:cubicBezTo>
                  <a:cubicBezTo>
                    <a:pt x="325183" y="132749"/>
                    <a:pt x="325184" y="132907"/>
                    <a:pt x="325184" y="133064"/>
                  </a:cubicBezTo>
                  <a:cubicBezTo>
                    <a:pt x="325185" y="148661"/>
                    <a:pt x="312680" y="161379"/>
                    <a:pt x="297085" y="161639"/>
                  </a:cubicBezTo>
                  <a:close/>
                  <a:moveTo>
                    <a:pt x="297085" y="119539"/>
                  </a:moveTo>
                  <a:cubicBezTo>
                    <a:pt x="289405" y="119486"/>
                    <a:pt x="283136" y="125669"/>
                    <a:pt x="283083" y="133350"/>
                  </a:cubicBezTo>
                  <a:cubicBezTo>
                    <a:pt x="283031" y="141030"/>
                    <a:pt x="289214" y="147298"/>
                    <a:pt x="296894" y="147351"/>
                  </a:cubicBezTo>
                  <a:cubicBezTo>
                    <a:pt x="304574" y="147404"/>
                    <a:pt x="310843" y="141221"/>
                    <a:pt x="310896" y="133541"/>
                  </a:cubicBezTo>
                  <a:cubicBezTo>
                    <a:pt x="310896" y="133508"/>
                    <a:pt x="310896" y="133477"/>
                    <a:pt x="310896" y="133445"/>
                  </a:cubicBezTo>
                  <a:cubicBezTo>
                    <a:pt x="310896" y="125802"/>
                    <a:pt x="304728" y="119591"/>
                    <a:pt x="297085" y="119539"/>
                  </a:cubicBezTo>
                  <a:close/>
                  <a:moveTo>
                    <a:pt x="226314" y="161639"/>
                  </a:moveTo>
                  <a:cubicBezTo>
                    <a:pt x="210532" y="161639"/>
                    <a:pt x="197739" y="148846"/>
                    <a:pt x="197739" y="133064"/>
                  </a:cubicBezTo>
                  <a:cubicBezTo>
                    <a:pt x="197739" y="117282"/>
                    <a:pt x="210532" y="104489"/>
                    <a:pt x="226314" y="104489"/>
                  </a:cubicBezTo>
                  <a:cubicBezTo>
                    <a:pt x="242096" y="104489"/>
                    <a:pt x="254889" y="117282"/>
                    <a:pt x="254889" y="133064"/>
                  </a:cubicBezTo>
                  <a:cubicBezTo>
                    <a:pt x="254889" y="148846"/>
                    <a:pt x="242096" y="161639"/>
                    <a:pt x="226314" y="161639"/>
                  </a:cubicBezTo>
                  <a:close/>
                  <a:moveTo>
                    <a:pt x="226314" y="119539"/>
                  </a:moveTo>
                  <a:cubicBezTo>
                    <a:pt x="218634" y="119539"/>
                    <a:pt x="212408" y="125765"/>
                    <a:pt x="212408" y="133445"/>
                  </a:cubicBezTo>
                  <a:cubicBezTo>
                    <a:pt x="212408" y="141125"/>
                    <a:pt x="218634" y="147352"/>
                    <a:pt x="226314" y="147352"/>
                  </a:cubicBezTo>
                  <a:cubicBezTo>
                    <a:pt x="233994" y="147352"/>
                    <a:pt x="240221" y="141125"/>
                    <a:pt x="240221" y="133445"/>
                  </a:cubicBezTo>
                  <a:cubicBezTo>
                    <a:pt x="240168" y="125786"/>
                    <a:pt x="233973" y="119591"/>
                    <a:pt x="226314" y="119539"/>
                  </a:cubicBezTo>
                  <a:close/>
                  <a:moveTo>
                    <a:pt x="155639" y="161639"/>
                  </a:moveTo>
                  <a:cubicBezTo>
                    <a:pt x="139857" y="161639"/>
                    <a:pt x="127064" y="148846"/>
                    <a:pt x="127064" y="133064"/>
                  </a:cubicBezTo>
                  <a:cubicBezTo>
                    <a:pt x="127064" y="117282"/>
                    <a:pt x="139857" y="104489"/>
                    <a:pt x="155639" y="104489"/>
                  </a:cubicBezTo>
                  <a:cubicBezTo>
                    <a:pt x="171420" y="104489"/>
                    <a:pt x="184214" y="117282"/>
                    <a:pt x="184214" y="133064"/>
                  </a:cubicBezTo>
                  <a:cubicBezTo>
                    <a:pt x="184214" y="148846"/>
                    <a:pt x="171420" y="161639"/>
                    <a:pt x="155639" y="161639"/>
                  </a:cubicBezTo>
                  <a:close/>
                  <a:moveTo>
                    <a:pt x="155639" y="119539"/>
                  </a:moveTo>
                  <a:cubicBezTo>
                    <a:pt x="147958" y="119539"/>
                    <a:pt x="141732" y="125765"/>
                    <a:pt x="141732" y="133445"/>
                  </a:cubicBezTo>
                  <a:cubicBezTo>
                    <a:pt x="141732" y="141125"/>
                    <a:pt x="147958" y="147352"/>
                    <a:pt x="155639" y="147352"/>
                  </a:cubicBezTo>
                  <a:cubicBezTo>
                    <a:pt x="163319" y="147352"/>
                    <a:pt x="169545" y="141125"/>
                    <a:pt x="169545" y="133445"/>
                  </a:cubicBezTo>
                  <a:cubicBezTo>
                    <a:pt x="169493" y="125786"/>
                    <a:pt x="163298" y="119591"/>
                    <a:pt x="155639" y="119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u="none" strike="noStrike" cap="non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6" name="Google Shape;158;p30">
              <a:extLst>
                <a:ext uri="{FF2B5EF4-FFF2-40B4-BE49-F238E27FC236}">
                  <a16:creationId xmlns:a16="http://schemas.microsoft.com/office/drawing/2014/main" id="{3932D6BE-C09B-4549-9625-B1442E767945}"/>
                </a:ext>
              </a:extLst>
            </p:cNvPr>
            <p:cNvSpPr/>
            <p:nvPr/>
          </p:nvSpPr>
          <p:spPr>
            <a:xfrm>
              <a:off x="5629228" y="2747747"/>
              <a:ext cx="586298" cy="735250"/>
            </a:xfrm>
            <a:custGeom>
              <a:avLst/>
              <a:gdLst/>
              <a:ahLst/>
              <a:cxnLst/>
              <a:rect l="l" t="t" r="r" b="b"/>
              <a:pathLst>
                <a:path w="300017" h="376238" extrusionOk="0">
                  <a:moveTo>
                    <a:pt x="150047" y="376238"/>
                  </a:moveTo>
                  <a:cubicBezTo>
                    <a:pt x="149035" y="376242"/>
                    <a:pt x="148032" y="376048"/>
                    <a:pt x="147094" y="375666"/>
                  </a:cubicBezTo>
                  <a:lnTo>
                    <a:pt x="145570" y="374999"/>
                  </a:lnTo>
                  <a:cubicBezTo>
                    <a:pt x="-22070" y="307753"/>
                    <a:pt x="981" y="70199"/>
                    <a:pt x="1171" y="67723"/>
                  </a:cubicBezTo>
                  <a:cubicBezTo>
                    <a:pt x="1463" y="65161"/>
                    <a:pt x="3096" y="62948"/>
                    <a:pt x="5458" y="61913"/>
                  </a:cubicBezTo>
                  <a:lnTo>
                    <a:pt x="147190" y="571"/>
                  </a:lnTo>
                  <a:cubicBezTo>
                    <a:pt x="149018" y="-190"/>
                    <a:pt x="151076" y="-190"/>
                    <a:pt x="152905" y="571"/>
                  </a:cubicBezTo>
                  <a:lnTo>
                    <a:pt x="294637" y="61913"/>
                  </a:lnTo>
                  <a:cubicBezTo>
                    <a:pt x="296998" y="62948"/>
                    <a:pt x="298630" y="65161"/>
                    <a:pt x="298923" y="67723"/>
                  </a:cubicBezTo>
                  <a:cubicBezTo>
                    <a:pt x="298923" y="70104"/>
                    <a:pt x="322164" y="307753"/>
                    <a:pt x="154429" y="374999"/>
                  </a:cubicBezTo>
                  <a:lnTo>
                    <a:pt x="153000" y="375666"/>
                  </a:lnTo>
                  <a:cubicBezTo>
                    <a:pt x="152065" y="376056"/>
                    <a:pt x="151060" y="376250"/>
                    <a:pt x="150047" y="376238"/>
                  </a:cubicBezTo>
                  <a:close/>
                  <a:moveTo>
                    <a:pt x="15078" y="73819"/>
                  </a:moveTo>
                  <a:cubicBezTo>
                    <a:pt x="12887" y="104394"/>
                    <a:pt x="5553" y="296323"/>
                    <a:pt x="142903" y="358807"/>
                  </a:cubicBezTo>
                  <a:lnTo>
                    <a:pt x="142903" y="300704"/>
                  </a:lnTo>
                  <a:cubicBezTo>
                    <a:pt x="142903" y="296759"/>
                    <a:pt x="146102" y="293561"/>
                    <a:pt x="150047" y="293561"/>
                  </a:cubicBezTo>
                  <a:cubicBezTo>
                    <a:pt x="153992" y="293561"/>
                    <a:pt x="157191" y="296759"/>
                    <a:pt x="157191" y="300704"/>
                  </a:cubicBezTo>
                  <a:lnTo>
                    <a:pt x="157191" y="358807"/>
                  </a:lnTo>
                  <a:cubicBezTo>
                    <a:pt x="294732" y="295656"/>
                    <a:pt x="287112" y="103918"/>
                    <a:pt x="285016" y="73819"/>
                  </a:cubicBezTo>
                  <a:lnTo>
                    <a:pt x="150047" y="14859"/>
                  </a:lnTo>
                  <a:close/>
                  <a:moveTo>
                    <a:pt x="199577" y="258318"/>
                  </a:moveTo>
                  <a:lnTo>
                    <a:pt x="100517" y="258318"/>
                  </a:lnTo>
                  <a:cubicBezTo>
                    <a:pt x="88492" y="258266"/>
                    <a:pt x="78757" y="248531"/>
                    <a:pt x="78705" y="236506"/>
                  </a:cubicBezTo>
                  <a:lnTo>
                    <a:pt x="78705" y="159544"/>
                  </a:lnTo>
                  <a:cubicBezTo>
                    <a:pt x="78757" y="147535"/>
                    <a:pt x="88508" y="137827"/>
                    <a:pt x="100517" y="137827"/>
                  </a:cubicBezTo>
                  <a:lnTo>
                    <a:pt x="110995" y="137827"/>
                  </a:lnTo>
                  <a:lnTo>
                    <a:pt x="110995" y="109252"/>
                  </a:lnTo>
                  <a:cubicBezTo>
                    <a:pt x="110995" y="87683"/>
                    <a:pt x="128479" y="70199"/>
                    <a:pt x="150047" y="70199"/>
                  </a:cubicBezTo>
                  <a:cubicBezTo>
                    <a:pt x="171616" y="70199"/>
                    <a:pt x="189100" y="87683"/>
                    <a:pt x="189100" y="109252"/>
                  </a:cubicBezTo>
                  <a:lnTo>
                    <a:pt x="189100" y="137827"/>
                  </a:lnTo>
                  <a:lnTo>
                    <a:pt x="199577" y="137827"/>
                  </a:lnTo>
                  <a:cubicBezTo>
                    <a:pt x="211586" y="137827"/>
                    <a:pt x="221337" y="147535"/>
                    <a:pt x="221389" y="159544"/>
                  </a:cubicBezTo>
                  <a:lnTo>
                    <a:pt x="221389" y="235744"/>
                  </a:lnTo>
                  <a:cubicBezTo>
                    <a:pt x="221758" y="247838"/>
                    <a:pt x="212252" y="257940"/>
                    <a:pt x="200159" y="258308"/>
                  </a:cubicBezTo>
                  <a:cubicBezTo>
                    <a:pt x="199965" y="258314"/>
                    <a:pt x="199771" y="258317"/>
                    <a:pt x="199577" y="258318"/>
                  </a:cubicBezTo>
                  <a:close/>
                  <a:moveTo>
                    <a:pt x="100517" y="152495"/>
                  </a:moveTo>
                  <a:cubicBezTo>
                    <a:pt x="96503" y="152436"/>
                    <a:pt x="93150" y="155538"/>
                    <a:pt x="92897" y="159544"/>
                  </a:cubicBezTo>
                  <a:lnTo>
                    <a:pt x="92897" y="235744"/>
                  </a:lnTo>
                  <a:cubicBezTo>
                    <a:pt x="92949" y="239879"/>
                    <a:pt x="96287" y="243217"/>
                    <a:pt x="100422" y="243269"/>
                  </a:cubicBezTo>
                  <a:lnTo>
                    <a:pt x="199577" y="243269"/>
                  </a:lnTo>
                  <a:cubicBezTo>
                    <a:pt x="203712" y="243217"/>
                    <a:pt x="207050" y="239879"/>
                    <a:pt x="207102" y="235744"/>
                  </a:cubicBezTo>
                  <a:lnTo>
                    <a:pt x="207102" y="159544"/>
                  </a:lnTo>
                  <a:cubicBezTo>
                    <a:pt x="207049" y="155425"/>
                    <a:pt x="203696" y="152114"/>
                    <a:pt x="199577" y="152114"/>
                  </a:cubicBezTo>
                  <a:close/>
                  <a:moveTo>
                    <a:pt x="125282" y="138208"/>
                  </a:moveTo>
                  <a:lnTo>
                    <a:pt x="174812" y="138208"/>
                  </a:lnTo>
                  <a:lnTo>
                    <a:pt x="174812" y="109633"/>
                  </a:lnTo>
                  <a:cubicBezTo>
                    <a:pt x="174812" y="95956"/>
                    <a:pt x="163724" y="84868"/>
                    <a:pt x="150047" y="84868"/>
                  </a:cubicBezTo>
                  <a:cubicBezTo>
                    <a:pt x="136370" y="84868"/>
                    <a:pt x="125282" y="95956"/>
                    <a:pt x="125282" y="109633"/>
                  </a:cubicBezTo>
                  <a:close/>
                  <a:moveTo>
                    <a:pt x="150047" y="227362"/>
                  </a:moveTo>
                  <a:cubicBezTo>
                    <a:pt x="146102" y="227362"/>
                    <a:pt x="142903" y="224163"/>
                    <a:pt x="142903" y="220218"/>
                  </a:cubicBezTo>
                  <a:lnTo>
                    <a:pt x="142903" y="207931"/>
                  </a:lnTo>
                  <a:cubicBezTo>
                    <a:pt x="132529" y="203986"/>
                    <a:pt x="127317" y="192376"/>
                    <a:pt x="131262" y="182002"/>
                  </a:cubicBezTo>
                  <a:cubicBezTo>
                    <a:pt x="135207" y="171627"/>
                    <a:pt x="146816" y="166415"/>
                    <a:pt x="157191" y="170360"/>
                  </a:cubicBezTo>
                  <a:cubicBezTo>
                    <a:pt x="167565" y="174306"/>
                    <a:pt x="172778" y="185915"/>
                    <a:pt x="168832" y="196289"/>
                  </a:cubicBezTo>
                  <a:cubicBezTo>
                    <a:pt x="166792" y="201654"/>
                    <a:pt x="162555" y="205891"/>
                    <a:pt x="157191" y="207931"/>
                  </a:cubicBezTo>
                  <a:lnTo>
                    <a:pt x="157191" y="220218"/>
                  </a:lnTo>
                  <a:cubicBezTo>
                    <a:pt x="157244" y="224111"/>
                    <a:pt x="154131" y="227308"/>
                    <a:pt x="150239" y="227362"/>
                  </a:cubicBezTo>
                  <a:cubicBezTo>
                    <a:pt x="150175" y="227363"/>
                    <a:pt x="150111" y="227363"/>
                    <a:pt x="150047" y="227362"/>
                  </a:cubicBezTo>
                  <a:close/>
                  <a:moveTo>
                    <a:pt x="150047" y="183356"/>
                  </a:moveTo>
                  <a:cubicBezTo>
                    <a:pt x="146859" y="183408"/>
                    <a:pt x="144288" y="185979"/>
                    <a:pt x="144237" y="189167"/>
                  </a:cubicBezTo>
                  <a:cubicBezTo>
                    <a:pt x="144237" y="192375"/>
                    <a:pt x="146838" y="194977"/>
                    <a:pt x="150047" y="194977"/>
                  </a:cubicBezTo>
                  <a:cubicBezTo>
                    <a:pt x="153256" y="194977"/>
                    <a:pt x="155857" y="192375"/>
                    <a:pt x="155857" y="189167"/>
                  </a:cubicBezTo>
                  <a:cubicBezTo>
                    <a:pt x="155857" y="185958"/>
                    <a:pt x="153256" y="183356"/>
                    <a:pt x="150047" y="1833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u="none" strike="noStrike" cap="non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grpSp>
          <p:nvGrpSpPr>
            <p:cNvPr id="31" name="Google Shape;161;p30">
              <a:extLst>
                <a:ext uri="{FF2B5EF4-FFF2-40B4-BE49-F238E27FC236}">
                  <a16:creationId xmlns:a16="http://schemas.microsoft.com/office/drawing/2014/main" id="{364657DA-C78E-CA44-881B-26503911339C}"/>
                </a:ext>
              </a:extLst>
            </p:cNvPr>
            <p:cNvGrpSpPr/>
            <p:nvPr/>
          </p:nvGrpSpPr>
          <p:grpSpPr>
            <a:xfrm>
              <a:off x="7344487" y="2747187"/>
              <a:ext cx="735444" cy="736370"/>
              <a:chOff x="8457037" y="2009737"/>
              <a:chExt cx="376337" cy="376811"/>
            </a:xfrm>
            <a:solidFill>
              <a:schemeClr val="accent5"/>
            </a:solidFill>
          </p:grpSpPr>
          <p:sp>
            <p:nvSpPr>
              <p:cNvPr id="46" name="Google Shape;162;p30">
                <a:extLst>
                  <a:ext uri="{FF2B5EF4-FFF2-40B4-BE49-F238E27FC236}">
                    <a16:creationId xmlns:a16="http://schemas.microsoft.com/office/drawing/2014/main" id="{64DB5072-C678-864A-A9C9-C9ADABEF6E25}"/>
                  </a:ext>
                </a:extLst>
              </p:cNvPr>
              <p:cNvSpPr/>
              <p:nvPr/>
            </p:nvSpPr>
            <p:spPr>
              <a:xfrm>
                <a:off x="8769913" y="2322635"/>
                <a:ext cx="35052" cy="35052"/>
              </a:xfrm>
              <a:custGeom>
                <a:avLst/>
                <a:gdLst/>
                <a:ahLst/>
                <a:cxnLst/>
                <a:rect l="l" t="t" r="r" b="b"/>
                <a:pathLst>
                  <a:path w="35052" h="35052" extrusionOk="0">
                    <a:moveTo>
                      <a:pt x="17452" y="35052"/>
                    </a:moveTo>
                    <a:cubicBezTo>
                      <a:pt x="7773" y="35011"/>
                      <a:pt x="-41" y="27131"/>
                      <a:pt x="0" y="17452"/>
                    </a:cubicBezTo>
                    <a:cubicBezTo>
                      <a:pt x="42" y="7773"/>
                      <a:pt x="7922" y="-41"/>
                      <a:pt x="17601" y="0"/>
                    </a:cubicBezTo>
                    <a:cubicBezTo>
                      <a:pt x="27281" y="42"/>
                      <a:pt x="35093" y="7921"/>
                      <a:pt x="35052" y="17600"/>
                    </a:cubicBezTo>
                    <a:cubicBezTo>
                      <a:pt x="35033" y="22218"/>
                      <a:pt x="33192" y="26641"/>
                      <a:pt x="29930" y="29909"/>
                    </a:cubicBezTo>
                    <a:cubicBezTo>
                      <a:pt x="26630" y="33229"/>
                      <a:pt x="22133" y="35083"/>
                      <a:pt x="17452" y="35052"/>
                    </a:cubicBezTo>
                    <a:close/>
                    <a:moveTo>
                      <a:pt x="17452" y="14288"/>
                    </a:moveTo>
                    <a:cubicBezTo>
                      <a:pt x="15663" y="14292"/>
                      <a:pt x="14217" y="15746"/>
                      <a:pt x="14221" y="17534"/>
                    </a:cubicBezTo>
                    <a:cubicBezTo>
                      <a:pt x="14223" y="18388"/>
                      <a:pt x="14563" y="19207"/>
                      <a:pt x="15166" y="19812"/>
                    </a:cubicBezTo>
                    <a:cubicBezTo>
                      <a:pt x="16481" y="21034"/>
                      <a:pt x="18518" y="21034"/>
                      <a:pt x="19833" y="19812"/>
                    </a:cubicBezTo>
                    <a:cubicBezTo>
                      <a:pt x="21096" y="18546"/>
                      <a:pt x="21094" y="16496"/>
                      <a:pt x="19827" y="15233"/>
                    </a:cubicBezTo>
                    <a:cubicBezTo>
                      <a:pt x="19199" y="14605"/>
                      <a:pt x="18340" y="14264"/>
                      <a:pt x="17452" y="14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u="none" strike="noStrike" cap="none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endParaRPr>
              </a:p>
            </p:txBody>
          </p:sp>
          <p:sp>
            <p:nvSpPr>
              <p:cNvPr id="47" name="Google Shape;163;p30">
                <a:extLst>
                  <a:ext uri="{FF2B5EF4-FFF2-40B4-BE49-F238E27FC236}">
                    <a16:creationId xmlns:a16="http://schemas.microsoft.com/office/drawing/2014/main" id="{9517B9C9-305D-7C42-BA05-03DF8AF365F9}"/>
                  </a:ext>
                </a:extLst>
              </p:cNvPr>
              <p:cNvSpPr/>
              <p:nvPr/>
            </p:nvSpPr>
            <p:spPr>
              <a:xfrm>
                <a:off x="8457037" y="2009737"/>
                <a:ext cx="376337" cy="376811"/>
              </a:xfrm>
              <a:custGeom>
                <a:avLst/>
                <a:gdLst/>
                <a:ahLst/>
                <a:cxnLst/>
                <a:rect l="l" t="t" r="r" b="b"/>
                <a:pathLst>
                  <a:path w="376337" h="376811" extrusionOk="0">
                    <a:moveTo>
                      <a:pt x="324041" y="376430"/>
                    </a:moveTo>
                    <a:lnTo>
                      <a:pt x="322898" y="376430"/>
                    </a:lnTo>
                    <a:cubicBezTo>
                      <a:pt x="313685" y="376635"/>
                      <a:pt x="304808" y="372973"/>
                      <a:pt x="298418" y="366333"/>
                    </a:cubicBezTo>
                    <a:lnTo>
                      <a:pt x="213455" y="260892"/>
                    </a:lnTo>
                    <a:cubicBezTo>
                      <a:pt x="172759" y="275352"/>
                      <a:pt x="128046" y="254084"/>
                      <a:pt x="113586" y="213388"/>
                    </a:cubicBezTo>
                    <a:cubicBezTo>
                      <a:pt x="106790" y="194265"/>
                      <a:pt x="107696" y="173250"/>
                      <a:pt x="116110" y="154783"/>
                    </a:cubicBezTo>
                    <a:cubicBezTo>
                      <a:pt x="117070" y="152673"/>
                      <a:pt x="118982" y="151150"/>
                      <a:pt x="121253" y="150687"/>
                    </a:cubicBezTo>
                    <a:cubicBezTo>
                      <a:pt x="123578" y="150289"/>
                      <a:pt x="125953" y="151033"/>
                      <a:pt x="127635" y="152688"/>
                    </a:cubicBezTo>
                    <a:lnTo>
                      <a:pt x="169640" y="194693"/>
                    </a:lnTo>
                    <a:lnTo>
                      <a:pt x="194691" y="169261"/>
                    </a:lnTo>
                    <a:lnTo>
                      <a:pt x="152686" y="127256"/>
                    </a:lnTo>
                    <a:cubicBezTo>
                      <a:pt x="150973" y="125650"/>
                      <a:pt x="150216" y="123270"/>
                      <a:pt x="150686" y="120969"/>
                    </a:cubicBezTo>
                    <a:cubicBezTo>
                      <a:pt x="151073" y="118641"/>
                      <a:pt x="152615" y="116669"/>
                      <a:pt x="154781" y="115731"/>
                    </a:cubicBezTo>
                    <a:cubicBezTo>
                      <a:pt x="184447" y="102346"/>
                      <a:pt x="219294" y="108633"/>
                      <a:pt x="242411" y="131542"/>
                    </a:cubicBezTo>
                    <a:cubicBezTo>
                      <a:pt x="263934" y="152838"/>
                      <a:pt x="271110" y="184705"/>
                      <a:pt x="260795" y="213171"/>
                    </a:cubicBezTo>
                    <a:lnTo>
                      <a:pt x="304419" y="248223"/>
                    </a:lnTo>
                    <a:lnTo>
                      <a:pt x="313944" y="226221"/>
                    </a:lnTo>
                    <a:cubicBezTo>
                      <a:pt x="314745" y="224307"/>
                      <a:pt x="316347" y="222844"/>
                      <a:pt x="318326" y="222220"/>
                    </a:cubicBezTo>
                    <a:lnTo>
                      <a:pt x="362331" y="207933"/>
                    </a:lnTo>
                    <a:lnTo>
                      <a:pt x="362331" y="168213"/>
                    </a:lnTo>
                    <a:lnTo>
                      <a:pt x="318326" y="153926"/>
                    </a:lnTo>
                    <a:cubicBezTo>
                      <a:pt x="316347" y="153302"/>
                      <a:pt x="314745" y="151839"/>
                      <a:pt x="313944" y="149925"/>
                    </a:cubicBezTo>
                    <a:lnTo>
                      <a:pt x="304419" y="126684"/>
                    </a:lnTo>
                    <a:cubicBezTo>
                      <a:pt x="303514" y="124820"/>
                      <a:pt x="303514" y="122643"/>
                      <a:pt x="304419" y="120779"/>
                    </a:cubicBezTo>
                    <a:lnTo>
                      <a:pt x="325469" y="79536"/>
                    </a:lnTo>
                    <a:lnTo>
                      <a:pt x="296894" y="50961"/>
                    </a:lnTo>
                    <a:lnTo>
                      <a:pt x="255746" y="72011"/>
                    </a:lnTo>
                    <a:cubicBezTo>
                      <a:pt x="253849" y="72919"/>
                      <a:pt x="251643" y="72919"/>
                      <a:pt x="249746" y="72011"/>
                    </a:cubicBezTo>
                    <a:lnTo>
                      <a:pt x="226600" y="62486"/>
                    </a:lnTo>
                    <a:cubicBezTo>
                      <a:pt x="224680" y="61666"/>
                      <a:pt x="223193" y="60075"/>
                      <a:pt x="222504" y="58104"/>
                    </a:cubicBezTo>
                    <a:lnTo>
                      <a:pt x="208217" y="14099"/>
                    </a:lnTo>
                    <a:lnTo>
                      <a:pt x="168021" y="14099"/>
                    </a:lnTo>
                    <a:lnTo>
                      <a:pt x="153829" y="58104"/>
                    </a:lnTo>
                    <a:cubicBezTo>
                      <a:pt x="153111" y="60058"/>
                      <a:pt x="151633" y="61637"/>
                      <a:pt x="149733" y="62486"/>
                    </a:cubicBezTo>
                    <a:lnTo>
                      <a:pt x="126587" y="72011"/>
                    </a:lnTo>
                    <a:cubicBezTo>
                      <a:pt x="124678" y="72866"/>
                      <a:pt x="122495" y="72866"/>
                      <a:pt x="120587" y="72011"/>
                    </a:cubicBezTo>
                    <a:lnTo>
                      <a:pt x="79343" y="51151"/>
                    </a:lnTo>
                    <a:lnTo>
                      <a:pt x="50768" y="79726"/>
                    </a:lnTo>
                    <a:lnTo>
                      <a:pt x="71819" y="120969"/>
                    </a:lnTo>
                    <a:cubicBezTo>
                      <a:pt x="72670" y="122846"/>
                      <a:pt x="72670" y="124998"/>
                      <a:pt x="71819" y="126875"/>
                    </a:cubicBezTo>
                    <a:lnTo>
                      <a:pt x="62294" y="150116"/>
                    </a:lnTo>
                    <a:cubicBezTo>
                      <a:pt x="61471" y="152014"/>
                      <a:pt x="59877" y="153470"/>
                      <a:pt x="57912" y="154116"/>
                    </a:cubicBezTo>
                    <a:lnTo>
                      <a:pt x="13907" y="168404"/>
                    </a:lnTo>
                    <a:lnTo>
                      <a:pt x="13907" y="208314"/>
                    </a:lnTo>
                    <a:lnTo>
                      <a:pt x="57912" y="222601"/>
                    </a:lnTo>
                    <a:cubicBezTo>
                      <a:pt x="59877" y="223247"/>
                      <a:pt x="61471" y="224703"/>
                      <a:pt x="62294" y="226602"/>
                    </a:cubicBezTo>
                    <a:lnTo>
                      <a:pt x="71819" y="249843"/>
                    </a:lnTo>
                    <a:cubicBezTo>
                      <a:pt x="72674" y="251751"/>
                      <a:pt x="72674" y="253934"/>
                      <a:pt x="71819" y="255843"/>
                    </a:cubicBezTo>
                    <a:lnTo>
                      <a:pt x="50959" y="296991"/>
                    </a:lnTo>
                    <a:lnTo>
                      <a:pt x="79534" y="325566"/>
                    </a:lnTo>
                    <a:lnTo>
                      <a:pt x="120777" y="304516"/>
                    </a:lnTo>
                    <a:cubicBezTo>
                      <a:pt x="122674" y="303608"/>
                      <a:pt x="124880" y="303608"/>
                      <a:pt x="126778" y="304516"/>
                    </a:cubicBezTo>
                    <a:lnTo>
                      <a:pt x="149924" y="314041"/>
                    </a:lnTo>
                    <a:cubicBezTo>
                      <a:pt x="151849" y="314902"/>
                      <a:pt x="153333" y="316523"/>
                      <a:pt x="154019" y="318518"/>
                    </a:cubicBezTo>
                    <a:lnTo>
                      <a:pt x="168212" y="362523"/>
                    </a:lnTo>
                    <a:lnTo>
                      <a:pt x="208312" y="362523"/>
                    </a:lnTo>
                    <a:lnTo>
                      <a:pt x="222599" y="318518"/>
                    </a:lnTo>
                    <a:cubicBezTo>
                      <a:pt x="223809" y="314756"/>
                      <a:pt x="227839" y="312688"/>
                      <a:pt x="231600" y="313898"/>
                    </a:cubicBezTo>
                    <a:cubicBezTo>
                      <a:pt x="235362" y="315108"/>
                      <a:pt x="237430" y="319138"/>
                      <a:pt x="236220" y="322899"/>
                    </a:cubicBezTo>
                    <a:lnTo>
                      <a:pt x="220313" y="371858"/>
                    </a:lnTo>
                    <a:cubicBezTo>
                      <a:pt x="219366" y="374797"/>
                      <a:pt x="216639" y="376795"/>
                      <a:pt x="213551" y="376811"/>
                    </a:cubicBezTo>
                    <a:lnTo>
                      <a:pt x="163068" y="376811"/>
                    </a:lnTo>
                    <a:cubicBezTo>
                      <a:pt x="159945" y="376837"/>
                      <a:pt x="157167" y="374831"/>
                      <a:pt x="156210" y="371858"/>
                    </a:cubicBezTo>
                    <a:lnTo>
                      <a:pt x="141351" y="326043"/>
                    </a:lnTo>
                    <a:lnTo>
                      <a:pt x="124301" y="318994"/>
                    </a:lnTo>
                    <a:lnTo>
                      <a:pt x="81248" y="340711"/>
                    </a:lnTo>
                    <a:cubicBezTo>
                      <a:pt x="78514" y="342163"/>
                      <a:pt x="75152" y="341661"/>
                      <a:pt x="72962" y="339473"/>
                    </a:cubicBezTo>
                    <a:lnTo>
                      <a:pt x="37243" y="303468"/>
                    </a:lnTo>
                    <a:cubicBezTo>
                      <a:pt x="35019" y="301309"/>
                      <a:pt x="34442" y="297961"/>
                      <a:pt x="35814" y="295182"/>
                    </a:cubicBezTo>
                    <a:lnTo>
                      <a:pt x="57722" y="252224"/>
                    </a:lnTo>
                    <a:lnTo>
                      <a:pt x="50673" y="235174"/>
                    </a:lnTo>
                    <a:lnTo>
                      <a:pt x="4953" y="220315"/>
                    </a:lnTo>
                    <a:cubicBezTo>
                      <a:pt x="2014" y="219368"/>
                      <a:pt x="16" y="216640"/>
                      <a:pt x="0" y="213552"/>
                    </a:cubicBezTo>
                    <a:lnTo>
                      <a:pt x="0" y="162975"/>
                    </a:lnTo>
                    <a:cubicBezTo>
                      <a:pt x="16" y="159887"/>
                      <a:pt x="2014" y="157159"/>
                      <a:pt x="4953" y="156212"/>
                    </a:cubicBezTo>
                    <a:lnTo>
                      <a:pt x="50768" y="141353"/>
                    </a:lnTo>
                    <a:lnTo>
                      <a:pt x="57817" y="124303"/>
                    </a:lnTo>
                    <a:lnTo>
                      <a:pt x="35814" y="81441"/>
                    </a:lnTo>
                    <a:cubicBezTo>
                      <a:pt x="34402" y="78652"/>
                      <a:pt x="34940" y="75271"/>
                      <a:pt x="37148" y="73059"/>
                    </a:cubicBezTo>
                    <a:lnTo>
                      <a:pt x="72962" y="37435"/>
                    </a:lnTo>
                    <a:cubicBezTo>
                      <a:pt x="75067" y="35121"/>
                      <a:pt x="78457" y="34497"/>
                      <a:pt x="81248" y="35911"/>
                    </a:cubicBezTo>
                    <a:lnTo>
                      <a:pt x="124111" y="57819"/>
                    </a:lnTo>
                    <a:lnTo>
                      <a:pt x="141161" y="50675"/>
                    </a:lnTo>
                    <a:lnTo>
                      <a:pt x="156020" y="4860"/>
                    </a:lnTo>
                    <a:cubicBezTo>
                      <a:pt x="156984" y="1905"/>
                      <a:pt x="159770" y="-68"/>
                      <a:pt x="162878" y="2"/>
                    </a:cubicBezTo>
                    <a:lnTo>
                      <a:pt x="213360" y="2"/>
                    </a:lnTo>
                    <a:cubicBezTo>
                      <a:pt x="216432" y="-26"/>
                      <a:pt x="219168" y="1940"/>
                      <a:pt x="220123" y="4860"/>
                    </a:cubicBezTo>
                    <a:lnTo>
                      <a:pt x="234982" y="50675"/>
                    </a:lnTo>
                    <a:lnTo>
                      <a:pt x="252032" y="57819"/>
                    </a:lnTo>
                    <a:lnTo>
                      <a:pt x="294989" y="35911"/>
                    </a:lnTo>
                    <a:cubicBezTo>
                      <a:pt x="297738" y="34450"/>
                      <a:pt x="301123" y="34995"/>
                      <a:pt x="303276" y="37245"/>
                    </a:cubicBezTo>
                    <a:lnTo>
                      <a:pt x="338995" y="72868"/>
                    </a:lnTo>
                    <a:cubicBezTo>
                      <a:pt x="341148" y="75108"/>
                      <a:pt x="341681" y="78453"/>
                      <a:pt x="340328" y="81250"/>
                    </a:cubicBezTo>
                    <a:lnTo>
                      <a:pt x="318421" y="124113"/>
                    </a:lnTo>
                    <a:lnTo>
                      <a:pt x="325469" y="141162"/>
                    </a:lnTo>
                    <a:lnTo>
                      <a:pt x="371285" y="156021"/>
                    </a:lnTo>
                    <a:cubicBezTo>
                      <a:pt x="374224" y="156968"/>
                      <a:pt x="376221" y="159696"/>
                      <a:pt x="376238" y="162784"/>
                    </a:cubicBezTo>
                    <a:lnTo>
                      <a:pt x="376238" y="213362"/>
                    </a:lnTo>
                    <a:cubicBezTo>
                      <a:pt x="376221" y="216450"/>
                      <a:pt x="374224" y="219178"/>
                      <a:pt x="371285" y="220125"/>
                    </a:cubicBezTo>
                    <a:lnTo>
                      <a:pt x="325469" y="234984"/>
                    </a:lnTo>
                    <a:lnTo>
                      <a:pt x="315944" y="257844"/>
                    </a:lnTo>
                    <a:lnTo>
                      <a:pt x="365855" y="298039"/>
                    </a:lnTo>
                    <a:cubicBezTo>
                      <a:pt x="372680" y="304450"/>
                      <a:pt x="376484" y="313442"/>
                      <a:pt x="376333" y="322804"/>
                    </a:cubicBezTo>
                    <a:cubicBezTo>
                      <a:pt x="376459" y="336959"/>
                      <a:pt x="371100" y="350614"/>
                      <a:pt x="361379" y="360904"/>
                    </a:cubicBezTo>
                    <a:cubicBezTo>
                      <a:pt x="351332" y="370596"/>
                      <a:pt x="337997" y="376140"/>
                      <a:pt x="324041" y="376430"/>
                    </a:cubicBezTo>
                    <a:close/>
                    <a:moveTo>
                      <a:pt x="215741" y="245461"/>
                    </a:moveTo>
                    <a:cubicBezTo>
                      <a:pt x="217903" y="245415"/>
                      <a:pt x="219957" y="246407"/>
                      <a:pt x="221266" y="248128"/>
                    </a:cubicBezTo>
                    <a:lnTo>
                      <a:pt x="309277" y="357380"/>
                    </a:lnTo>
                    <a:cubicBezTo>
                      <a:pt x="313071" y="360821"/>
                      <a:pt x="318066" y="362635"/>
                      <a:pt x="323183" y="362428"/>
                    </a:cubicBezTo>
                    <a:cubicBezTo>
                      <a:pt x="343563" y="363562"/>
                      <a:pt x="361002" y="347960"/>
                      <a:pt x="362136" y="327581"/>
                    </a:cubicBezTo>
                    <a:cubicBezTo>
                      <a:pt x="362210" y="326244"/>
                      <a:pt x="362212" y="324903"/>
                      <a:pt x="362141" y="323566"/>
                    </a:cubicBezTo>
                    <a:cubicBezTo>
                      <a:pt x="362300" y="318300"/>
                      <a:pt x="360344" y="313190"/>
                      <a:pt x="356711" y="309374"/>
                    </a:cubicBezTo>
                    <a:lnTo>
                      <a:pt x="303181" y="266226"/>
                    </a:lnTo>
                    <a:lnTo>
                      <a:pt x="302609" y="266226"/>
                    </a:lnTo>
                    <a:lnTo>
                      <a:pt x="247745" y="222030"/>
                    </a:lnTo>
                    <a:cubicBezTo>
                      <a:pt x="245257" y="219973"/>
                      <a:pt x="244407" y="216532"/>
                      <a:pt x="245650" y="213552"/>
                    </a:cubicBezTo>
                    <a:cubicBezTo>
                      <a:pt x="256340" y="189452"/>
                      <a:pt x="251033" y="161253"/>
                      <a:pt x="232315" y="142686"/>
                    </a:cubicBezTo>
                    <a:cubicBezTo>
                      <a:pt x="216118" y="126706"/>
                      <a:pt x="192698" y="120444"/>
                      <a:pt x="170688" y="126208"/>
                    </a:cubicBezTo>
                    <a:lnTo>
                      <a:pt x="209836" y="165261"/>
                    </a:lnTo>
                    <a:cubicBezTo>
                      <a:pt x="212622" y="168049"/>
                      <a:pt x="212622" y="172568"/>
                      <a:pt x="209836" y="175357"/>
                    </a:cubicBezTo>
                    <a:lnTo>
                      <a:pt x="174689" y="210504"/>
                    </a:lnTo>
                    <a:cubicBezTo>
                      <a:pt x="171900" y="213290"/>
                      <a:pt x="167381" y="213290"/>
                      <a:pt x="164592" y="210504"/>
                    </a:cubicBezTo>
                    <a:lnTo>
                      <a:pt x="125444" y="171452"/>
                    </a:lnTo>
                    <a:cubicBezTo>
                      <a:pt x="119664" y="193479"/>
                      <a:pt x="125969" y="216921"/>
                      <a:pt x="142018" y="233079"/>
                    </a:cubicBezTo>
                    <a:cubicBezTo>
                      <a:pt x="160803" y="251470"/>
                      <a:pt x="188975" y="256393"/>
                      <a:pt x="212884" y="245461"/>
                    </a:cubicBezTo>
                    <a:cubicBezTo>
                      <a:pt x="213828" y="245281"/>
                      <a:pt x="214797" y="245281"/>
                      <a:pt x="215741" y="2454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u="none" strike="noStrike" cap="none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endParaRPr>
              </a:p>
            </p:txBody>
          </p:sp>
        </p:grpSp>
        <p:sp>
          <p:nvSpPr>
            <p:cNvPr id="48" name="Google Shape;171;p30">
              <a:extLst>
                <a:ext uri="{FF2B5EF4-FFF2-40B4-BE49-F238E27FC236}">
                  <a16:creationId xmlns:a16="http://schemas.microsoft.com/office/drawing/2014/main" id="{7F07FA76-A7FA-1142-A803-6C6BBC23CCFD}"/>
                </a:ext>
              </a:extLst>
            </p:cNvPr>
            <p:cNvSpPr/>
            <p:nvPr/>
          </p:nvSpPr>
          <p:spPr>
            <a:xfrm>
              <a:off x="9165920" y="2766362"/>
              <a:ext cx="735440" cy="698021"/>
            </a:xfrm>
            <a:custGeom>
              <a:avLst/>
              <a:gdLst/>
              <a:ahLst/>
              <a:cxnLst/>
              <a:rect l="l" t="t" r="r" b="b"/>
              <a:pathLst>
                <a:path w="376335" h="357187" extrusionOk="0">
                  <a:moveTo>
                    <a:pt x="188214" y="357188"/>
                  </a:moveTo>
                  <a:cubicBezTo>
                    <a:pt x="40196" y="357188"/>
                    <a:pt x="381" y="250508"/>
                    <a:pt x="0" y="194119"/>
                  </a:cubicBezTo>
                  <a:cubicBezTo>
                    <a:pt x="760" y="163632"/>
                    <a:pt x="7830" y="133632"/>
                    <a:pt x="20765" y="106013"/>
                  </a:cubicBezTo>
                  <a:lnTo>
                    <a:pt x="2667" y="90678"/>
                  </a:lnTo>
                  <a:cubicBezTo>
                    <a:pt x="715" y="89054"/>
                    <a:pt x="-228" y="86516"/>
                    <a:pt x="191" y="84011"/>
                  </a:cubicBezTo>
                  <a:cubicBezTo>
                    <a:pt x="683" y="81515"/>
                    <a:pt x="2403" y="79437"/>
                    <a:pt x="4763" y="78486"/>
                  </a:cubicBezTo>
                  <a:lnTo>
                    <a:pt x="122873" y="35719"/>
                  </a:lnTo>
                  <a:cubicBezTo>
                    <a:pt x="125276" y="34860"/>
                    <a:pt x="127954" y="35331"/>
                    <a:pt x="129921" y="36957"/>
                  </a:cubicBezTo>
                  <a:cubicBezTo>
                    <a:pt x="131841" y="38644"/>
                    <a:pt x="132775" y="41191"/>
                    <a:pt x="132398" y="43720"/>
                  </a:cubicBezTo>
                  <a:lnTo>
                    <a:pt x="110585" y="167545"/>
                  </a:lnTo>
                  <a:cubicBezTo>
                    <a:pt x="110182" y="170082"/>
                    <a:pt x="108430" y="172199"/>
                    <a:pt x="106013" y="173069"/>
                  </a:cubicBezTo>
                  <a:cubicBezTo>
                    <a:pt x="103610" y="173927"/>
                    <a:pt x="100932" y="173458"/>
                    <a:pt x="98965" y="171831"/>
                  </a:cubicBezTo>
                  <a:lnTo>
                    <a:pt x="87535" y="162306"/>
                  </a:lnTo>
                  <a:cubicBezTo>
                    <a:pt x="82782" y="173100"/>
                    <a:pt x="80162" y="184712"/>
                    <a:pt x="79820" y="196501"/>
                  </a:cubicBezTo>
                  <a:cubicBezTo>
                    <a:pt x="80391" y="232601"/>
                    <a:pt x="91250" y="256318"/>
                    <a:pt x="116015" y="275654"/>
                  </a:cubicBezTo>
                  <a:cubicBezTo>
                    <a:pt x="118862" y="278012"/>
                    <a:pt x="119402" y="282171"/>
                    <a:pt x="117253" y="285179"/>
                  </a:cubicBezTo>
                  <a:cubicBezTo>
                    <a:pt x="114828" y="288273"/>
                    <a:pt x="110358" y="288827"/>
                    <a:pt x="107252" y="286417"/>
                  </a:cubicBezTo>
                  <a:cubicBezTo>
                    <a:pt x="78677" y="264414"/>
                    <a:pt x="66199" y="236601"/>
                    <a:pt x="65532" y="196215"/>
                  </a:cubicBezTo>
                  <a:cubicBezTo>
                    <a:pt x="66241" y="179034"/>
                    <a:pt x="70729" y="162219"/>
                    <a:pt x="78677" y="146971"/>
                  </a:cubicBezTo>
                  <a:cubicBezTo>
                    <a:pt x="79659" y="145126"/>
                    <a:pt x="81399" y="143803"/>
                    <a:pt x="83439" y="143351"/>
                  </a:cubicBezTo>
                  <a:cubicBezTo>
                    <a:pt x="85535" y="142978"/>
                    <a:pt x="87691" y="143534"/>
                    <a:pt x="89345" y="144875"/>
                  </a:cubicBezTo>
                  <a:lnTo>
                    <a:pt x="98870" y="152495"/>
                  </a:lnTo>
                  <a:lnTo>
                    <a:pt x="116300" y="53150"/>
                  </a:lnTo>
                  <a:lnTo>
                    <a:pt x="21336" y="87725"/>
                  </a:lnTo>
                  <a:lnTo>
                    <a:pt x="34290" y="98584"/>
                  </a:lnTo>
                  <a:cubicBezTo>
                    <a:pt x="36874" y="100718"/>
                    <a:pt x="37627" y="104363"/>
                    <a:pt x="36100" y="107347"/>
                  </a:cubicBezTo>
                  <a:cubicBezTo>
                    <a:pt x="22813" y="134379"/>
                    <a:pt x="15411" y="163921"/>
                    <a:pt x="14383" y="194024"/>
                  </a:cubicBezTo>
                  <a:cubicBezTo>
                    <a:pt x="14383" y="249269"/>
                    <a:pt x="51721" y="342900"/>
                    <a:pt x="188309" y="342900"/>
                  </a:cubicBezTo>
                  <a:cubicBezTo>
                    <a:pt x="192255" y="342900"/>
                    <a:pt x="195453" y="346099"/>
                    <a:pt x="195453" y="350044"/>
                  </a:cubicBezTo>
                  <a:cubicBezTo>
                    <a:pt x="195453" y="353989"/>
                    <a:pt x="192255" y="357188"/>
                    <a:pt x="188309" y="357188"/>
                  </a:cubicBezTo>
                  <a:close/>
                  <a:moveTo>
                    <a:pt x="250984" y="322136"/>
                  </a:moveTo>
                  <a:cubicBezTo>
                    <a:pt x="249322" y="322122"/>
                    <a:pt x="247712" y="321553"/>
                    <a:pt x="246412" y="320516"/>
                  </a:cubicBezTo>
                  <a:cubicBezTo>
                    <a:pt x="244491" y="318829"/>
                    <a:pt x="243558" y="316282"/>
                    <a:pt x="243935" y="313754"/>
                  </a:cubicBezTo>
                  <a:lnTo>
                    <a:pt x="265748" y="189929"/>
                  </a:lnTo>
                  <a:cubicBezTo>
                    <a:pt x="266151" y="187391"/>
                    <a:pt x="267903" y="185275"/>
                    <a:pt x="270320" y="184404"/>
                  </a:cubicBezTo>
                  <a:cubicBezTo>
                    <a:pt x="272723" y="183546"/>
                    <a:pt x="275401" y="184015"/>
                    <a:pt x="277368" y="185642"/>
                  </a:cubicBezTo>
                  <a:lnTo>
                    <a:pt x="288798" y="195167"/>
                  </a:lnTo>
                  <a:cubicBezTo>
                    <a:pt x="293551" y="184374"/>
                    <a:pt x="296170" y="172762"/>
                    <a:pt x="296513" y="160973"/>
                  </a:cubicBezTo>
                  <a:cubicBezTo>
                    <a:pt x="295942" y="125349"/>
                    <a:pt x="284798" y="100870"/>
                    <a:pt x="260318" y="81820"/>
                  </a:cubicBezTo>
                  <a:cubicBezTo>
                    <a:pt x="257471" y="79461"/>
                    <a:pt x="256931" y="75303"/>
                    <a:pt x="259080" y="72295"/>
                  </a:cubicBezTo>
                  <a:cubicBezTo>
                    <a:pt x="261505" y="69200"/>
                    <a:pt x="265975" y="68647"/>
                    <a:pt x="269081" y="71057"/>
                  </a:cubicBezTo>
                  <a:cubicBezTo>
                    <a:pt x="297656" y="92964"/>
                    <a:pt x="310134" y="120872"/>
                    <a:pt x="310801" y="161258"/>
                  </a:cubicBezTo>
                  <a:cubicBezTo>
                    <a:pt x="310092" y="178439"/>
                    <a:pt x="305604" y="195254"/>
                    <a:pt x="297656" y="210503"/>
                  </a:cubicBezTo>
                  <a:cubicBezTo>
                    <a:pt x="296633" y="212392"/>
                    <a:pt x="294815" y="213722"/>
                    <a:pt x="292703" y="214122"/>
                  </a:cubicBezTo>
                  <a:cubicBezTo>
                    <a:pt x="290607" y="214495"/>
                    <a:pt x="288451" y="213939"/>
                    <a:pt x="286798" y="212598"/>
                  </a:cubicBezTo>
                  <a:lnTo>
                    <a:pt x="277273" y="204883"/>
                  </a:lnTo>
                  <a:lnTo>
                    <a:pt x="260318" y="304038"/>
                  </a:lnTo>
                  <a:lnTo>
                    <a:pt x="355568" y="269462"/>
                  </a:lnTo>
                  <a:lnTo>
                    <a:pt x="342138" y="258604"/>
                  </a:lnTo>
                  <a:cubicBezTo>
                    <a:pt x="339554" y="256469"/>
                    <a:pt x="338800" y="252825"/>
                    <a:pt x="340328" y="249841"/>
                  </a:cubicBezTo>
                  <a:cubicBezTo>
                    <a:pt x="353615" y="222809"/>
                    <a:pt x="361017" y="193266"/>
                    <a:pt x="362045" y="163163"/>
                  </a:cubicBezTo>
                  <a:cubicBezTo>
                    <a:pt x="362045" y="107918"/>
                    <a:pt x="324707" y="14288"/>
                    <a:pt x="188119" y="14288"/>
                  </a:cubicBezTo>
                  <a:cubicBezTo>
                    <a:pt x="184174" y="14288"/>
                    <a:pt x="180975" y="11089"/>
                    <a:pt x="180975" y="7144"/>
                  </a:cubicBezTo>
                  <a:cubicBezTo>
                    <a:pt x="180975" y="3198"/>
                    <a:pt x="184174" y="0"/>
                    <a:pt x="188119" y="0"/>
                  </a:cubicBezTo>
                  <a:cubicBezTo>
                    <a:pt x="336137" y="0"/>
                    <a:pt x="375952" y="106680"/>
                    <a:pt x="376333" y="163068"/>
                  </a:cubicBezTo>
                  <a:cubicBezTo>
                    <a:pt x="375574" y="193556"/>
                    <a:pt x="368503" y="223556"/>
                    <a:pt x="355568" y="251174"/>
                  </a:cubicBezTo>
                  <a:lnTo>
                    <a:pt x="373761" y="266510"/>
                  </a:lnTo>
                  <a:cubicBezTo>
                    <a:pt x="375713" y="268134"/>
                    <a:pt x="376656" y="270672"/>
                    <a:pt x="376238" y="273177"/>
                  </a:cubicBezTo>
                  <a:cubicBezTo>
                    <a:pt x="375745" y="275673"/>
                    <a:pt x="374026" y="277751"/>
                    <a:pt x="371666" y="278701"/>
                  </a:cubicBezTo>
                  <a:lnTo>
                    <a:pt x="253556" y="321469"/>
                  </a:lnTo>
                  <a:cubicBezTo>
                    <a:pt x="252777" y="321838"/>
                    <a:pt x="251938" y="322064"/>
                    <a:pt x="251079" y="322136"/>
                  </a:cubicBezTo>
                  <a:close/>
                  <a:moveTo>
                    <a:pt x="177546" y="215837"/>
                  </a:moveTo>
                  <a:cubicBezTo>
                    <a:pt x="175656" y="215815"/>
                    <a:pt x="173847" y="215064"/>
                    <a:pt x="172498" y="213741"/>
                  </a:cubicBezTo>
                  <a:lnTo>
                    <a:pt x="152781" y="194024"/>
                  </a:lnTo>
                  <a:cubicBezTo>
                    <a:pt x="150091" y="191138"/>
                    <a:pt x="150251" y="186618"/>
                    <a:pt x="153137" y="183928"/>
                  </a:cubicBezTo>
                  <a:cubicBezTo>
                    <a:pt x="155880" y="181371"/>
                    <a:pt x="160134" y="181371"/>
                    <a:pt x="162878" y="183928"/>
                  </a:cubicBezTo>
                  <a:lnTo>
                    <a:pt x="177546" y="198501"/>
                  </a:lnTo>
                  <a:lnTo>
                    <a:pt x="213551" y="162592"/>
                  </a:lnTo>
                  <a:cubicBezTo>
                    <a:pt x="216267" y="159804"/>
                    <a:pt x="220730" y="159746"/>
                    <a:pt x="223517" y="162462"/>
                  </a:cubicBezTo>
                  <a:cubicBezTo>
                    <a:pt x="223561" y="162505"/>
                    <a:pt x="223604" y="162548"/>
                    <a:pt x="223647" y="162592"/>
                  </a:cubicBezTo>
                  <a:cubicBezTo>
                    <a:pt x="226433" y="165381"/>
                    <a:pt x="226433" y="169899"/>
                    <a:pt x="223647" y="172688"/>
                  </a:cubicBezTo>
                  <a:lnTo>
                    <a:pt x="182594" y="213741"/>
                  </a:lnTo>
                  <a:cubicBezTo>
                    <a:pt x="181234" y="215048"/>
                    <a:pt x="179432" y="215796"/>
                    <a:pt x="177546" y="2158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u="none" strike="noStrike" cap="non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9" name="Google Shape;333;p43">
              <a:extLst>
                <a:ext uri="{FF2B5EF4-FFF2-40B4-BE49-F238E27FC236}">
                  <a16:creationId xmlns:a16="http://schemas.microsoft.com/office/drawing/2014/main" id="{1566A40D-B5D7-5241-84B6-F61CDD72A92A}"/>
                </a:ext>
              </a:extLst>
            </p:cNvPr>
            <p:cNvSpPr/>
            <p:nvPr/>
          </p:nvSpPr>
          <p:spPr>
            <a:xfrm rot="5400000">
              <a:off x="7220320" y="1712211"/>
              <a:ext cx="1009761" cy="1798448"/>
            </a:xfrm>
            <a:custGeom>
              <a:avLst/>
              <a:gdLst/>
              <a:ahLst/>
              <a:cxnLst/>
              <a:rect l="l" t="t" r="r" b="b"/>
              <a:pathLst>
                <a:path w="1009761" h="1798448" extrusionOk="0">
                  <a:moveTo>
                    <a:pt x="1009761" y="1798448"/>
                  </a:moveTo>
                  <a:lnTo>
                    <a:pt x="449612" y="1798448"/>
                  </a:lnTo>
                  <a:lnTo>
                    <a:pt x="0" y="899224"/>
                  </a:lnTo>
                  <a:lnTo>
                    <a:pt x="449612" y="0"/>
                  </a:lnTo>
                  <a:lnTo>
                    <a:pt x="1009761" y="0"/>
                  </a:lnTo>
                </a:path>
              </a:pathLst>
            </a:custGeom>
            <a:noFill/>
            <a:ln w="127000" cap="flat" cmpd="sng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52000" tIns="252000" rIns="252000" bIns="252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endParaRPr>
            </a:p>
          </p:txBody>
        </p:sp>
        <p:sp>
          <p:nvSpPr>
            <p:cNvPr id="32" name="Google Shape;334;p43">
              <a:extLst>
                <a:ext uri="{FF2B5EF4-FFF2-40B4-BE49-F238E27FC236}">
                  <a16:creationId xmlns:a16="http://schemas.microsoft.com/office/drawing/2014/main" id="{57E16CD5-DA57-5444-BC3F-E098075E78EB}"/>
                </a:ext>
              </a:extLst>
            </p:cNvPr>
            <p:cNvSpPr/>
            <p:nvPr/>
          </p:nvSpPr>
          <p:spPr>
            <a:xfrm rot="16200000">
              <a:off x="9018768" y="2721973"/>
              <a:ext cx="1009761" cy="1798448"/>
            </a:xfrm>
            <a:custGeom>
              <a:avLst/>
              <a:gdLst/>
              <a:ahLst/>
              <a:cxnLst/>
              <a:rect l="l" t="t" r="r" b="b"/>
              <a:pathLst>
                <a:path w="1009761" h="1798448" extrusionOk="0">
                  <a:moveTo>
                    <a:pt x="1009761" y="1798448"/>
                  </a:moveTo>
                  <a:lnTo>
                    <a:pt x="449612" y="1798448"/>
                  </a:lnTo>
                  <a:lnTo>
                    <a:pt x="0" y="899224"/>
                  </a:lnTo>
                  <a:lnTo>
                    <a:pt x="449612" y="0"/>
                  </a:lnTo>
                  <a:lnTo>
                    <a:pt x="1009761" y="0"/>
                  </a:lnTo>
                </a:path>
              </a:pathLst>
            </a:custGeom>
            <a:noFill/>
            <a:ln w="127000" cap="flat" cmpd="sng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52000" tIns="252000" rIns="252000" bIns="252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endParaRPr>
            </a:p>
          </p:txBody>
        </p:sp>
        <p:sp>
          <p:nvSpPr>
            <p:cNvPr id="33" name="Google Shape;335;p43">
              <a:extLst>
                <a:ext uri="{FF2B5EF4-FFF2-40B4-BE49-F238E27FC236}">
                  <a16:creationId xmlns:a16="http://schemas.microsoft.com/office/drawing/2014/main" id="{EB481056-0D15-564E-82CC-305D3610384D}"/>
                </a:ext>
              </a:extLst>
            </p:cNvPr>
            <p:cNvSpPr/>
            <p:nvPr/>
          </p:nvSpPr>
          <p:spPr>
            <a:xfrm rot="5400000">
              <a:off x="3623422" y="1712212"/>
              <a:ext cx="1009761" cy="1798448"/>
            </a:xfrm>
            <a:custGeom>
              <a:avLst/>
              <a:gdLst/>
              <a:ahLst/>
              <a:cxnLst/>
              <a:rect l="l" t="t" r="r" b="b"/>
              <a:pathLst>
                <a:path w="1009761" h="1798448" extrusionOk="0">
                  <a:moveTo>
                    <a:pt x="1009761" y="1798448"/>
                  </a:moveTo>
                  <a:lnTo>
                    <a:pt x="449612" y="1798448"/>
                  </a:lnTo>
                  <a:lnTo>
                    <a:pt x="0" y="899224"/>
                  </a:lnTo>
                  <a:lnTo>
                    <a:pt x="449612" y="0"/>
                  </a:lnTo>
                  <a:lnTo>
                    <a:pt x="1009761" y="0"/>
                  </a:lnTo>
                </a:path>
              </a:pathLst>
            </a:custGeom>
            <a:noFill/>
            <a:ln w="127000" cap="flat" cmpd="sng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52000" tIns="252000" rIns="252000" bIns="252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endParaRPr>
            </a:p>
          </p:txBody>
        </p:sp>
        <p:sp>
          <p:nvSpPr>
            <p:cNvPr id="34" name="Google Shape;336;p43">
              <a:extLst>
                <a:ext uri="{FF2B5EF4-FFF2-40B4-BE49-F238E27FC236}">
                  <a16:creationId xmlns:a16="http://schemas.microsoft.com/office/drawing/2014/main" id="{680E585D-3964-DA4D-9A52-C013526DDB16}"/>
                </a:ext>
              </a:extLst>
            </p:cNvPr>
            <p:cNvSpPr/>
            <p:nvPr/>
          </p:nvSpPr>
          <p:spPr>
            <a:xfrm rot="16200000">
              <a:off x="5421870" y="2721974"/>
              <a:ext cx="1009761" cy="1798448"/>
            </a:xfrm>
            <a:custGeom>
              <a:avLst/>
              <a:gdLst/>
              <a:ahLst/>
              <a:cxnLst/>
              <a:rect l="l" t="t" r="r" b="b"/>
              <a:pathLst>
                <a:path w="1009761" h="1798448" extrusionOk="0">
                  <a:moveTo>
                    <a:pt x="1009761" y="1798448"/>
                  </a:moveTo>
                  <a:lnTo>
                    <a:pt x="449612" y="1798448"/>
                  </a:lnTo>
                  <a:lnTo>
                    <a:pt x="0" y="899224"/>
                  </a:lnTo>
                  <a:lnTo>
                    <a:pt x="449612" y="0"/>
                  </a:lnTo>
                  <a:lnTo>
                    <a:pt x="1009761" y="0"/>
                  </a:lnTo>
                </a:path>
              </a:pathLst>
            </a:custGeom>
            <a:noFill/>
            <a:ln w="127000" cap="flat" cmpd="sng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52000" tIns="252000" rIns="252000" bIns="252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endParaRPr>
            </a:p>
          </p:txBody>
        </p:sp>
        <p:sp>
          <p:nvSpPr>
            <p:cNvPr id="35" name="Google Shape;337;p43">
              <a:extLst>
                <a:ext uri="{FF2B5EF4-FFF2-40B4-BE49-F238E27FC236}">
                  <a16:creationId xmlns:a16="http://schemas.microsoft.com/office/drawing/2014/main" id="{BB113AA4-FDE8-7441-9D76-26F7C024E232}"/>
                </a:ext>
              </a:extLst>
            </p:cNvPr>
            <p:cNvSpPr/>
            <p:nvPr/>
          </p:nvSpPr>
          <p:spPr>
            <a:xfrm rot="16200000">
              <a:off x="1824972" y="2721974"/>
              <a:ext cx="1009761" cy="1798448"/>
            </a:xfrm>
            <a:custGeom>
              <a:avLst/>
              <a:gdLst/>
              <a:ahLst/>
              <a:cxnLst/>
              <a:rect l="l" t="t" r="r" b="b"/>
              <a:pathLst>
                <a:path w="1009761" h="1798448" extrusionOk="0">
                  <a:moveTo>
                    <a:pt x="1009761" y="1798448"/>
                  </a:moveTo>
                  <a:lnTo>
                    <a:pt x="449612" y="1798448"/>
                  </a:lnTo>
                  <a:lnTo>
                    <a:pt x="0" y="899224"/>
                  </a:lnTo>
                  <a:lnTo>
                    <a:pt x="449612" y="0"/>
                  </a:lnTo>
                  <a:lnTo>
                    <a:pt x="1009761" y="0"/>
                  </a:lnTo>
                </a:path>
              </a:pathLst>
            </a:custGeom>
            <a:noFill/>
            <a:ln w="127000" cap="flat" cmpd="sng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52000" tIns="252000" rIns="252000" bIns="252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endParaRPr>
            </a:p>
          </p:txBody>
        </p:sp>
        <p:sp>
          <p:nvSpPr>
            <p:cNvPr id="36" name="Google Shape;338;p43">
              <a:extLst>
                <a:ext uri="{FF2B5EF4-FFF2-40B4-BE49-F238E27FC236}">
                  <a16:creationId xmlns:a16="http://schemas.microsoft.com/office/drawing/2014/main" id="{A7F526E8-295F-CA42-B3CE-399C12B5F2E5}"/>
                </a:ext>
              </a:extLst>
            </p:cNvPr>
            <p:cNvSpPr/>
            <p:nvPr/>
          </p:nvSpPr>
          <p:spPr>
            <a:xfrm rot="5400000">
              <a:off x="9018768" y="1712211"/>
              <a:ext cx="1009761" cy="1798448"/>
            </a:xfrm>
            <a:custGeom>
              <a:avLst/>
              <a:gdLst/>
              <a:ahLst/>
              <a:cxnLst/>
              <a:rect l="l" t="t" r="r" b="b"/>
              <a:pathLst>
                <a:path w="1009761" h="1798448" extrusionOk="0">
                  <a:moveTo>
                    <a:pt x="1009761" y="1798448"/>
                  </a:moveTo>
                  <a:lnTo>
                    <a:pt x="449612" y="1798448"/>
                  </a:lnTo>
                  <a:lnTo>
                    <a:pt x="0" y="899224"/>
                  </a:lnTo>
                  <a:lnTo>
                    <a:pt x="449612" y="0"/>
                  </a:lnTo>
                  <a:lnTo>
                    <a:pt x="1009761" y="0"/>
                  </a:lnTo>
                </a:path>
              </a:pathLst>
            </a:custGeom>
            <a:noFill/>
            <a:ln w="1270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52000" tIns="252000" rIns="252000" bIns="252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endParaRPr>
            </a:p>
          </p:txBody>
        </p:sp>
        <p:sp>
          <p:nvSpPr>
            <p:cNvPr id="37" name="Google Shape;339;p43">
              <a:extLst>
                <a:ext uri="{FF2B5EF4-FFF2-40B4-BE49-F238E27FC236}">
                  <a16:creationId xmlns:a16="http://schemas.microsoft.com/office/drawing/2014/main" id="{3A880807-FE9C-B34C-9E97-56EDEAD311BA}"/>
                </a:ext>
              </a:extLst>
            </p:cNvPr>
            <p:cNvSpPr/>
            <p:nvPr/>
          </p:nvSpPr>
          <p:spPr>
            <a:xfrm rot="16200000">
              <a:off x="7220320" y="2721973"/>
              <a:ext cx="1009761" cy="1798448"/>
            </a:xfrm>
            <a:custGeom>
              <a:avLst/>
              <a:gdLst/>
              <a:ahLst/>
              <a:cxnLst/>
              <a:rect l="l" t="t" r="r" b="b"/>
              <a:pathLst>
                <a:path w="1009761" h="1798448" extrusionOk="0">
                  <a:moveTo>
                    <a:pt x="1009761" y="1798448"/>
                  </a:moveTo>
                  <a:lnTo>
                    <a:pt x="449612" y="1798448"/>
                  </a:lnTo>
                  <a:lnTo>
                    <a:pt x="0" y="899224"/>
                  </a:lnTo>
                  <a:lnTo>
                    <a:pt x="449612" y="0"/>
                  </a:lnTo>
                  <a:lnTo>
                    <a:pt x="1009761" y="0"/>
                  </a:lnTo>
                </a:path>
              </a:pathLst>
            </a:custGeom>
            <a:noFill/>
            <a:ln w="1270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52000" tIns="252000" rIns="252000" bIns="252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endParaRPr>
            </a:p>
          </p:txBody>
        </p:sp>
        <p:sp>
          <p:nvSpPr>
            <p:cNvPr id="38" name="Google Shape;340;p43">
              <a:extLst>
                <a:ext uri="{FF2B5EF4-FFF2-40B4-BE49-F238E27FC236}">
                  <a16:creationId xmlns:a16="http://schemas.microsoft.com/office/drawing/2014/main" id="{1779298F-13C9-2E4D-9078-0385B9AFAFE7}"/>
                </a:ext>
              </a:extLst>
            </p:cNvPr>
            <p:cNvSpPr/>
            <p:nvPr/>
          </p:nvSpPr>
          <p:spPr>
            <a:xfrm rot="5400000">
              <a:off x="5421870" y="1712212"/>
              <a:ext cx="1009761" cy="1798448"/>
            </a:xfrm>
            <a:custGeom>
              <a:avLst/>
              <a:gdLst/>
              <a:ahLst/>
              <a:cxnLst/>
              <a:rect l="l" t="t" r="r" b="b"/>
              <a:pathLst>
                <a:path w="1009761" h="1798448" extrusionOk="0">
                  <a:moveTo>
                    <a:pt x="1009761" y="1798448"/>
                  </a:moveTo>
                  <a:lnTo>
                    <a:pt x="449612" y="1798448"/>
                  </a:lnTo>
                  <a:lnTo>
                    <a:pt x="0" y="899224"/>
                  </a:lnTo>
                  <a:lnTo>
                    <a:pt x="449612" y="0"/>
                  </a:lnTo>
                  <a:lnTo>
                    <a:pt x="1009761" y="0"/>
                  </a:lnTo>
                </a:path>
              </a:pathLst>
            </a:custGeom>
            <a:noFill/>
            <a:ln w="1270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52000" tIns="252000" rIns="252000" bIns="252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endParaRPr>
            </a:p>
          </p:txBody>
        </p:sp>
        <p:sp>
          <p:nvSpPr>
            <p:cNvPr id="39" name="Google Shape;341;p43">
              <a:extLst>
                <a:ext uri="{FF2B5EF4-FFF2-40B4-BE49-F238E27FC236}">
                  <a16:creationId xmlns:a16="http://schemas.microsoft.com/office/drawing/2014/main" id="{A61B7BB2-5509-8540-B70E-191595F492EB}"/>
                </a:ext>
              </a:extLst>
            </p:cNvPr>
            <p:cNvSpPr/>
            <p:nvPr/>
          </p:nvSpPr>
          <p:spPr>
            <a:xfrm rot="16200000">
              <a:off x="3623422" y="2721974"/>
              <a:ext cx="1009761" cy="1798448"/>
            </a:xfrm>
            <a:custGeom>
              <a:avLst/>
              <a:gdLst/>
              <a:ahLst/>
              <a:cxnLst/>
              <a:rect l="l" t="t" r="r" b="b"/>
              <a:pathLst>
                <a:path w="1009761" h="1798448" extrusionOk="0">
                  <a:moveTo>
                    <a:pt x="1009761" y="1798448"/>
                  </a:moveTo>
                  <a:lnTo>
                    <a:pt x="449612" y="1798448"/>
                  </a:lnTo>
                  <a:lnTo>
                    <a:pt x="0" y="899224"/>
                  </a:lnTo>
                  <a:lnTo>
                    <a:pt x="449612" y="0"/>
                  </a:lnTo>
                  <a:lnTo>
                    <a:pt x="1009761" y="0"/>
                  </a:lnTo>
                </a:path>
              </a:pathLst>
            </a:custGeom>
            <a:noFill/>
            <a:ln w="1270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52000" tIns="252000" rIns="252000" bIns="252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endParaRPr>
            </a:p>
          </p:txBody>
        </p:sp>
        <p:sp>
          <p:nvSpPr>
            <p:cNvPr id="40" name="Google Shape;342;p43">
              <a:extLst>
                <a:ext uri="{FF2B5EF4-FFF2-40B4-BE49-F238E27FC236}">
                  <a16:creationId xmlns:a16="http://schemas.microsoft.com/office/drawing/2014/main" id="{9C45F692-F274-3349-80CF-4976076C6348}"/>
                </a:ext>
              </a:extLst>
            </p:cNvPr>
            <p:cNvSpPr/>
            <p:nvPr/>
          </p:nvSpPr>
          <p:spPr>
            <a:xfrm rot="5400000">
              <a:off x="1824972" y="1712212"/>
              <a:ext cx="1009761" cy="1798448"/>
            </a:xfrm>
            <a:custGeom>
              <a:avLst/>
              <a:gdLst/>
              <a:ahLst/>
              <a:cxnLst/>
              <a:rect l="l" t="t" r="r" b="b"/>
              <a:pathLst>
                <a:path w="1009761" h="1798448" extrusionOk="0">
                  <a:moveTo>
                    <a:pt x="1009761" y="1798448"/>
                  </a:moveTo>
                  <a:lnTo>
                    <a:pt x="449612" y="1798448"/>
                  </a:lnTo>
                  <a:lnTo>
                    <a:pt x="0" y="899224"/>
                  </a:lnTo>
                  <a:lnTo>
                    <a:pt x="449612" y="0"/>
                  </a:lnTo>
                  <a:lnTo>
                    <a:pt x="1009761" y="0"/>
                  </a:lnTo>
                </a:path>
              </a:pathLst>
            </a:custGeom>
            <a:noFill/>
            <a:ln w="1270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52000" tIns="252000" rIns="252000" bIns="252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97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CB86262E-B6F8-A447-BE1F-39A7CD543899}"/>
              </a:ext>
            </a:extLst>
          </p:cNvPr>
          <p:cNvSpPr/>
          <p:nvPr/>
        </p:nvSpPr>
        <p:spPr>
          <a:xfrm>
            <a:off x="0" y="-1533"/>
            <a:ext cx="12192000" cy="6291870"/>
          </a:xfrm>
          <a:custGeom>
            <a:avLst/>
            <a:gdLst>
              <a:gd name="connsiteX0" fmla="*/ 13 w 12192000"/>
              <a:gd name="connsiteY0" fmla="*/ 2234472 h 5849938"/>
              <a:gd name="connsiteX1" fmla="*/ 6096000 w 12192000"/>
              <a:gd name="connsiteY1" fmla="*/ 0 h 5849938"/>
              <a:gd name="connsiteX2" fmla="*/ 12191987 w 12192000"/>
              <a:gd name="connsiteY2" fmla="*/ 2234472 h 5849938"/>
              <a:gd name="connsiteX3" fmla="*/ 9863527 w 12192000"/>
              <a:gd name="connsiteY3" fmla="*/ 5849923 h 5849938"/>
              <a:gd name="connsiteX4" fmla="*/ 2328473 w 12192000"/>
              <a:gd name="connsiteY4" fmla="*/ 5849923 h 5849938"/>
              <a:gd name="connsiteX5" fmla="*/ 13 w 12192000"/>
              <a:gd name="connsiteY5" fmla="*/ 2234472 h 5849938"/>
              <a:gd name="connsiteX0" fmla="*/ 0 w 12191974"/>
              <a:gd name="connsiteY0" fmla="*/ 2234472 h 6322889"/>
              <a:gd name="connsiteX1" fmla="*/ 6095987 w 12191974"/>
              <a:gd name="connsiteY1" fmla="*/ 0 h 6322889"/>
              <a:gd name="connsiteX2" fmla="*/ 12191974 w 12191974"/>
              <a:gd name="connsiteY2" fmla="*/ 2234472 h 6322889"/>
              <a:gd name="connsiteX3" fmla="*/ 9863514 w 12191974"/>
              <a:gd name="connsiteY3" fmla="*/ 5849923 h 6322889"/>
              <a:gd name="connsiteX4" fmla="*/ 7026584 w 12191974"/>
              <a:gd name="connsiteY4" fmla="*/ 6322889 h 6322889"/>
              <a:gd name="connsiteX5" fmla="*/ 0 w 12191974"/>
              <a:gd name="connsiteY5" fmla="*/ 2234472 h 6322889"/>
              <a:gd name="connsiteX0" fmla="*/ 0 w 12196810"/>
              <a:gd name="connsiteY0" fmla="*/ 2234472 h 6322889"/>
              <a:gd name="connsiteX1" fmla="*/ 6095987 w 12196810"/>
              <a:gd name="connsiteY1" fmla="*/ 0 h 6322889"/>
              <a:gd name="connsiteX2" fmla="*/ 12191974 w 12196810"/>
              <a:gd name="connsiteY2" fmla="*/ 2234472 h 6322889"/>
              <a:gd name="connsiteX3" fmla="*/ 12196810 w 12196810"/>
              <a:gd name="connsiteY3" fmla="*/ 5807882 h 6322889"/>
              <a:gd name="connsiteX4" fmla="*/ 7026584 w 12196810"/>
              <a:gd name="connsiteY4" fmla="*/ 6322889 h 6322889"/>
              <a:gd name="connsiteX5" fmla="*/ 0 w 12196810"/>
              <a:gd name="connsiteY5" fmla="*/ 2234472 h 6322889"/>
              <a:gd name="connsiteX0" fmla="*/ 0 w 12196810"/>
              <a:gd name="connsiteY0" fmla="*/ 2234472 h 6322889"/>
              <a:gd name="connsiteX1" fmla="*/ 6095987 w 12196810"/>
              <a:gd name="connsiteY1" fmla="*/ 0 h 6322889"/>
              <a:gd name="connsiteX2" fmla="*/ 12191974 w 12196810"/>
              <a:gd name="connsiteY2" fmla="*/ 6279 h 6322889"/>
              <a:gd name="connsiteX3" fmla="*/ 12196810 w 12196810"/>
              <a:gd name="connsiteY3" fmla="*/ 5807882 h 6322889"/>
              <a:gd name="connsiteX4" fmla="*/ 7026584 w 12196810"/>
              <a:gd name="connsiteY4" fmla="*/ 6322889 h 6322889"/>
              <a:gd name="connsiteX5" fmla="*/ 0 w 12196810"/>
              <a:gd name="connsiteY5" fmla="*/ 2234472 h 6322889"/>
              <a:gd name="connsiteX0" fmla="*/ 0 w 12238851"/>
              <a:gd name="connsiteY0" fmla="*/ 16790 h 6322889"/>
              <a:gd name="connsiteX1" fmla="*/ 6138028 w 12238851"/>
              <a:gd name="connsiteY1" fmla="*/ 0 h 6322889"/>
              <a:gd name="connsiteX2" fmla="*/ 12234015 w 12238851"/>
              <a:gd name="connsiteY2" fmla="*/ 6279 h 6322889"/>
              <a:gd name="connsiteX3" fmla="*/ 12238851 w 12238851"/>
              <a:gd name="connsiteY3" fmla="*/ 5807882 h 6322889"/>
              <a:gd name="connsiteX4" fmla="*/ 7068625 w 12238851"/>
              <a:gd name="connsiteY4" fmla="*/ 6322889 h 6322889"/>
              <a:gd name="connsiteX5" fmla="*/ 0 w 12238851"/>
              <a:gd name="connsiteY5" fmla="*/ 16790 h 6322889"/>
              <a:gd name="connsiteX0" fmla="*/ 0 w 12217830"/>
              <a:gd name="connsiteY0" fmla="*/ 5818500 h 6322889"/>
              <a:gd name="connsiteX1" fmla="*/ 6117007 w 12217830"/>
              <a:gd name="connsiteY1" fmla="*/ 0 h 6322889"/>
              <a:gd name="connsiteX2" fmla="*/ 12212994 w 12217830"/>
              <a:gd name="connsiteY2" fmla="*/ 6279 h 6322889"/>
              <a:gd name="connsiteX3" fmla="*/ 12217830 w 12217830"/>
              <a:gd name="connsiteY3" fmla="*/ 5807882 h 6322889"/>
              <a:gd name="connsiteX4" fmla="*/ 7047604 w 12217830"/>
              <a:gd name="connsiteY4" fmla="*/ 6322889 h 6322889"/>
              <a:gd name="connsiteX5" fmla="*/ 0 w 12217830"/>
              <a:gd name="connsiteY5" fmla="*/ 5818500 h 6322889"/>
              <a:gd name="connsiteX0" fmla="*/ 0 w 12217830"/>
              <a:gd name="connsiteY0" fmla="*/ 5829010 h 6333399"/>
              <a:gd name="connsiteX1" fmla="*/ 10496 w 12217830"/>
              <a:gd name="connsiteY1" fmla="*/ 0 h 6333399"/>
              <a:gd name="connsiteX2" fmla="*/ 12212994 w 12217830"/>
              <a:gd name="connsiteY2" fmla="*/ 16789 h 6333399"/>
              <a:gd name="connsiteX3" fmla="*/ 12217830 w 12217830"/>
              <a:gd name="connsiteY3" fmla="*/ 5818392 h 6333399"/>
              <a:gd name="connsiteX4" fmla="*/ 7047604 w 12217830"/>
              <a:gd name="connsiteY4" fmla="*/ 6333399 h 6333399"/>
              <a:gd name="connsiteX5" fmla="*/ 0 w 12217830"/>
              <a:gd name="connsiteY5" fmla="*/ 5829010 h 633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7830" h="6333399">
                <a:moveTo>
                  <a:pt x="0" y="5829010"/>
                </a:moveTo>
                <a:cubicBezTo>
                  <a:pt x="3499" y="3886007"/>
                  <a:pt x="6997" y="1943003"/>
                  <a:pt x="10496" y="0"/>
                </a:cubicBezTo>
                <a:lnTo>
                  <a:pt x="12212994" y="16789"/>
                </a:lnTo>
                <a:lnTo>
                  <a:pt x="12217830" y="5818392"/>
                </a:lnTo>
                <a:lnTo>
                  <a:pt x="7047604" y="6333399"/>
                </a:lnTo>
                <a:lnTo>
                  <a:pt x="0" y="5829010"/>
                </a:lnTo>
                <a:close/>
              </a:path>
            </a:pathLst>
          </a:custGeom>
          <a:solidFill>
            <a:srgbClr val="F2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9AD45-62FE-894F-A5DD-AE77438C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– </a:t>
            </a:r>
            <a:r>
              <a:rPr lang="en-US" dirty="0" err="1"/>
              <a:t>settings.py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708E-7BE1-4972-A98D-195F21A3E4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1288" y="6137275"/>
            <a:ext cx="620712" cy="365125"/>
          </a:xfrm>
          <a:prstGeom prst="rect">
            <a:avLst/>
          </a:prstGeom>
        </p:spPr>
        <p:txBody>
          <a:bodyPr/>
          <a:lstStyle/>
          <a:p>
            <a:fld id="{519DE977-D617-4728-8A39-08AB157FEA1C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9</a:t>
            </a:fld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A49695-6052-4B37-B5A7-45B4FB4009FC}"/>
              </a:ext>
            </a:extLst>
          </p:cNvPr>
          <p:cNvSpPr txBox="1">
            <a:spLocks/>
          </p:cNvSpPr>
          <p:nvPr/>
        </p:nvSpPr>
        <p:spPr>
          <a:xfrm>
            <a:off x="870857" y="1447463"/>
            <a:ext cx="10254344" cy="3942165"/>
          </a:xfrm>
          <a:prstGeom prst="rect">
            <a:avLst/>
          </a:prstGeom>
          <a:solidFill>
            <a:srgbClr val="FFFFFF"/>
          </a:solidFill>
        </p:spPr>
        <p:txBody>
          <a:bodyPr lIns="180000" tIns="180000" rIns="180000" bIns="18000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applicationID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1800" dirty="0" err="1">
                <a:solidFill>
                  <a:srgbClr val="00AA00"/>
                </a:solidFill>
                <a:effectLst/>
                <a:latin typeface="Verdana" panose="020B0604030504040204" pitchFamily="34" charset="0"/>
              </a:rPr>
              <a:t>WebGoat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</a:rPr>
              <a:t>-Legacy__</a:t>
            </a:r>
            <a:r>
              <a:rPr lang="en-US" sz="1800" dirty="0" err="1">
                <a:solidFill>
                  <a:srgbClr val="00AA00"/>
                </a:solidFill>
                <a:effectLst/>
                <a:latin typeface="Verdana" panose="020B0604030504040204" pitchFamily="34" charset="0"/>
              </a:rPr>
              <a:t>ajhaigh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</a:rPr>
              <a:t>"</a:t>
            </a: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appShort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sz="1800" dirty="0" err="1">
                <a:solidFill>
                  <a:srgbClr val="00AA00"/>
                </a:solidFill>
                <a:effectLst/>
                <a:latin typeface="Verdana" panose="020B0604030504040204" pitchFamily="34" charset="0"/>
              </a:rPr>
              <a:t>WebGoat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</a:rPr>
              <a:t>"</a:t>
            </a: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compShort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</a:t>
            </a:r>
            <a:r>
              <a:rPr lang="en-US" sz="1800" dirty="0">
                <a:solidFill>
                  <a:srgbClr val="00AA00"/>
                </a:solidFill>
                <a:effectLst/>
                <a:latin typeface="Verdana" panose="020B0604030504040204" pitchFamily="34" charset="0"/>
              </a:rPr>
              <a:t>"OWASP"</a:t>
            </a: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#</a:t>
            </a:r>
            <a:r>
              <a:rPr lang="en-US" sz="1800" dirty="0" err="1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applicationID</a:t>
            </a: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 = "</a:t>
            </a:r>
            <a:r>
              <a:rPr lang="en-US" sz="1800" dirty="0" err="1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NodeGoat</a:t>
            </a: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__</a:t>
            </a:r>
            <a:r>
              <a:rPr lang="en-US" sz="1800" dirty="0" err="1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ajhaigh</a:t>
            </a: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"</a:t>
            </a: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#</a:t>
            </a:r>
            <a:r>
              <a:rPr lang="en-US" sz="1800" dirty="0" err="1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appShort</a:t>
            </a: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 = "</a:t>
            </a:r>
            <a:r>
              <a:rPr lang="en-US" sz="1800" dirty="0" err="1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NodeGoat</a:t>
            </a: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"</a:t>
            </a: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#</a:t>
            </a:r>
            <a:r>
              <a:rPr lang="en-US" sz="1800" dirty="0" err="1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compShort</a:t>
            </a: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 = "OWASP"</a:t>
            </a: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#</a:t>
            </a:r>
            <a:r>
              <a:rPr lang="en-US" sz="1800" dirty="0" err="1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applicationID</a:t>
            </a: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 = "struts2-rce_ajhaigh" </a:t>
            </a: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#</a:t>
            </a:r>
            <a:r>
              <a:rPr lang="en-US" sz="1800" dirty="0" err="1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appShort</a:t>
            </a: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 = "struts2rce"</a:t>
            </a: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#</a:t>
            </a:r>
            <a:r>
              <a:rPr lang="en-US" sz="1800" dirty="0" err="1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compShort</a:t>
            </a: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 = "OWASP"</a:t>
            </a: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#</a:t>
            </a:r>
            <a:r>
              <a:rPr lang="en-US" sz="1800" dirty="0" err="1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applicationID</a:t>
            </a: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 = "</a:t>
            </a:r>
            <a:r>
              <a:rPr lang="en-US" sz="1800" dirty="0" err="1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WebGoat</a:t>
            </a: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-Legacy__</a:t>
            </a:r>
            <a:r>
              <a:rPr lang="en-US" sz="1800" dirty="0" err="1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ajhaigh</a:t>
            </a: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"</a:t>
            </a: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#</a:t>
            </a:r>
            <a:r>
              <a:rPr lang="en-US" sz="1800" dirty="0" err="1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appShort</a:t>
            </a: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 = "</a:t>
            </a:r>
            <a:r>
              <a:rPr lang="en-US" sz="1800" dirty="0" err="1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WebGoat</a:t>
            </a: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"</a:t>
            </a: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#</a:t>
            </a:r>
            <a:r>
              <a:rPr lang="en-US" sz="1800" dirty="0" err="1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compShort</a:t>
            </a: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 = "</a:t>
            </a:r>
            <a:r>
              <a:rPr lang="en-US" sz="1800" u="sng" dirty="0" err="1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jfrog</a:t>
            </a:r>
            <a:r>
              <a:rPr lang="en-US" sz="1800" dirty="0">
                <a:solidFill>
                  <a:srgbClr val="C0C0C0"/>
                </a:solidFill>
                <a:effectLst/>
                <a:latin typeface="Verdana" panose="020B0604030504040204" pitchFamily="34" charset="0"/>
              </a:rPr>
              <a:t>"</a:t>
            </a: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A8A4E7A-23FE-4876-B02F-84B543306220}"/>
              </a:ext>
            </a:extLst>
          </p:cNvPr>
          <p:cNvSpPr txBox="1">
            <a:spLocks/>
          </p:cNvSpPr>
          <p:nvPr/>
        </p:nvSpPr>
        <p:spPr>
          <a:xfrm>
            <a:off x="8009752" y="1447463"/>
            <a:ext cx="3066862" cy="647925"/>
          </a:xfrm>
          <a:prstGeom prst="leftArrow">
            <a:avLst>
              <a:gd name="adj1" fmla="val 100000"/>
              <a:gd name="adj2" fmla="val 39003"/>
            </a:avLst>
          </a:prstGeom>
          <a:gradFill>
            <a:gsLst>
              <a:gs pos="0">
                <a:schemeClr val="accent6"/>
              </a:gs>
              <a:gs pos="100000">
                <a:srgbClr val="FF5869"/>
              </a:gs>
            </a:gsLst>
            <a:lin ang="2700000" scaled="0"/>
          </a:gra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8000" rIns="108000" rtlCol="0" anchor="ctr"/>
          <a:lstStyle>
            <a:defPPr>
              <a:defRPr lang="en-US"/>
            </a:defPPr>
            <a:lvl1pPr algn="ctr">
              <a:defRPr sz="1100">
                <a:solidFill>
                  <a:srgbClr val="FFFFFF"/>
                </a:solidFill>
                <a:latin typeface="Proxima Nova Medium" panose="02000506030000020004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Verdana" panose="020B0604030504040204" pitchFamily="34" charset="0"/>
              </a:rPr>
              <a:t>The LC application ID</a:t>
            </a:r>
          </a:p>
        </p:txBody>
      </p:sp>
      <p:cxnSp>
        <p:nvCxnSpPr>
          <p:cNvPr id="8" name="Connector: Elbow 9">
            <a:extLst>
              <a:ext uri="{FF2B5EF4-FFF2-40B4-BE49-F238E27FC236}">
                <a16:creationId xmlns:a16="http://schemas.microsoft.com/office/drawing/2014/main" id="{D30343EB-88E6-F10F-26ED-2725E8CCCA8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439886" y="2835727"/>
            <a:ext cx="4581110" cy="1"/>
          </a:xfrm>
          <a:prstGeom prst="bentConnector3">
            <a:avLst>
              <a:gd name="adj1" fmla="val 50000"/>
            </a:avLst>
          </a:prstGeom>
          <a:ln w="25400">
            <a:gradFill>
              <a:gsLst>
                <a:gs pos="0">
                  <a:srgbClr val="FF5869"/>
                </a:gs>
                <a:gs pos="100000">
                  <a:schemeClr val="accent6"/>
                </a:gs>
              </a:gsLst>
              <a:lin ang="5400000" scaled="1"/>
            </a:gradFill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5870CEA-ABDA-AAE8-DBB9-4B56C1D10BC8}"/>
              </a:ext>
            </a:extLst>
          </p:cNvPr>
          <p:cNvSpPr txBox="1">
            <a:spLocks/>
          </p:cNvSpPr>
          <p:nvPr/>
        </p:nvSpPr>
        <p:spPr>
          <a:xfrm>
            <a:off x="8020996" y="2511765"/>
            <a:ext cx="3066862" cy="647925"/>
          </a:xfrm>
          <a:prstGeom prst="leftArrow">
            <a:avLst>
              <a:gd name="adj1" fmla="val 100000"/>
              <a:gd name="adj2" fmla="val 39003"/>
            </a:avLst>
          </a:prstGeom>
          <a:gradFill>
            <a:gsLst>
              <a:gs pos="0">
                <a:schemeClr val="accent6"/>
              </a:gs>
              <a:gs pos="100000">
                <a:srgbClr val="FF5869"/>
              </a:gs>
            </a:gsLst>
            <a:lin ang="2700000" scaled="0"/>
          </a:gra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8000" rIns="108000" rtlCol="0" anchor="ctr"/>
          <a:lstStyle>
            <a:defPPr>
              <a:defRPr lang="en-US"/>
            </a:defPPr>
            <a:lvl1pPr algn="ctr">
              <a:defRPr sz="1100">
                <a:solidFill>
                  <a:srgbClr val="FFFFFF"/>
                </a:solidFill>
                <a:latin typeface="Proxima Nova Medium" panose="02000506030000020004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Verdana" panose="020B0604030504040204" pitchFamily="34" charset="0"/>
              </a:rPr>
              <a:t>Report application ID</a:t>
            </a:r>
          </a:p>
        </p:txBody>
      </p:sp>
      <p:cxnSp>
        <p:nvCxnSpPr>
          <p:cNvPr id="13" name="Connector: Elbow 9">
            <a:extLst>
              <a:ext uri="{FF2B5EF4-FFF2-40B4-BE49-F238E27FC236}">
                <a16:creationId xmlns:a16="http://schemas.microsoft.com/office/drawing/2014/main" id="{7BD9E4AD-9D2B-A0C9-72C8-47C4E47DCB1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363686" y="3900032"/>
            <a:ext cx="4657310" cy="1"/>
          </a:xfrm>
          <a:prstGeom prst="bentConnector3">
            <a:avLst>
              <a:gd name="adj1" fmla="val 50000"/>
            </a:avLst>
          </a:prstGeom>
          <a:ln w="25400">
            <a:gradFill>
              <a:gsLst>
                <a:gs pos="0">
                  <a:srgbClr val="FF5869"/>
                </a:gs>
                <a:gs pos="100000">
                  <a:schemeClr val="accent6"/>
                </a:gs>
              </a:gsLst>
              <a:lin ang="5400000" scaled="1"/>
            </a:gradFill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907B3455-34CC-8EE2-65E3-328C1CF53E6E}"/>
              </a:ext>
            </a:extLst>
          </p:cNvPr>
          <p:cNvSpPr txBox="1">
            <a:spLocks/>
          </p:cNvSpPr>
          <p:nvPr/>
        </p:nvSpPr>
        <p:spPr>
          <a:xfrm>
            <a:off x="8020996" y="3576069"/>
            <a:ext cx="3066862" cy="647925"/>
          </a:xfrm>
          <a:prstGeom prst="leftArrow">
            <a:avLst>
              <a:gd name="adj1" fmla="val 100000"/>
              <a:gd name="adj2" fmla="val 39003"/>
            </a:avLst>
          </a:prstGeom>
          <a:gradFill>
            <a:gsLst>
              <a:gs pos="0">
                <a:schemeClr val="accent6"/>
              </a:gs>
              <a:gs pos="100000">
                <a:srgbClr val="FF5869"/>
              </a:gs>
            </a:gsLst>
            <a:lin ang="2700000" scaled="0"/>
          </a:gradFill>
          <a:ln w="952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8000" rIns="108000" rtlCol="0" anchor="ctr"/>
          <a:lstStyle>
            <a:defPPr>
              <a:defRPr lang="en-US"/>
            </a:defPPr>
            <a:lvl1pPr algn="ctr">
              <a:defRPr sz="1100">
                <a:solidFill>
                  <a:srgbClr val="FFFFFF"/>
                </a:solidFill>
                <a:latin typeface="Proxima Nova Medium" panose="02000506030000020004" pitchFamily="5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Proxima Nova Lt" panose="02000506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Verdana" panose="020B0604030504040204" pitchFamily="34" charset="0"/>
              </a:rPr>
              <a:t>Parser ID</a:t>
            </a:r>
          </a:p>
        </p:txBody>
      </p:sp>
      <p:cxnSp>
        <p:nvCxnSpPr>
          <p:cNvPr id="30" name="Connector: Elbow 9">
            <a:extLst>
              <a:ext uri="{FF2B5EF4-FFF2-40B4-BE49-F238E27FC236}">
                <a16:creationId xmlns:a16="http://schemas.microsoft.com/office/drawing/2014/main" id="{607E4F52-12B1-BD41-03C1-085B8ED86C5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59655" y="1771425"/>
            <a:ext cx="2750097" cy="1"/>
          </a:xfrm>
          <a:prstGeom prst="bentConnector3">
            <a:avLst>
              <a:gd name="adj1" fmla="val 50000"/>
            </a:avLst>
          </a:prstGeom>
          <a:ln w="25400">
            <a:gradFill>
              <a:gsLst>
                <a:gs pos="0">
                  <a:srgbClr val="FF5869"/>
                </a:gs>
                <a:gs pos="100000">
                  <a:schemeClr val="accent6"/>
                </a:gs>
              </a:gsLst>
              <a:lin ang="5400000" scaled="1"/>
            </a:gradFill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23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natype_Colors">
      <a:dk1>
        <a:srgbClr val="000000"/>
      </a:dk1>
      <a:lt1>
        <a:srgbClr val="FFFFFF"/>
      </a:lt1>
      <a:dk2>
        <a:srgbClr val="3B4D96"/>
      </a:dk2>
      <a:lt2>
        <a:srgbClr val="E7E6E6"/>
      </a:lt2>
      <a:accent1>
        <a:srgbClr val="00A1E2"/>
      </a:accent1>
      <a:accent2>
        <a:srgbClr val="3B4D96"/>
      </a:accent2>
      <a:accent3>
        <a:srgbClr val="7034EE"/>
      </a:accent3>
      <a:accent4>
        <a:srgbClr val="00AFA9"/>
      </a:accent4>
      <a:accent5>
        <a:srgbClr val="F7D541"/>
      </a:accent5>
      <a:accent6>
        <a:srgbClr val="E30587"/>
      </a:accent6>
      <a:hlink>
        <a:srgbClr val="3B4D96"/>
      </a:hlink>
      <a:folHlink>
        <a:srgbClr val="00A1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9129</TotalTime>
  <Words>911</Words>
  <Application>Microsoft Macintosh PowerPoint</Application>
  <PresentationFormat>Widescreen</PresentationFormat>
  <Paragraphs>194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Proxima Nova Rg</vt:lpstr>
      <vt:lpstr>Calibri</vt:lpstr>
      <vt:lpstr>Verdana</vt:lpstr>
      <vt:lpstr>Proxima Nova</vt:lpstr>
      <vt:lpstr>Arial</vt:lpstr>
      <vt:lpstr>Office Theme</vt:lpstr>
      <vt:lpstr>Data Comparison</vt:lpstr>
      <vt:lpstr>PowerPoint Presentation</vt:lpstr>
      <vt:lpstr>We Have Better Data</vt:lpstr>
      <vt:lpstr>Which Means</vt:lpstr>
      <vt:lpstr>PowerPoint Presentation</vt:lpstr>
      <vt:lpstr>Verifying the SBOM with the code source</vt:lpstr>
      <vt:lpstr>PowerPoint Presentation</vt:lpstr>
      <vt:lpstr>PowerPoint Presentation</vt:lpstr>
      <vt:lpstr>Code Snippet – settings.py</vt:lpstr>
      <vt:lpstr>Naming conventions – Pre-Parsing</vt:lpstr>
      <vt:lpstr>PowerPoint Presentation</vt:lpstr>
      <vt:lpstr>Processed Files</vt:lpstr>
      <vt:lpstr>Sonatype-licences-….json</vt:lpstr>
      <vt:lpstr>PowerPoint Presentation</vt:lpstr>
      <vt:lpstr>Result Files</vt:lpstr>
      <vt:lpstr>csv-data-comparison</vt:lpstr>
      <vt:lpstr>data-comparison</vt:lpstr>
      <vt:lpstr>data-comparison - contd</vt:lpstr>
      <vt:lpstr>Enhanced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Melissa Schmidt</dc:creator>
  <cp:lastModifiedBy>Andrew Haigh</cp:lastModifiedBy>
  <cp:revision>57</cp:revision>
  <dcterms:created xsi:type="dcterms:W3CDTF">2021-03-15T19:48:30Z</dcterms:created>
  <dcterms:modified xsi:type="dcterms:W3CDTF">2023-04-28T12:35:36Z</dcterms:modified>
</cp:coreProperties>
</file>