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98" autoAdjust="0"/>
    <p:restoredTop sz="88566" autoAdjust="0"/>
  </p:normalViewPr>
  <p:slideViewPr>
    <p:cSldViewPr>
      <p:cViewPr varScale="1">
        <p:scale>
          <a:sx n="74" d="100"/>
          <a:sy n="74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8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0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53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972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898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852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28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5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830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048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684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473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917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05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051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887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96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0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4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9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06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00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31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24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slide" Target="slide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1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3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3.emf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 err="1">
                <a:ea typeface="ＭＳ Ｐゴシック" pitchFamily="112" charset="-128"/>
              </a:rPr>
              <a:t>Proceso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Gestión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Configuración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 smtClean="0"/>
              <a:t>Analista de Calidad </a:t>
            </a:r>
            <a:r>
              <a:rPr lang="es-PE" sz="1400" b="1" dirty="0"/>
              <a:t>(</a:t>
            </a:r>
            <a:r>
              <a:rPr lang="es-PE" sz="1400" b="1" dirty="0" smtClean="0"/>
              <a:t>AQ)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</a:t>
            </a:r>
            <a:r>
              <a:rPr lang="es-PE" sz="1200" dirty="0" err="1"/>
              <a:t>versionamiento</a:t>
            </a:r>
            <a:r>
              <a:rPr lang="es-PE" sz="1200" dirty="0"/>
              <a:t>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2334735"/>
              </p:ext>
            </p:extLst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GitHub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),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recursos, infraestructura, certificaciones.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 de Gestión de Calidad-Productos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1019455"/>
              </p:ext>
            </p:extLst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“SOLACC Formato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Solicitud de Accesos.xls”.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 Formato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Gerente de Servicio 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Registro de </a:t>
              </a:r>
              <a:r>
                <a:rPr lang="es-PE" sz="800" b="1" dirty="0" err="1">
                  <a:solidFill>
                    <a:srgbClr val="000066"/>
                  </a:solidFill>
                </a:rPr>
                <a:t>Items</a:t>
              </a:r>
              <a:r>
                <a:rPr lang="es-PE" sz="800" b="1" dirty="0">
                  <a:solidFill>
                    <a:srgbClr val="000066"/>
                  </a:solidFill>
                </a:rPr>
                <a:t> de Configuración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REGITCON </a:t>
              </a:r>
              <a:r>
                <a:rPr lang="es-PE" sz="800" b="1" dirty="0">
                  <a:solidFill>
                    <a:srgbClr val="000066"/>
                  </a:solidFill>
                </a:rPr>
                <a:t>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(6) Gestor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(2)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AQ/JP/GS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Registro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 </a:t>
              </a:r>
              <a:r>
                <a:rPr lang="es-PE" sz="800" b="1" dirty="0">
                  <a:solidFill>
                    <a:srgbClr val="000066"/>
                  </a:solidFill>
                </a:rPr>
                <a:t>de </a:t>
              </a:r>
              <a:r>
                <a:rPr lang="es-PE" sz="800" b="1" dirty="0" err="1">
                  <a:solidFill>
                    <a:srgbClr val="000066"/>
                  </a:solidFill>
                </a:rPr>
                <a:t>Items</a:t>
              </a:r>
              <a:r>
                <a:rPr lang="es-PE" sz="800" b="1" dirty="0">
                  <a:solidFill>
                    <a:srgbClr val="000066"/>
                  </a:solidFill>
                </a:rPr>
                <a:t>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Registro de </a:t>
              </a:r>
              <a:r>
                <a:rPr lang="es-PE" sz="800" b="1" dirty="0" err="1">
                  <a:solidFill>
                    <a:srgbClr val="000066"/>
                  </a:solidFill>
                </a:rPr>
                <a:t>Items</a:t>
              </a:r>
              <a:r>
                <a:rPr lang="es-PE" sz="800" b="1" dirty="0">
                  <a:solidFill>
                    <a:srgbClr val="000066"/>
                  </a:solidFill>
                </a:rPr>
                <a:t> de Configuración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965158781"/>
              </p:ext>
            </p:extLst>
          </p:nvPr>
        </p:nvGraphicFramePr>
        <p:xfrm>
          <a:off x="395288" y="1557338"/>
          <a:ext cx="8229600" cy="3690624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 Registro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ítems de configuración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(REGITCON)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 / Jefe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versionamiento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y contenido, según lo especificado en la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. 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932841724"/>
              </p:ext>
            </p:extLst>
          </p:nvPr>
        </p:nvGraphicFramePr>
        <p:xfrm>
          <a:off x="395288" y="1612872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ítems de configuración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(REGITCON)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78302183"/>
              </p:ext>
            </p:extLst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 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PPROY 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de Solicitud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01891838"/>
              </p:ext>
            </p:extLst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de Solicitud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722300876"/>
              </p:ext>
            </p:extLst>
          </p:nvPr>
        </p:nvGraphicFramePr>
        <p:xfrm>
          <a:off x="395288" y="1557338"/>
          <a:ext cx="8259762" cy="2096770"/>
        </p:xfrm>
        <a:graphic>
          <a:graphicData uri="http://schemas.openxmlformats.org/drawingml/2006/table">
            <a:tbl>
              <a:tblPr/>
              <a:tblGrid>
                <a:gridCol w="358775"/>
                <a:gridCol w="938212"/>
                <a:gridCol w="1007517"/>
                <a:gridCol w="1130846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12-11-2017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Davis Trujillo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Keyla Cusi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configuración, en los diversos tipos de proyectos </a:t>
            </a:r>
            <a:r>
              <a:rPr lang="es-ES" sz="1600" dirty="0" smtClean="0">
                <a:solidFill>
                  <a:srgbClr val="0066CC"/>
                </a:solidFill>
              </a:rPr>
              <a:t>involucrados de STARADMIN</a:t>
            </a:r>
            <a:r>
              <a:rPr lang="es-PE" sz="1600" dirty="0" smtClean="0">
                <a:solidFill>
                  <a:srgbClr val="0066CC"/>
                </a:solidFill>
              </a:rPr>
              <a:t> </a:t>
            </a:r>
            <a:r>
              <a:rPr lang="es-PE" sz="1600" dirty="0">
                <a:solidFill>
                  <a:srgbClr val="0066CC"/>
                </a:solidFill>
              </a:rPr>
              <a:t>para el cliente </a:t>
            </a:r>
            <a:r>
              <a:rPr lang="es-PE" sz="1600" dirty="0" smtClean="0">
                <a:solidFill>
                  <a:srgbClr val="0066CC"/>
                </a:solidFill>
              </a:rPr>
              <a:t>LIMBO E.I.R.L</a:t>
            </a:r>
            <a:r>
              <a:rPr lang="es-ES" sz="1600" dirty="0" smtClean="0">
                <a:solidFill>
                  <a:srgbClr val="0066CC"/>
                </a:solidFill>
              </a:rPr>
              <a:t>. </a:t>
            </a:r>
            <a:endParaRPr lang="es-ES_tradnl" sz="1600" dirty="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rgbClr val="0066CC"/>
                </a:solidFill>
              </a:rPr>
              <a:t>El alcance del proceso abarca todos los archivos que gestiona o </a:t>
            </a:r>
            <a:r>
              <a:rPr lang="es-PE" sz="1600" dirty="0" smtClean="0">
                <a:solidFill>
                  <a:srgbClr val="0066CC"/>
                </a:solidFill>
              </a:rPr>
              <a:t>produce </a:t>
            </a:r>
            <a:r>
              <a:rPr lang="es-PE" sz="1600" dirty="0" smtClean="0">
                <a:solidFill>
                  <a:srgbClr val="0066CC"/>
                </a:solidFill>
              </a:rPr>
              <a:t>el Sistema de Venta y Compra desarrollado por la empresa STARADNIN. </a:t>
            </a:r>
            <a:endParaRPr lang="en-US" sz="16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</a:t>
            </a:r>
            <a:r>
              <a:rPr lang="en-US" sz="6000" dirty="0" err="1">
                <a:ea typeface="ＭＳ Ｐゴシック" pitchFamily="112" charset="-128"/>
              </a:rPr>
              <a:t>Términos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definiciones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6200772"/>
              </p:ext>
            </p:extLst>
          </p:nvPr>
        </p:nvGraphicFramePr>
        <p:xfrm>
          <a:off x="250825" y="1598613"/>
          <a:ext cx="8569325" cy="357320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configuración.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8576822"/>
              </p:ext>
            </p:extLst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el Sistema de Venta y Compra.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Cubre los siguientes aspectos operacionales: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producto.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</a:t>
                      </a: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del estado: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responsabilidades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Gerente de Servicio</a:t>
            </a:r>
          </a:p>
          <a:p>
            <a:r>
              <a:rPr lang="es-PE" sz="1400" b="1" dirty="0"/>
              <a:t>(GS)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</a:t>
            </a:r>
            <a:r>
              <a:rPr lang="es-PE" sz="1200" dirty="0" smtClean="0"/>
              <a:t>el Sistema de Compra y Ventas</a:t>
            </a:r>
            <a:r>
              <a:rPr lang="es-PE" sz="1200" dirty="0" smtClean="0"/>
              <a:t>.</a:t>
            </a:r>
            <a:endParaRPr lang="es-PE" sz="1200" dirty="0"/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 smtClean="0"/>
              <a:t>Asegura </a:t>
            </a:r>
            <a:r>
              <a:rPr lang="es-PE" sz="1200" dirty="0"/>
              <a:t>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8397</TotalTime>
  <Words>2589</Words>
  <Application>Microsoft Office PowerPoint</Application>
  <PresentationFormat>Presentación en pantalla (4:3)</PresentationFormat>
  <Paragraphs>375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ＭＳ Ｐゴシック</vt:lpstr>
      <vt:lpstr>Arial</vt:lpstr>
      <vt:lpstr>Times New Roman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m1m3 r00t</cp:lastModifiedBy>
  <cp:revision>465</cp:revision>
  <dcterms:created xsi:type="dcterms:W3CDTF">2008-06-17T21:38:12Z</dcterms:created>
  <dcterms:modified xsi:type="dcterms:W3CDTF">2017-11-12T18:33:04Z</dcterms:modified>
</cp:coreProperties>
</file>