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09728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-96" y="-856"/>
      </p:cViewPr>
      <p:guideLst>
        <p:guide orient="horz" pos="1152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136227"/>
            <a:ext cx="9326880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2072640"/>
            <a:ext cx="768096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6383-DF83-DD4D-AFD5-5D0AB3397AB2}" type="datetimeFigureOut">
              <a:rPr lang="en-US" smtClean="0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A4DB-422B-9D4A-BB17-DFBEC3C8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2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6383-DF83-DD4D-AFD5-5D0AB3397AB2}" type="datetimeFigureOut">
              <a:rPr lang="en-US" smtClean="0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A4DB-422B-9D4A-BB17-DFBEC3C8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3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45956" y="58421"/>
            <a:ext cx="2962274" cy="12488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9130" y="58421"/>
            <a:ext cx="8703946" cy="12488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6383-DF83-DD4D-AFD5-5D0AB3397AB2}" type="datetimeFigureOut">
              <a:rPr lang="en-US" smtClean="0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A4DB-422B-9D4A-BB17-DFBEC3C8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4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6383-DF83-DD4D-AFD5-5D0AB3397AB2}" type="datetimeFigureOut">
              <a:rPr lang="en-US" smtClean="0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A4DB-422B-9D4A-BB17-DFBEC3C8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62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2350347"/>
            <a:ext cx="9326880" cy="72644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1550247"/>
            <a:ext cx="9326880" cy="8001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6383-DF83-DD4D-AFD5-5D0AB3397AB2}" type="datetimeFigureOut">
              <a:rPr lang="en-US" smtClean="0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A4DB-422B-9D4A-BB17-DFBEC3C8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45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9131" y="341207"/>
            <a:ext cx="5833110" cy="9660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5121" y="341207"/>
            <a:ext cx="5833110" cy="9660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6383-DF83-DD4D-AFD5-5D0AB3397AB2}" type="datetimeFigureOut">
              <a:rPr lang="en-US" smtClean="0"/>
              <a:t>3/26/14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A4DB-422B-9D4A-BB17-DFBEC3C8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0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46473"/>
            <a:ext cx="987552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818727"/>
            <a:ext cx="4848226" cy="3412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1159934"/>
            <a:ext cx="4848226" cy="21073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1" y="818727"/>
            <a:ext cx="4850130" cy="3412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1" y="1159934"/>
            <a:ext cx="4850130" cy="21073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6383-DF83-DD4D-AFD5-5D0AB3397AB2}" type="datetimeFigureOut">
              <a:rPr lang="en-US" smtClean="0"/>
              <a:t>3/26/14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A4DB-422B-9D4A-BB17-DFBEC3C8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2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6383-DF83-DD4D-AFD5-5D0AB3397AB2}" type="datetimeFigureOut">
              <a:rPr lang="en-US" smtClean="0"/>
              <a:t>3/26/14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A4DB-422B-9D4A-BB17-DFBEC3C8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3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6383-DF83-DD4D-AFD5-5D0AB3397AB2}" type="datetimeFigureOut">
              <a:rPr lang="en-US" smtClean="0"/>
              <a:t>3/26/14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A4DB-422B-9D4A-BB17-DFBEC3C8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7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45627"/>
            <a:ext cx="3609976" cy="6197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0" y="145627"/>
            <a:ext cx="6134100" cy="31216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" y="765387"/>
            <a:ext cx="3609976" cy="2501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6383-DF83-DD4D-AFD5-5D0AB3397AB2}" type="datetimeFigureOut">
              <a:rPr lang="en-US" smtClean="0"/>
              <a:t>3/26/14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A4DB-422B-9D4A-BB17-DFBEC3C8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6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2560321"/>
            <a:ext cx="6583680" cy="3022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326813"/>
            <a:ext cx="6583680" cy="21945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2862581"/>
            <a:ext cx="6583680" cy="4292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6383-DF83-DD4D-AFD5-5D0AB3397AB2}" type="datetimeFigureOut">
              <a:rPr lang="en-US" smtClean="0"/>
              <a:t>3/26/14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A4DB-422B-9D4A-BB17-DFBEC3C8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0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146473"/>
            <a:ext cx="987552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853441"/>
            <a:ext cx="9875520" cy="2413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3390054"/>
            <a:ext cx="25603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26383-DF83-DD4D-AFD5-5D0AB3397AB2}" type="datetimeFigureOut">
              <a:rPr lang="en-US" smtClean="0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040" y="3390054"/>
            <a:ext cx="34747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3840" y="3390054"/>
            <a:ext cx="25603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4A4DB-422B-9D4A-BB17-DFBEC3C8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6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209059" y="0"/>
            <a:ext cx="6578278" cy="3657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067784" y="0"/>
            <a:ext cx="1905016" cy="3657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1905016" cy="3657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rect Access Storage 3"/>
          <p:cNvSpPr/>
          <p:nvPr/>
        </p:nvSpPr>
        <p:spPr>
          <a:xfrm>
            <a:off x="170598" y="322276"/>
            <a:ext cx="1487998" cy="672989"/>
          </a:xfrm>
          <a:prstGeom prst="flowChartMagneticDrum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Protein database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Parallelogram 1"/>
          <p:cNvSpPr/>
          <p:nvPr/>
        </p:nvSpPr>
        <p:spPr>
          <a:xfrm>
            <a:off x="94777" y="1241712"/>
            <a:ext cx="1563819" cy="691946"/>
          </a:xfrm>
          <a:prstGeom prst="parallelogram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MS spectra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Parallelogram 4"/>
          <p:cNvSpPr/>
          <p:nvPr/>
        </p:nvSpPr>
        <p:spPr>
          <a:xfrm>
            <a:off x="170598" y="2105016"/>
            <a:ext cx="1563819" cy="691206"/>
          </a:xfrm>
          <a:prstGeom prst="parallelogram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MS/MS spectra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45245" y="919436"/>
            <a:ext cx="1133644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tide-index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0022" y="1920350"/>
            <a:ext cx="957639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err="1" smtClean="0"/>
              <a:t>bullseye</a:t>
            </a:r>
            <a:endParaRPr lang="en-US" dirty="0"/>
          </a:p>
        </p:txBody>
      </p:sp>
      <p:sp>
        <p:nvSpPr>
          <p:cNvPr id="7" name="Parallelogram 6"/>
          <p:cNvSpPr/>
          <p:nvPr/>
        </p:nvSpPr>
        <p:spPr>
          <a:xfrm>
            <a:off x="3791825" y="1241712"/>
            <a:ext cx="1563819" cy="691946"/>
          </a:xfrm>
          <a:prstGeom prst="parallelogram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Peptide index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Parallelogram 8"/>
          <p:cNvSpPr/>
          <p:nvPr/>
        </p:nvSpPr>
        <p:spPr>
          <a:xfrm>
            <a:off x="3791825" y="2105016"/>
            <a:ext cx="1563819" cy="691946"/>
          </a:xfrm>
          <a:prstGeom prst="parallelogram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Processed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MS/MS spectra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90660" y="995265"/>
            <a:ext cx="1235134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tide-search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86981" y="1920350"/>
            <a:ext cx="780570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comet</a:t>
            </a:r>
            <a:endParaRPr lang="en-US" dirty="0"/>
          </a:p>
        </p:txBody>
      </p:sp>
      <p:sp>
        <p:nvSpPr>
          <p:cNvPr id="12" name="Parallelogram 11"/>
          <p:cNvSpPr/>
          <p:nvPr/>
        </p:nvSpPr>
        <p:spPr>
          <a:xfrm>
            <a:off x="7394106" y="1228404"/>
            <a:ext cx="1563819" cy="691946"/>
          </a:xfrm>
          <a:prstGeom prst="parallelogram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Peptide-spectrum matches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54649" y="541366"/>
            <a:ext cx="1163675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percolator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787337" y="995265"/>
            <a:ext cx="989198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q-ranker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939737" y="1551018"/>
            <a:ext cx="828134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barista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139381" y="2289682"/>
            <a:ext cx="1736373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search-for-</a:t>
            </a:r>
            <a:r>
              <a:rPr lang="en-US" dirty="0" err="1" smtClean="0"/>
              <a:t>xlinks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990190" y="2105016"/>
            <a:ext cx="1633781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spectral-counts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61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40</Words>
  <Application>Microsoft Macintosh PowerPoint</Application>
  <PresentationFormat>Custom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Noble</dc:creator>
  <cp:lastModifiedBy>William Noble</cp:lastModifiedBy>
  <cp:revision>3</cp:revision>
  <dcterms:created xsi:type="dcterms:W3CDTF">2014-03-26T23:56:09Z</dcterms:created>
  <dcterms:modified xsi:type="dcterms:W3CDTF">2014-03-27T00:09:46Z</dcterms:modified>
</cp:coreProperties>
</file>