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10F8B-AACA-EA4C-BC9E-F84DBF7BA142}" type="datetimeFigureOut">
              <a:t>5/21/12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6C46F-B6DF-B14C-BC9E-65E4BA4A503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7B6D-8A1D-7F4C-B3CB-20C54CDF191C}" type="datetimeFigureOut"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0168-B9FD-1249-9811-D773F529B86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6869" y="1312741"/>
            <a:ext cx="1569785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Spectrometer simulator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2685" y="1312741"/>
            <a:ext cx="1569785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 selection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987" y="2755781"/>
            <a:ext cx="15697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87" y="3894038"/>
            <a:ext cx="15697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Evaluator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196654" y="1635907"/>
            <a:ext cx="25960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4" idx="2"/>
          </p:cNvCxnSpPr>
          <p:nvPr/>
        </p:nvCxnSpPr>
        <p:spPr>
          <a:xfrm rot="16200000" flipH="1">
            <a:off x="2607657" y="1763176"/>
            <a:ext cx="976434" cy="1368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6" idx="3"/>
            <a:endCxn id="5" idx="2"/>
          </p:cNvCxnSpPr>
          <p:nvPr/>
        </p:nvCxnSpPr>
        <p:spPr>
          <a:xfrm flipV="1">
            <a:off x="5349772" y="1959072"/>
            <a:ext cx="1227806" cy="9813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0"/>
            <a:endCxn id="4" idx="0"/>
          </p:cNvCxnSpPr>
          <p:nvPr/>
        </p:nvCxnSpPr>
        <p:spPr>
          <a:xfrm rot="16200000" flipV="1">
            <a:off x="4494670" y="-770167"/>
            <a:ext cx="1588" cy="4165816"/>
          </a:xfrm>
          <a:prstGeom prst="curvedConnector3">
            <a:avLst>
              <a:gd name="adj1" fmla="val 498575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rot="5400000">
            <a:off x="4180418" y="3509575"/>
            <a:ext cx="7689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77740" y="3750254"/>
            <a:ext cx="18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High confidence ID list</a:t>
            </a:r>
          </a:p>
        </p:txBody>
      </p:sp>
      <p:cxnSp>
        <p:nvCxnSpPr>
          <p:cNvPr id="32" name="Straight Arrow Connector 31"/>
          <p:cNvCxnSpPr>
            <a:stCxn id="30" idx="3"/>
            <a:endCxn id="7" idx="1"/>
          </p:cNvCxnSpPr>
          <p:nvPr/>
        </p:nvCxnSpPr>
        <p:spPr>
          <a:xfrm>
            <a:off x="3196654" y="4073420"/>
            <a:ext cx="583333" cy="5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97281" y="1557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Peak list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87032" y="1266575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MS1 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5502" y="2566174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MS2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2685" y="2478782"/>
            <a:ext cx="22035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Previous peptide IDs</a:t>
            </a:r>
          </a:p>
          <a:p>
            <a:r>
              <a:rPr lang="en-US"/>
              <a:t>Other scoring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Noble</dc:creator>
  <cp:lastModifiedBy>William Noble</cp:lastModifiedBy>
  <cp:revision>1</cp:revision>
  <dcterms:created xsi:type="dcterms:W3CDTF">2012-05-21T20:03:28Z</dcterms:created>
  <dcterms:modified xsi:type="dcterms:W3CDTF">2012-05-21T20:12:56Z</dcterms:modified>
</cp:coreProperties>
</file>