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96" y="-856"/>
      </p:cViewPr>
      <p:guideLst>
        <p:guide orient="horz" pos="115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14DE9-CE6D-7346-B6AB-D6C357691BE8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685800"/>
            <a:ext cx="10287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D0005-73A7-A249-9C3C-4E590197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D0005-73A7-A249-9C3C-4E5901978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36227"/>
            <a:ext cx="93268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072640"/>
            <a:ext cx="76809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3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58421"/>
            <a:ext cx="2962274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58421"/>
            <a:ext cx="8703946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2350347"/>
            <a:ext cx="932688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550247"/>
            <a:ext cx="932688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341207"/>
            <a:ext cx="5833110" cy="9660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18727"/>
            <a:ext cx="4848226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159934"/>
            <a:ext cx="4848226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818727"/>
            <a:ext cx="4850130" cy="34120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1159934"/>
            <a:ext cx="4850130" cy="2107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3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45627"/>
            <a:ext cx="3609976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45627"/>
            <a:ext cx="613410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765387"/>
            <a:ext cx="3609976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2560321"/>
            <a:ext cx="658368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326813"/>
            <a:ext cx="658368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2862581"/>
            <a:ext cx="658368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146473"/>
            <a:ext cx="987552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853441"/>
            <a:ext cx="987552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6383-DF83-DD4D-AFD5-5D0AB3397AB2}" type="datetimeFigureOut">
              <a:rPr lang="en-US" smtClean="0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3390054"/>
            <a:ext cx="34747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3390054"/>
            <a:ext cx="2560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4A4DB-422B-9D4A-BB17-DFBEC3C8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09059" y="0"/>
            <a:ext cx="6578278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67784" y="0"/>
            <a:ext cx="1905016" cy="365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905016" cy="3657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rect Access Storage 3"/>
          <p:cNvSpPr/>
          <p:nvPr/>
        </p:nvSpPr>
        <p:spPr>
          <a:xfrm>
            <a:off x="161121" y="559251"/>
            <a:ext cx="1487998" cy="672989"/>
          </a:xfrm>
          <a:prstGeom prst="flowChartMagneticDru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Protein database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323578" y="1605574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323578" y="2664708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3653281" y="1156401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 index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643046" y="2228243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Processed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MS/MS spectra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6177819" y="1644032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Peptide-spectrum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Parallelogram 20"/>
          <p:cNvSpPr/>
          <p:nvPr/>
        </p:nvSpPr>
        <p:spPr>
          <a:xfrm>
            <a:off x="9470444" y="233636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Proteins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9470444" y="1041983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Parallelogram 22"/>
          <p:cNvSpPr/>
          <p:nvPr/>
        </p:nvSpPr>
        <p:spPr>
          <a:xfrm>
            <a:off x="9470444" y="1850330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Peptide-spectrum matches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Parallelogram 23"/>
          <p:cNvSpPr/>
          <p:nvPr/>
        </p:nvSpPr>
        <p:spPr>
          <a:xfrm>
            <a:off x="9470444" y="2658676"/>
            <a:ext cx="1143000" cy="6858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Spectral counts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54536" y="574880"/>
            <a:ext cx="1197764" cy="2774963"/>
            <a:chOff x="2354536" y="574880"/>
            <a:chExt cx="1197764" cy="2774963"/>
          </a:xfrm>
        </p:grpSpPr>
        <p:sp>
          <p:nvSpPr>
            <p:cNvPr id="8" name="Rectangle 7"/>
            <p:cNvSpPr/>
            <p:nvPr/>
          </p:nvSpPr>
          <p:spPr>
            <a:xfrm>
              <a:off x="2360707" y="606643"/>
              <a:ext cx="1179576" cy="274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87228" y="1346006"/>
              <a:ext cx="9202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tide-index</a:t>
              </a:r>
              <a:endParaRPr lang="en-US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3659" y="2416686"/>
              <a:ext cx="78739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bullseye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4536" y="574880"/>
              <a:ext cx="119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Pre-search tools</a:t>
              </a:r>
              <a:endParaRPr lang="en-US" sz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97262" y="574880"/>
            <a:ext cx="1179576" cy="2782580"/>
            <a:chOff x="4914565" y="574880"/>
            <a:chExt cx="1179576" cy="2782580"/>
          </a:xfrm>
        </p:grpSpPr>
        <p:sp>
          <p:nvSpPr>
            <p:cNvPr id="25" name="Rectangle 24"/>
            <p:cNvSpPr/>
            <p:nvPr/>
          </p:nvSpPr>
          <p:spPr>
            <a:xfrm>
              <a:off x="4914565" y="614260"/>
              <a:ext cx="1179576" cy="274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2595" y="985819"/>
              <a:ext cx="100169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tide-search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77698" y="1866456"/>
              <a:ext cx="64814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comet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9251" y="2747093"/>
              <a:ext cx="9850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search-</a:t>
              </a:r>
              <a:r>
                <a:rPr lang="en-US" sz="1400" dirty="0" smtClean="0"/>
                <a:t>for-</a:t>
              </a:r>
            </a:p>
            <a:p>
              <a:pPr algn="ctr"/>
              <a:r>
                <a:rPr lang="en-US" sz="1400" dirty="0" err="1" smtClean="0"/>
                <a:t>xlinks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19591" y="57488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Search tools</a:t>
              </a:r>
              <a:endParaRPr lang="en-US" sz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421800" y="574880"/>
            <a:ext cx="1261884" cy="2782585"/>
            <a:chOff x="7421800" y="574880"/>
            <a:chExt cx="1261884" cy="2782585"/>
          </a:xfrm>
        </p:grpSpPr>
        <p:sp>
          <p:nvSpPr>
            <p:cNvPr id="26" name="Rectangle 25"/>
            <p:cNvSpPr/>
            <p:nvPr/>
          </p:nvSpPr>
          <p:spPr>
            <a:xfrm>
              <a:off x="7468422" y="614265"/>
              <a:ext cx="1179576" cy="2743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78633" y="985466"/>
              <a:ext cx="94611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percolator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09121" y="1572963"/>
              <a:ext cx="68514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barista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45170" y="2160460"/>
              <a:ext cx="8130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q-ranker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42014" y="2747958"/>
              <a:ext cx="81935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spectral</a:t>
              </a:r>
              <a:r>
                <a:rPr lang="en-US" sz="1400" dirty="0" smtClean="0"/>
                <a:t>-</a:t>
              </a:r>
            </a:p>
            <a:p>
              <a:pPr algn="ctr"/>
              <a:r>
                <a:rPr lang="en-US" sz="1400" dirty="0" smtClean="0"/>
                <a:t>counts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21800" y="574880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Post-search tools</a:t>
              </a:r>
              <a:endParaRPr 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459329" y="9476"/>
            <a:ext cx="399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Crux Tandem Mass Spectrometry Toolkit</a:t>
            </a:r>
            <a:endParaRPr lang="en-US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380853" y="378808"/>
            <a:ext cx="8175316" cy="3195498"/>
            <a:chOff x="1380853" y="378808"/>
            <a:chExt cx="8175316" cy="3195498"/>
          </a:xfrm>
        </p:grpSpPr>
        <p:cxnSp>
          <p:nvCxnSpPr>
            <p:cNvPr id="53" name="Straight Arrow Connector 52"/>
            <p:cNvCxnSpPr>
              <a:stCxn id="3" idx="3"/>
              <a:endCxn id="7" idx="5"/>
            </p:cNvCxnSpPr>
            <p:nvPr/>
          </p:nvCxnSpPr>
          <p:spPr>
            <a:xfrm flipV="1">
              <a:off x="3407484" y="1499301"/>
              <a:ext cx="331522" cy="59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6" idx="3"/>
              <a:endCxn id="9" idx="5"/>
            </p:cNvCxnSpPr>
            <p:nvPr/>
          </p:nvCxnSpPr>
          <p:spPr>
            <a:xfrm>
              <a:off x="3341054" y="2570575"/>
              <a:ext cx="387717" cy="56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9" idx="2"/>
            </p:cNvCxnSpPr>
            <p:nvPr/>
          </p:nvCxnSpPr>
          <p:spPr>
            <a:xfrm flipV="1">
              <a:off x="4700321" y="2570575"/>
              <a:ext cx="196941" cy="568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" idx="2"/>
            </p:cNvCxnSpPr>
            <p:nvPr/>
          </p:nvCxnSpPr>
          <p:spPr>
            <a:xfrm>
              <a:off x="4710556" y="1499301"/>
              <a:ext cx="186706" cy="594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5" idx="3"/>
              <a:endCxn id="12" idx="5"/>
            </p:cNvCxnSpPr>
            <p:nvPr/>
          </p:nvCxnSpPr>
          <p:spPr>
            <a:xfrm>
              <a:off x="6076838" y="1985860"/>
              <a:ext cx="186706" cy="107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" idx="2"/>
            </p:cNvCxnSpPr>
            <p:nvPr/>
          </p:nvCxnSpPr>
          <p:spPr>
            <a:xfrm flipV="1">
              <a:off x="7235094" y="1985860"/>
              <a:ext cx="220792" cy="1072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982604" y="3356289"/>
              <a:ext cx="0" cy="203565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5507132" y="3356289"/>
              <a:ext cx="0" cy="203565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8075748" y="3356289"/>
              <a:ext cx="0" cy="218017"/>
            </a:xfrm>
            <a:prstGeom prst="straightConnector1">
              <a:avLst/>
            </a:prstGeom>
            <a:ln>
              <a:solidFill>
                <a:schemeClr val="tx2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5" idx="2"/>
            </p:cNvCxnSpPr>
            <p:nvPr/>
          </p:nvCxnSpPr>
          <p:spPr>
            <a:xfrm>
              <a:off x="1380853" y="3007608"/>
              <a:ext cx="973683" cy="196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791283" y="3559854"/>
              <a:ext cx="6284465" cy="911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1792035" y="2996243"/>
              <a:ext cx="0" cy="5636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/>
            <p:cNvCxnSpPr>
              <a:stCxn id="2" idx="2"/>
              <a:endCxn id="6" idx="1"/>
            </p:cNvCxnSpPr>
            <p:nvPr/>
          </p:nvCxnSpPr>
          <p:spPr>
            <a:xfrm>
              <a:off x="1380853" y="1948474"/>
              <a:ext cx="1172806" cy="622101"/>
            </a:xfrm>
            <a:prstGeom prst="bentConnector3">
              <a:avLst>
                <a:gd name="adj1" fmla="val 57273"/>
              </a:avLst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466578" y="378808"/>
              <a:ext cx="8089591" cy="2630760"/>
              <a:chOff x="1466578" y="378808"/>
              <a:chExt cx="8089591" cy="2630760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466578" y="378808"/>
                <a:ext cx="6579984" cy="540628"/>
                <a:chOff x="1466578" y="378808"/>
                <a:chExt cx="6579984" cy="540628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1466578" y="919436"/>
                  <a:ext cx="887958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791283" y="378808"/>
                  <a:ext cx="0" cy="53081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791283" y="388626"/>
                  <a:ext cx="6255279" cy="0"/>
                </a:xfrm>
                <a:prstGeom prst="line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953418" y="388626"/>
                  <a:ext cx="0" cy="20356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5477946" y="388626"/>
                  <a:ext cx="0" cy="203565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8046562" y="388626"/>
                  <a:ext cx="0" cy="218017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65"/>
              <p:cNvCxnSpPr>
                <a:stCxn id="17" idx="3"/>
                <a:endCxn id="24" idx="5"/>
              </p:cNvCxnSpPr>
              <p:nvPr/>
            </p:nvCxnSpPr>
            <p:spPr>
              <a:xfrm flipV="1">
                <a:off x="8461369" y="3001576"/>
                <a:ext cx="1094800" cy="799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/>
              <p:cNvCxnSpPr>
                <a:endCxn id="21" idx="5"/>
              </p:cNvCxnSpPr>
              <p:nvPr/>
            </p:nvCxnSpPr>
            <p:spPr>
              <a:xfrm flipV="1">
                <a:off x="8647998" y="576536"/>
                <a:ext cx="908171" cy="418759"/>
              </a:xfrm>
              <a:prstGeom prst="bentConnector3">
                <a:avLst>
                  <a:gd name="adj1" fmla="val 65654"/>
                </a:avLst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endCxn id="22" idx="5"/>
              </p:cNvCxnSpPr>
              <p:nvPr/>
            </p:nvCxnSpPr>
            <p:spPr>
              <a:xfrm>
                <a:off x="8647998" y="1384883"/>
                <a:ext cx="908171" cy="0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endCxn id="23" idx="5"/>
              </p:cNvCxnSpPr>
              <p:nvPr/>
            </p:nvCxnSpPr>
            <p:spPr>
              <a:xfrm>
                <a:off x="8647998" y="2174233"/>
                <a:ext cx="908171" cy="1899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3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66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Noble</dc:creator>
  <cp:lastModifiedBy>William Noble</cp:lastModifiedBy>
  <cp:revision>10</cp:revision>
  <dcterms:created xsi:type="dcterms:W3CDTF">2014-03-26T23:56:09Z</dcterms:created>
  <dcterms:modified xsi:type="dcterms:W3CDTF">2014-03-27T18:25:02Z</dcterms:modified>
</cp:coreProperties>
</file>