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197C-FF77-4A53-B25C-03FFB730CE47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BB37-D1BC-4AE2-B8D5-02772F6BA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3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rnakalla/Webtech-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7564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2800" dirty="0"/>
              <a:t>Mini Project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97290"/>
            <a:ext cx="7620000" cy="206051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Section - A</a:t>
            </a:r>
          </a:p>
          <a:p>
            <a:r>
              <a:rPr lang="en-US" sz="2800" dirty="0">
                <a:solidFill>
                  <a:schemeClr val="tx1"/>
                </a:solidFill>
              </a:rPr>
              <a:t>Ajay Prem- PES2UG19CS020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Akarsh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Siwach</a:t>
            </a: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en-IN" sz="2800" dirty="0">
                <a:solidFill>
                  <a:schemeClr val="tx1"/>
                </a:solidFill>
              </a:rPr>
              <a:t>PES2UG19CS022</a:t>
            </a:r>
          </a:p>
          <a:p>
            <a:r>
              <a:rPr lang="en-IN" sz="2800" dirty="0">
                <a:solidFill>
                  <a:schemeClr val="tx1"/>
                </a:solidFill>
              </a:rPr>
              <a:t>Anirudh Manoj-PES2UG19CS043</a:t>
            </a:r>
          </a:p>
          <a:p>
            <a:r>
              <a:rPr lang="en-IN" sz="2800" dirty="0">
                <a:solidFill>
                  <a:schemeClr val="tx1"/>
                </a:solidFill>
              </a:rPr>
              <a:t>Aparna Kalla-PES2UG19CS059 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project_github_link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2308225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 TRACKER</a:t>
            </a:r>
            <a:endParaRPr kumimoji="0" lang="en-GB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 have a fully functional exercise tracker app made using MERN and </a:t>
            </a:r>
            <a:r>
              <a:rPr lang="en-GB" dirty="0" err="1"/>
              <a:t>mongoDB</a:t>
            </a:r>
            <a:r>
              <a:rPr lang="en-GB" dirty="0"/>
              <a:t> </a:t>
            </a:r>
            <a:r>
              <a:rPr lang="en-IN" dirty="0"/>
              <a:t>atlas.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We have hosted our database in the cloud using MongoDB Atlas and Google Cloud Platform.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To test our server API we have used Insomnia. For the front end part we have used react and bootstrap for the styling part.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Our app will allow people to keep a track of different exercises done by them. We can add or remove 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exercises and users, and this updated in our database.</a:t>
            </a:r>
          </a:p>
          <a:p>
            <a:pPr marL="0" indent="0">
              <a:buNone/>
            </a:pPr>
            <a:r>
              <a:rPr lang="en-IN" dirty="0">
                <a:solidFill>
                  <a:srgbClr val="292929"/>
                </a:solidFill>
                <a:latin typeface="charter"/>
              </a:rPr>
              <a:t>We have  connected the frontend to backend using </a:t>
            </a:r>
            <a:r>
              <a:rPr lang="en-IN" dirty="0" err="1">
                <a:solidFill>
                  <a:srgbClr val="292929"/>
                </a:solidFill>
                <a:latin typeface="charter"/>
              </a:rPr>
              <a:t>axios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 library.</a:t>
            </a:r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>
                <a:latin typeface="charter"/>
              </a:rPr>
              <a:t>nodemon</a:t>
            </a:r>
            <a:r>
              <a:rPr lang="en-GB" sz="2800" dirty="0">
                <a:latin typeface="charter"/>
              </a:rPr>
              <a:t>: t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ool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that helps develop node.js applications by automatically restarting the  application when file changes in the directory are detected</a:t>
            </a:r>
            <a:endParaRPr lang="en-GB" sz="2800" dirty="0">
              <a:latin typeface="charter"/>
            </a:endParaRPr>
          </a:p>
          <a:p>
            <a:r>
              <a:rPr lang="en-GB" sz="2800" dirty="0" err="1">
                <a:latin typeface="charter"/>
              </a:rPr>
              <a:t>Axios</a:t>
            </a:r>
            <a:r>
              <a:rPr lang="en-GB" sz="2800" dirty="0">
                <a:latin typeface="charter"/>
              </a:rPr>
              <a:t>: to send HTTP requests to our backend</a:t>
            </a:r>
          </a:p>
          <a:p>
            <a:r>
              <a:rPr lang="en-GB" sz="2800" dirty="0" err="1">
                <a:latin typeface="charter"/>
              </a:rPr>
              <a:t>Datepicker:flexible</a:t>
            </a:r>
            <a:r>
              <a:rPr lang="en-GB" sz="2800" dirty="0">
                <a:latin typeface="charter"/>
              </a:rPr>
              <a:t> widget to pick a date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590731-8339-4C84-9962-6AA86818C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9"/>
          <a:stretch/>
        </p:blipFill>
        <p:spPr>
          <a:xfrm>
            <a:off x="685800" y="40432"/>
            <a:ext cx="6334699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EA15-0538-4805-973B-4CCCFC8F9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13"/>
          <a:stretch/>
        </p:blipFill>
        <p:spPr>
          <a:xfrm>
            <a:off x="685800" y="3194179"/>
            <a:ext cx="6334699" cy="32066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47BB93-4975-40C9-8395-1AD2CBB22F01}"/>
              </a:ext>
            </a:extLst>
          </p:cNvPr>
          <p:cNvSpPr txBox="1"/>
          <p:nvPr/>
        </p:nvSpPr>
        <p:spPr>
          <a:xfrm>
            <a:off x="7315200" y="6096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Snapshot from the project showing the create user 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44428-0939-4DD2-B6E4-F2828359031F}"/>
              </a:ext>
            </a:extLst>
          </p:cNvPr>
          <p:cNvSpPr txBox="1"/>
          <p:nvPr/>
        </p:nvSpPr>
        <p:spPr>
          <a:xfrm>
            <a:off x="7239000" y="40386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Displaying the new exercise log option</a:t>
            </a:r>
          </a:p>
        </p:txBody>
      </p:sp>
    </p:spTree>
    <p:extLst>
      <p:ext uri="{BB962C8B-B14F-4D97-AF65-F5344CB8AC3E}">
        <p14:creationId xmlns:p14="http://schemas.microsoft.com/office/powerpoint/2010/main" val="171715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C80EC-1194-4CA5-B635-4E84E19B3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5"/>
          <a:stretch/>
        </p:blipFill>
        <p:spPr>
          <a:xfrm>
            <a:off x="13996" y="0"/>
            <a:ext cx="914400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828EE8-9296-4017-9366-1901E157DA19}"/>
              </a:ext>
            </a:extLst>
          </p:cNvPr>
          <p:cNvSpPr txBox="1"/>
          <p:nvPr/>
        </p:nvSpPr>
        <p:spPr>
          <a:xfrm>
            <a:off x="1524000" y="403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from the app showing the logged exercises and users with the edit and delete options.</a:t>
            </a:r>
          </a:p>
        </p:txBody>
      </p:sp>
    </p:spTree>
    <p:extLst>
      <p:ext uri="{BB962C8B-B14F-4D97-AF65-F5344CB8AC3E}">
        <p14:creationId xmlns:p14="http://schemas.microsoft.com/office/powerpoint/2010/main" val="351176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Ajay Prem: backend(exercise.js) +frontend(index.html,app.css,index.js, create-exercise.components.js )</a:t>
            </a:r>
          </a:p>
          <a:p>
            <a:r>
              <a:rPr lang="en-GB" sz="2800" dirty="0" err="1"/>
              <a:t>Akarsh</a:t>
            </a:r>
            <a:r>
              <a:rPr lang="en-GB" sz="2800" dirty="0"/>
              <a:t> </a:t>
            </a:r>
            <a:r>
              <a:rPr lang="en-GB" sz="2800" dirty="0" err="1"/>
              <a:t>Siwach</a:t>
            </a:r>
            <a:r>
              <a:rPr lang="en-GB" sz="2800" dirty="0"/>
              <a:t>: backend(models and server.js)</a:t>
            </a:r>
          </a:p>
          <a:p>
            <a:r>
              <a:rPr lang="en-GB" sz="2800" dirty="0"/>
              <a:t>Anirudh Manoj: frontend(exercise-list.component.js and navbar.component.js)</a:t>
            </a:r>
          </a:p>
          <a:p>
            <a:r>
              <a:rPr lang="en-GB" sz="2800" dirty="0"/>
              <a:t>Aparna Kalla: frontend(create-user.component.js and edit-exercise.component.js)+backend(users.js)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289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charter</vt:lpstr>
      <vt:lpstr>Office Theme</vt:lpstr>
      <vt:lpstr>UE19CS204 – Web Technologies Mini Project</vt:lpstr>
      <vt:lpstr>Abstract</vt:lpstr>
      <vt:lpstr>Technologies Used</vt:lpstr>
      <vt:lpstr>PowerPoint Presentation</vt:lpstr>
      <vt:lpstr>PowerPoint Presentation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aparna</cp:lastModifiedBy>
  <cp:revision>14</cp:revision>
  <dcterms:created xsi:type="dcterms:W3CDTF">2020-11-18T05:59:33Z</dcterms:created>
  <dcterms:modified xsi:type="dcterms:W3CDTF">2020-12-07T03:12:14Z</dcterms:modified>
</cp:coreProperties>
</file>