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70364-6D49-473E-BA28-53CAD45642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8CF2C79-35F7-4B41-8FF7-589B0B9C9483}">
      <dgm:prSet phldrT="[Văn bản]"/>
      <dgm:spPr/>
      <dgm:t>
        <a:bodyPr/>
        <a:lstStyle/>
        <a:p>
          <a:r>
            <a:rPr lang="en-US"/>
            <a:t>Server chủ</a:t>
          </a:r>
          <a:endParaRPr lang="vi-VN"/>
        </a:p>
      </dgm:t>
    </dgm:pt>
    <dgm:pt modelId="{747E0871-5716-4C32-A4AA-833971B7D3E6}" type="parTrans" cxnId="{82E82EF4-5690-411F-A8D4-5E18AD37286E}">
      <dgm:prSet/>
      <dgm:spPr/>
      <dgm:t>
        <a:bodyPr/>
        <a:lstStyle/>
        <a:p>
          <a:endParaRPr lang="vi-VN"/>
        </a:p>
      </dgm:t>
    </dgm:pt>
    <dgm:pt modelId="{7E5CCEAE-68C7-4D39-B24C-DD6F24E43649}" type="sibTrans" cxnId="{82E82EF4-5690-411F-A8D4-5E18AD37286E}">
      <dgm:prSet/>
      <dgm:spPr/>
      <dgm:t>
        <a:bodyPr/>
        <a:lstStyle/>
        <a:p>
          <a:endParaRPr lang="vi-VN"/>
        </a:p>
      </dgm:t>
    </dgm:pt>
    <dgm:pt modelId="{418E095B-5EA3-4CFF-BE87-91319BAA5C1E}">
      <dgm:prSet phldrT="[Văn bản]"/>
      <dgm:spPr/>
      <dgm:t>
        <a:bodyPr/>
        <a:lstStyle/>
        <a:p>
          <a:r>
            <a:rPr lang="en-US"/>
            <a:t>Server con</a:t>
          </a:r>
          <a:endParaRPr lang="vi-VN"/>
        </a:p>
      </dgm:t>
    </dgm:pt>
    <dgm:pt modelId="{C3D6648C-019B-4FED-9BDE-505A3013B383}" type="parTrans" cxnId="{BD8AB89B-7B1C-4A95-8C6E-410023D54EFE}">
      <dgm:prSet/>
      <dgm:spPr/>
      <dgm:t>
        <a:bodyPr/>
        <a:lstStyle/>
        <a:p>
          <a:endParaRPr lang="vi-VN"/>
        </a:p>
      </dgm:t>
    </dgm:pt>
    <dgm:pt modelId="{E28869BA-BEED-42CB-AE89-2C78B8D66A7A}" type="sibTrans" cxnId="{BD8AB89B-7B1C-4A95-8C6E-410023D54EFE}">
      <dgm:prSet/>
      <dgm:spPr/>
      <dgm:t>
        <a:bodyPr/>
        <a:lstStyle/>
        <a:p>
          <a:endParaRPr lang="vi-VN"/>
        </a:p>
      </dgm:t>
    </dgm:pt>
    <dgm:pt modelId="{C8A676BA-3584-40FA-A6BA-F02FCB05CFE3}">
      <dgm:prSet phldrT="[Văn bản]"/>
      <dgm:spPr/>
      <dgm:t>
        <a:bodyPr/>
        <a:lstStyle/>
        <a:p>
          <a:r>
            <a:rPr lang="en-US"/>
            <a:t>Server con</a:t>
          </a:r>
          <a:endParaRPr lang="vi-VN"/>
        </a:p>
      </dgm:t>
    </dgm:pt>
    <dgm:pt modelId="{F901C53A-6852-4A8C-965B-E570C7801F71}" type="parTrans" cxnId="{65D2112E-2F79-4627-BA9B-E2ED76EE78C5}">
      <dgm:prSet/>
      <dgm:spPr/>
      <dgm:t>
        <a:bodyPr/>
        <a:lstStyle/>
        <a:p>
          <a:endParaRPr lang="vi-VN"/>
        </a:p>
      </dgm:t>
    </dgm:pt>
    <dgm:pt modelId="{F054D70D-4A24-4F1D-A438-0B7D8FCF46AA}" type="sibTrans" cxnId="{65D2112E-2F79-4627-BA9B-E2ED76EE78C5}">
      <dgm:prSet/>
      <dgm:spPr/>
      <dgm:t>
        <a:bodyPr/>
        <a:lstStyle/>
        <a:p>
          <a:endParaRPr lang="vi-VN"/>
        </a:p>
      </dgm:t>
    </dgm:pt>
    <dgm:pt modelId="{AC1924DE-CF16-4F89-B7C2-F375F54FE49F}">
      <dgm:prSet phldrT="[Văn bản]"/>
      <dgm:spPr/>
      <dgm:t>
        <a:bodyPr/>
        <a:lstStyle/>
        <a:p>
          <a:r>
            <a:rPr lang="en-US"/>
            <a:t>Server con</a:t>
          </a:r>
          <a:endParaRPr lang="vi-VN"/>
        </a:p>
      </dgm:t>
    </dgm:pt>
    <dgm:pt modelId="{642AEEDB-4ABB-4CDD-936F-9FA15C1732D6}" type="parTrans" cxnId="{A85DC563-83E4-4B17-AEB9-4AAD384D3130}">
      <dgm:prSet/>
      <dgm:spPr/>
      <dgm:t>
        <a:bodyPr/>
        <a:lstStyle/>
        <a:p>
          <a:endParaRPr lang="vi-VN"/>
        </a:p>
      </dgm:t>
    </dgm:pt>
    <dgm:pt modelId="{3F68BC6F-D870-47A4-8987-E59967155FE2}" type="sibTrans" cxnId="{A85DC563-83E4-4B17-AEB9-4AAD384D3130}">
      <dgm:prSet/>
      <dgm:spPr/>
      <dgm:t>
        <a:bodyPr/>
        <a:lstStyle/>
        <a:p>
          <a:endParaRPr lang="vi-VN"/>
        </a:p>
      </dgm:t>
    </dgm:pt>
    <dgm:pt modelId="{D2C588F7-933B-40F6-AA8E-6864502A9748}">
      <dgm:prSet phldrT="[Văn bản]"/>
      <dgm:spPr/>
      <dgm:t>
        <a:bodyPr/>
        <a:lstStyle/>
        <a:p>
          <a:r>
            <a:rPr lang="en-US"/>
            <a:t>Khách hàng</a:t>
          </a:r>
          <a:endParaRPr lang="vi-VN"/>
        </a:p>
      </dgm:t>
    </dgm:pt>
    <dgm:pt modelId="{A394BAB7-AEC8-4738-B077-98B0EA27F7E9}" type="parTrans" cxnId="{5DB11EC6-BCF0-4C2F-A730-3624708CC798}">
      <dgm:prSet/>
      <dgm:spPr/>
      <dgm:t>
        <a:bodyPr/>
        <a:lstStyle/>
        <a:p>
          <a:endParaRPr lang="vi-VN"/>
        </a:p>
      </dgm:t>
    </dgm:pt>
    <dgm:pt modelId="{9E2915D2-2659-4AAF-B58B-A92088EFF80A}" type="sibTrans" cxnId="{5DB11EC6-BCF0-4C2F-A730-3624708CC798}">
      <dgm:prSet/>
      <dgm:spPr/>
      <dgm:t>
        <a:bodyPr/>
        <a:lstStyle/>
        <a:p>
          <a:endParaRPr lang="vi-VN"/>
        </a:p>
      </dgm:t>
    </dgm:pt>
    <dgm:pt modelId="{3927221A-F2FB-47DA-A08C-B4006D1DC06B}" type="pres">
      <dgm:prSet presAssocID="{18870364-6D49-473E-BA28-53CAD45642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677838-AD77-45CE-A8D3-6697C66C41AE}" type="pres">
      <dgm:prSet presAssocID="{D8CF2C79-35F7-4B41-8FF7-589B0B9C9483}" presName="hierRoot1" presStyleCnt="0">
        <dgm:presLayoutVars>
          <dgm:hierBranch val="init"/>
        </dgm:presLayoutVars>
      </dgm:prSet>
      <dgm:spPr/>
    </dgm:pt>
    <dgm:pt modelId="{55A9B2EA-E406-4D6D-8A83-6091C2B57E81}" type="pres">
      <dgm:prSet presAssocID="{D8CF2C79-35F7-4B41-8FF7-589B0B9C9483}" presName="rootComposite1" presStyleCnt="0"/>
      <dgm:spPr/>
    </dgm:pt>
    <dgm:pt modelId="{6BEB12F8-5D36-4874-AC2E-6691C3BF9D6D}" type="pres">
      <dgm:prSet presAssocID="{D8CF2C79-35F7-4B41-8FF7-589B0B9C9483}" presName="rootText1" presStyleLbl="node0" presStyleIdx="0" presStyleCnt="2" custLinFactNeighborX="0" custLinFactNeighborY="-8923">
        <dgm:presLayoutVars>
          <dgm:chPref val="3"/>
        </dgm:presLayoutVars>
      </dgm:prSet>
      <dgm:spPr/>
    </dgm:pt>
    <dgm:pt modelId="{6B53FA7C-EAEC-4F7E-A763-E1AD8BBF57FF}" type="pres">
      <dgm:prSet presAssocID="{D8CF2C79-35F7-4B41-8FF7-589B0B9C9483}" presName="rootConnector1" presStyleLbl="node1" presStyleIdx="0" presStyleCnt="0"/>
      <dgm:spPr/>
    </dgm:pt>
    <dgm:pt modelId="{7AAA1418-C4CC-47D6-9E47-489A6BDE09A0}" type="pres">
      <dgm:prSet presAssocID="{D8CF2C79-35F7-4B41-8FF7-589B0B9C9483}" presName="hierChild2" presStyleCnt="0"/>
      <dgm:spPr/>
    </dgm:pt>
    <dgm:pt modelId="{72B8799D-B6AF-4580-A387-07606EFB3902}" type="pres">
      <dgm:prSet presAssocID="{C3D6648C-019B-4FED-9BDE-505A3013B383}" presName="Name37" presStyleLbl="parChTrans1D2" presStyleIdx="0" presStyleCnt="3"/>
      <dgm:spPr/>
    </dgm:pt>
    <dgm:pt modelId="{B10777ED-2EEB-4DDE-9663-918B93CC7773}" type="pres">
      <dgm:prSet presAssocID="{418E095B-5EA3-4CFF-BE87-91319BAA5C1E}" presName="hierRoot2" presStyleCnt="0">
        <dgm:presLayoutVars>
          <dgm:hierBranch val="init"/>
        </dgm:presLayoutVars>
      </dgm:prSet>
      <dgm:spPr/>
    </dgm:pt>
    <dgm:pt modelId="{71181472-EC16-4EF4-9BE4-4D5682A8F827}" type="pres">
      <dgm:prSet presAssocID="{418E095B-5EA3-4CFF-BE87-91319BAA5C1E}" presName="rootComposite" presStyleCnt="0"/>
      <dgm:spPr/>
    </dgm:pt>
    <dgm:pt modelId="{BC9944B0-375E-45C7-9D24-6323C8994206}" type="pres">
      <dgm:prSet presAssocID="{418E095B-5EA3-4CFF-BE87-91319BAA5C1E}" presName="rootText" presStyleLbl="node2" presStyleIdx="0" presStyleCnt="3">
        <dgm:presLayoutVars>
          <dgm:chPref val="3"/>
        </dgm:presLayoutVars>
      </dgm:prSet>
      <dgm:spPr/>
    </dgm:pt>
    <dgm:pt modelId="{79F84626-2026-4EDD-8482-78DF6A48550B}" type="pres">
      <dgm:prSet presAssocID="{418E095B-5EA3-4CFF-BE87-91319BAA5C1E}" presName="rootConnector" presStyleLbl="node2" presStyleIdx="0" presStyleCnt="3"/>
      <dgm:spPr/>
    </dgm:pt>
    <dgm:pt modelId="{A90FD36C-EE4E-4CCE-99BF-501A3FA7FFFE}" type="pres">
      <dgm:prSet presAssocID="{418E095B-5EA3-4CFF-BE87-91319BAA5C1E}" presName="hierChild4" presStyleCnt="0"/>
      <dgm:spPr/>
    </dgm:pt>
    <dgm:pt modelId="{E1FC78E7-69AD-4908-BD81-0CC456B78809}" type="pres">
      <dgm:prSet presAssocID="{418E095B-5EA3-4CFF-BE87-91319BAA5C1E}" presName="hierChild5" presStyleCnt="0"/>
      <dgm:spPr/>
    </dgm:pt>
    <dgm:pt modelId="{AA6CDB57-A9EA-4405-89FC-E96D4EE78DD7}" type="pres">
      <dgm:prSet presAssocID="{F901C53A-6852-4A8C-965B-E570C7801F71}" presName="Name37" presStyleLbl="parChTrans1D2" presStyleIdx="1" presStyleCnt="3"/>
      <dgm:spPr/>
    </dgm:pt>
    <dgm:pt modelId="{7831C266-3627-4601-B28E-473C49CA235B}" type="pres">
      <dgm:prSet presAssocID="{C8A676BA-3584-40FA-A6BA-F02FCB05CFE3}" presName="hierRoot2" presStyleCnt="0">
        <dgm:presLayoutVars>
          <dgm:hierBranch val="init"/>
        </dgm:presLayoutVars>
      </dgm:prSet>
      <dgm:spPr/>
    </dgm:pt>
    <dgm:pt modelId="{E7AF20E5-A466-4E16-9BDB-58A0344FED5F}" type="pres">
      <dgm:prSet presAssocID="{C8A676BA-3584-40FA-A6BA-F02FCB05CFE3}" presName="rootComposite" presStyleCnt="0"/>
      <dgm:spPr/>
    </dgm:pt>
    <dgm:pt modelId="{692C18C6-13F5-4A78-A513-E461701AE556}" type="pres">
      <dgm:prSet presAssocID="{C8A676BA-3584-40FA-A6BA-F02FCB05CFE3}" presName="rootText" presStyleLbl="node2" presStyleIdx="1" presStyleCnt="3">
        <dgm:presLayoutVars>
          <dgm:chPref val="3"/>
        </dgm:presLayoutVars>
      </dgm:prSet>
      <dgm:spPr/>
    </dgm:pt>
    <dgm:pt modelId="{B823BE28-39D4-496F-8E8A-518DA24BE236}" type="pres">
      <dgm:prSet presAssocID="{C8A676BA-3584-40FA-A6BA-F02FCB05CFE3}" presName="rootConnector" presStyleLbl="node2" presStyleIdx="1" presStyleCnt="3"/>
      <dgm:spPr/>
    </dgm:pt>
    <dgm:pt modelId="{AB75E6A9-4987-402D-87A3-0F1CADC30A87}" type="pres">
      <dgm:prSet presAssocID="{C8A676BA-3584-40FA-A6BA-F02FCB05CFE3}" presName="hierChild4" presStyleCnt="0"/>
      <dgm:spPr/>
    </dgm:pt>
    <dgm:pt modelId="{C6014015-1036-449D-9752-D61143A40C5C}" type="pres">
      <dgm:prSet presAssocID="{C8A676BA-3584-40FA-A6BA-F02FCB05CFE3}" presName="hierChild5" presStyleCnt="0"/>
      <dgm:spPr/>
    </dgm:pt>
    <dgm:pt modelId="{AB8A8006-7802-4478-9F9E-811497319C92}" type="pres">
      <dgm:prSet presAssocID="{642AEEDB-4ABB-4CDD-936F-9FA15C1732D6}" presName="Name37" presStyleLbl="parChTrans1D2" presStyleIdx="2" presStyleCnt="3"/>
      <dgm:spPr/>
    </dgm:pt>
    <dgm:pt modelId="{DF6F0F99-7F30-49D6-8D65-400A557A2664}" type="pres">
      <dgm:prSet presAssocID="{AC1924DE-CF16-4F89-B7C2-F375F54FE49F}" presName="hierRoot2" presStyleCnt="0">
        <dgm:presLayoutVars>
          <dgm:hierBranch val="init"/>
        </dgm:presLayoutVars>
      </dgm:prSet>
      <dgm:spPr/>
    </dgm:pt>
    <dgm:pt modelId="{BC7947A2-182B-4006-88B6-DD859B69B144}" type="pres">
      <dgm:prSet presAssocID="{AC1924DE-CF16-4F89-B7C2-F375F54FE49F}" presName="rootComposite" presStyleCnt="0"/>
      <dgm:spPr/>
    </dgm:pt>
    <dgm:pt modelId="{61CBFE7C-638E-4385-A876-3897D407CBC4}" type="pres">
      <dgm:prSet presAssocID="{AC1924DE-CF16-4F89-B7C2-F375F54FE49F}" presName="rootText" presStyleLbl="node2" presStyleIdx="2" presStyleCnt="3">
        <dgm:presLayoutVars>
          <dgm:chPref val="3"/>
        </dgm:presLayoutVars>
      </dgm:prSet>
      <dgm:spPr/>
    </dgm:pt>
    <dgm:pt modelId="{EFB63AC9-D48C-483F-A183-21F14FD6D88D}" type="pres">
      <dgm:prSet presAssocID="{AC1924DE-CF16-4F89-B7C2-F375F54FE49F}" presName="rootConnector" presStyleLbl="node2" presStyleIdx="2" presStyleCnt="3"/>
      <dgm:spPr/>
    </dgm:pt>
    <dgm:pt modelId="{4E3B9568-6386-4694-B590-5BEF9428AF4D}" type="pres">
      <dgm:prSet presAssocID="{AC1924DE-CF16-4F89-B7C2-F375F54FE49F}" presName="hierChild4" presStyleCnt="0"/>
      <dgm:spPr/>
    </dgm:pt>
    <dgm:pt modelId="{721310F8-3DB9-48BF-90CC-634A4216D08E}" type="pres">
      <dgm:prSet presAssocID="{AC1924DE-CF16-4F89-B7C2-F375F54FE49F}" presName="hierChild5" presStyleCnt="0"/>
      <dgm:spPr/>
    </dgm:pt>
    <dgm:pt modelId="{B3538DC6-0C81-4AEF-85BB-FC9E154B5AA5}" type="pres">
      <dgm:prSet presAssocID="{D8CF2C79-35F7-4B41-8FF7-589B0B9C9483}" presName="hierChild3" presStyleCnt="0"/>
      <dgm:spPr/>
    </dgm:pt>
    <dgm:pt modelId="{D76B4950-42EA-4C77-8242-AF5FF7806BCF}" type="pres">
      <dgm:prSet presAssocID="{D2C588F7-933B-40F6-AA8E-6864502A9748}" presName="hierRoot1" presStyleCnt="0">
        <dgm:presLayoutVars>
          <dgm:hierBranch val="init"/>
        </dgm:presLayoutVars>
      </dgm:prSet>
      <dgm:spPr/>
    </dgm:pt>
    <dgm:pt modelId="{8FA58F02-35F7-4E9B-9732-681D3D7C4A1E}" type="pres">
      <dgm:prSet presAssocID="{D2C588F7-933B-40F6-AA8E-6864502A9748}" presName="rootComposite1" presStyleCnt="0"/>
      <dgm:spPr/>
    </dgm:pt>
    <dgm:pt modelId="{F58522FF-B738-4FC4-9913-FB87ED0B8A65}" type="pres">
      <dgm:prSet presAssocID="{D2C588F7-933B-40F6-AA8E-6864502A9748}" presName="rootText1" presStyleLbl="node0" presStyleIdx="1" presStyleCnt="2" custScaleX="98167" custLinFactNeighborX="85326" custLinFactNeighborY="-10038">
        <dgm:presLayoutVars>
          <dgm:chPref val="3"/>
        </dgm:presLayoutVars>
      </dgm:prSet>
      <dgm:spPr/>
    </dgm:pt>
    <dgm:pt modelId="{98BFFFC9-A653-414E-8BAF-D08F2EE3E307}" type="pres">
      <dgm:prSet presAssocID="{D2C588F7-933B-40F6-AA8E-6864502A9748}" presName="rootConnector1" presStyleLbl="node1" presStyleIdx="0" presStyleCnt="0"/>
      <dgm:spPr/>
    </dgm:pt>
    <dgm:pt modelId="{BBFDF848-B3F4-4222-B17C-8230F847DD75}" type="pres">
      <dgm:prSet presAssocID="{D2C588F7-933B-40F6-AA8E-6864502A9748}" presName="hierChild2" presStyleCnt="0"/>
      <dgm:spPr/>
    </dgm:pt>
    <dgm:pt modelId="{58B22A81-E83F-4BC9-ABA9-2DB8B569D681}" type="pres">
      <dgm:prSet presAssocID="{D2C588F7-933B-40F6-AA8E-6864502A9748}" presName="hierChild3" presStyleCnt="0"/>
      <dgm:spPr/>
    </dgm:pt>
  </dgm:ptLst>
  <dgm:cxnLst>
    <dgm:cxn modelId="{7619948C-1C1E-425F-BCCF-AA5ECBF90524}" type="presOf" srcId="{642AEEDB-4ABB-4CDD-936F-9FA15C1732D6}" destId="{AB8A8006-7802-4478-9F9E-811497319C92}" srcOrd="0" destOrd="0" presId="urn:microsoft.com/office/officeart/2005/8/layout/orgChart1"/>
    <dgm:cxn modelId="{588E91B7-8D8F-46AE-89EE-0FDB3DB2C5DA}" type="presOf" srcId="{F901C53A-6852-4A8C-965B-E570C7801F71}" destId="{AA6CDB57-A9EA-4405-89FC-E96D4EE78DD7}" srcOrd="0" destOrd="0" presId="urn:microsoft.com/office/officeart/2005/8/layout/orgChart1"/>
    <dgm:cxn modelId="{82E82EF4-5690-411F-A8D4-5E18AD37286E}" srcId="{18870364-6D49-473E-BA28-53CAD4564256}" destId="{D8CF2C79-35F7-4B41-8FF7-589B0B9C9483}" srcOrd="0" destOrd="0" parTransId="{747E0871-5716-4C32-A4AA-833971B7D3E6}" sibTransId="{7E5CCEAE-68C7-4D39-B24C-DD6F24E43649}"/>
    <dgm:cxn modelId="{33B87472-1104-4E83-9EFE-5CCB2BA57EA3}" type="presOf" srcId="{C3D6648C-019B-4FED-9BDE-505A3013B383}" destId="{72B8799D-B6AF-4580-A387-07606EFB3902}" srcOrd="0" destOrd="0" presId="urn:microsoft.com/office/officeart/2005/8/layout/orgChart1"/>
    <dgm:cxn modelId="{65D2112E-2F79-4627-BA9B-E2ED76EE78C5}" srcId="{D8CF2C79-35F7-4B41-8FF7-589B0B9C9483}" destId="{C8A676BA-3584-40FA-A6BA-F02FCB05CFE3}" srcOrd="1" destOrd="0" parTransId="{F901C53A-6852-4A8C-965B-E570C7801F71}" sibTransId="{F054D70D-4A24-4F1D-A438-0B7D8FCF46AA}"/>
    <dgm:cxn modelId="{CC6705EB-AB83-4CF8-B289-2EA98CF2A701}" type="presOf" srcId="{D2C588F7-933B-40F6-AA8E-6864502A9748}" destId="{F58522FF-B738-4FC4-9913-FB87ED0B8A65}" srcOrd="0" destOrd="0" presId="urn:microsoft.com/office/officeart/2005/8/layout/orgChart1"/>
    <dgm:cxn modelId="{5DB11EC6-BCF0-4C2F-A730-3624708CC798}" srcId="{18870364-6D49-473E-BA28-53CAD4564256}" destId="{D2C588F7-933B-40F6-AA8E-6864502A9748}" srcOrd="1" destOrd="0" parTransId="{A394BAB7-AEC8-4738-B077-98B0EA27F7E9}" sibTransId="{9E2915D2-2659-4AAF-B58B-A92088EFF80A}"/>
    <dgm:cxn modelId="{2F2FE0F0-2539-4C66-8FCB-DA9F5C2017A5}" type="presOf" srcId="{AC1924DE-CF16-4F89-B7C2-F375F54FE49F}" destId="{EFB63AC9-D48C-483F-A183-21F14FD6D88D}" srcOrd="1" destOrd="0" presId="urn:microsoft.com/office/officeart/2005/8/layout/orgChart1"/>
    <dgm:cxn modelId="{A5CB96E9-FD11-4819-9B2F-4C8C7885167B}" type="presOf" srcId="{18870364-6D49-473E-BA28-53CAD4564256}" destId="{3927221A-F2FB-47DA-A08C-B4006D1DC06B}" srcOrd="0" destOrd="0" presId="urn:microsoft.com/office/officeart/2005/8/layout/orgChart1"/>
    <dgm:cxn modelId="{08BB7825-E3FB-4C7D-9345-0C696DB01E43}" type="presOf" srcId="{418E095B-5EA3-4CFF-BE87-91319BAA5C1E}" destId="{BC9944B0-375E-45C7-9D24-6323C8994206}" srcOrd="0" destOrd="0" presId="urn:microsoft.com/office/officeart/2005/8/layout/orgChart1"/>
    <dgm:cxn modelId="{EF19B609-1DA5-481E-B22C-429A3A97B44D}" type="presOf" srcId="{D2C588F7-933B-40F6-AA8E-6864502A9748}" destId="{98BFFFC9-A653-414E-8BAF-D08F2EE3E307}" srcOrd="1" destOrd="0" presId="urn:microsoft.com/office/officeart/2005/8/layout/orgChart1"/>
    <dgm:cxn modelId="{6DEFF2D6-37DB-4AF5-8884-F0E1EFE10228}" type="presOf" srcId="{AC1924DE-CF16-4F89-B7C2-F375F54FE49F}" destId="{61CBFE7C-638E-4385-A876-3897D407CBC4}" srcOrd="0" destOrd="0" presId="urn:microsoft.com/office/officeart/2005/8/layout/orgChart1"/>
    <dgm:cxn modelId="{AE292FAC-C71D-4405-ABD5-DEF0343BF3C3}" type="presOf" srcId="{C8A676BA-3584-40FA-A6BA-F02FCB05CFE3}" destId="{692C18C6-13F5-4A78-A513-E461701AE556}" srcOrd="0" destOrd="0" presId="urn:microsoft.com/office/officeart/2005/8/layout/orgChart1"/>
    <dgm:cxn modelId="{2DA1CB14-89CD-46C1-8DF8-1C686A664A31}" type="presOf" srcId="{D8CF2C79-35F7-4B41-8FF7-589B0B9C9483}" destId="{6BEB12F8-5D36-4874-AC2E-6691C3BF9D6D}" srcOrd="0" destOrd="0" presId="urn:microsoft.com/office/officeart/2005/8/layout/orgChart1"/>
    <dgm:cxn modelId="{D5A9EDDE-7195-4BEC-A8AB-7857729DCF4D}" type="presOf" srcId="{C8A676BA-3584-40FA-A6BA-F02FCB05CFE3}" destId="{B823BE28-39D4-496F-8E8A-518DA24BE236}" srcOrd="1" destOrd="0" presId="urn:microsoft.com/office/officeart/2005/8/layout/orgChart1"/>
    <dgm:cxn modelId="{BD8AB89B-7B1C-4A95-8C6E-410023D54EFE}" srcId="{D8CF2C79-35F7-4B41-8FF7-589B0B9C9483}" destId="{418E095B-5EA3-4CFF-BE87-91319BAA5C1E}" srcOrd="0" destOrd="0" parTransId="{C3D6648C-019B-4FED-9BDE-505A3013B383}" sibTransId="{E28869BA-BEED-42CB-AE89-2C78B8D66A7A}"/>
    <dgm:cxn modelId="{67A1BAA2-B24A-43F6-813C-A490143BFD9B}" type="presOf" srcId="{418E095B-5EA3-4CFF-BE87-91319BAA5C1E}" destId="{79F84626-2026-4EDD-8482-78DF6A48550B}" srcOrd="1" destOrd="0" presId="urn:microsoft.com/office/officeart/2005/8/layout/orgChart1"/>
    <dgm:cxn modelId="{A85DC563-83E4-4B17-AEB9-4AAD384D3130}" srcId="{D8CF2C79-35F7-4B41-8FF7-589B0B9C9483}" destId="{AC1924DE-CF16-4F89-B7C2-F375F54FE49F}" srcOrd="2" destOrd="0" parTransId="{642AEEDB-4ABB-4CDD-936F-9FA15C1732D6}" sibTransId="{3F68BC6F-D870-47A4-8987-E59967155FE2}"/>
    <dgm:cxn modelId="{4EC95D67-7EA2-42D5-816D-1FFADEB2924E}" type="presOf" srcId="{D8CF2C79-35F7-4B41-8FF7-589B0B9C9483}" destId="{6B53FA7C-EAEC-4F7E-A763-E1AD8BBF57FF}" srcOrd="1" destOrd="0" presId="urn:microsoft.com/office/officeart/2005/8/layout/orgChart1"/>
    <dgm:cxn modelId="{468391D2-2144-4583-A026-41323A160C75}" type="presParOf" srcId="{3927221A-F2FB-47DA-A08C-B4006D1DC06B}" destId="{B4677838-AD77-45CE-A8D3-6697C66C41AE}" srcOrd="0" destOrd="0" presId="urn:microsoft.com/office/officeart/2005/8/layout/orgChart1"/>
    <dgm:cxn modelId="{E663BE88-0343-4D95-BA63-F212548E142D}" type="presParOf" srcId="{B4677838-AD77-45CE-A8D3-6697C66C41AE}" destId="{55A9B2EA-E406-4D6D-8A83-6091C2B57E81}" srcOrd="0" destOrd="0" presId="urn:microsoft.com/office/officeart/2005/8/layout/orgChart1"/>
    <dgm:cxn modelId="{F3F37C5D-CAED-48E8-B5E9-2AF1B33D1293}" type="presParOf" srcId="{55A9B2EA-E406-4D6D-8A83-6091C2B57E81}" destId="{6BEB12F8-5D36-4874-AC2E-6691C3BF9D6D}" srcOrd="0" destOrd="0" presId="urn:microsoft.com/office/officeart/2005/8/layout/orgChart1"/>
    <dgm:cxn modelId="{3F08FCB2-7B86-41A0-B9E6-C5B9EB214801}" type="presParOf" srcId="{55A9B2EA-E406-4D6D-8A83-6091C2B57E81}" destId="{6B53FA7C-EAEC-4F7E-A763-E1AD8BBF57FF}" srcOrd="1" destOrd="0" presId="urn:microsoft.com/office/officeart/2005/8/layout/orgChart1"/>
    <dgm:cxn modelId="{11CA3512-7AE5-485C-B43A-0074714E9C6E}" type="presParOf" srcId="{B4677838-AD77-45CE-A8D3-6697C66C41AE}" destId="{7AAA1418-C4CC-47D6-9E47-489A6BDE09A0}" srcOrd="1" destOrd="0" presId="urn:microsoft.com/office/officeart/2005/8/layout/orgChart1"/>
    <dgm:cxn modelId="{C2C2B03F-8529-4660-AC22-68FCEBF62DC5}" type="presParOf" srcId="{7AAA1418-C4CC-47D6-9E47-489A6BDE09A0}" destId="{72B8799D-B6AF-4580-A387-07606EFB3902}" srcOrd="0" destOrd="0" presId="urn:microsoft.com/office/officeart/2005/8/layout/orgChart1"/>
    <dgm:cxn modelId="{94FE6F4E-2F26-4464-965D-795F9178CB18}" type="presParOf" srcId="{7AAA1418-C4CC-47D6-9E47-489A6BDE09A0}" destId="{B10777ED-2EEB-4DDE-9663-918B93CC7773}" srcOrd="1" destOrd="0" presId="urn:microsoft.com/office/officeart/2005/8/layout/orgChart1"/>
    <dgm:cxn modelId="{07B1E9A2-44BE-45F2-9A82-4EBC4AE489A2}" type="presParOf" srcId="{B10777ED-2EEB-4DDE-9663-918B93CC7773}" destId="{71181472-EC16-4EF4-9BE4-4D5682A8F827}" srcOrd="0" destOrd="0" presId="urn:microsoft.com/office/officeart/2005/8/layout/orgChart1"/>
    <dgm:cxn modelId="{B06F3F3E-5B81-467A-A3E5-3C1C58BC1216}" type="presParOf" srcId="{71181472-EC16-4EF4-9BE4-4D5682A8F827}" destId="{BC9944B0-375E-45C7-9D24-6323C8994206}" srcOrd="0" destOrd="0" presId="urn:microsoft.com/office/officeart/2005/8/layout/orgChart1"/>
    <dgm:cxn modelId="{139D1ED3-F8B2-4EEE-B76B-9B2EC3998707}" type="presParOf" srcId="{71181472-EC16-4EF4-9BE4-4D5682A8F827}" destId="{79F84626-2026-4EDD-8482-78DF6A48550B}" srcOrd="1" destOrd="0" presId="urn:microsoft.com/office/officeart/2005/8/layout/orgChart1"/>
    <dgm:cxn modelId="{394010CD-DB50-4D0B-AF87-70B702FE878F}" type="presParOf" srcId="{B10777ED-2EEB-4DDE-9663-918B93CC7773}" destId="{A90FD36C-EE4E-4CCE-99BF-501A3FA7FFFE}" srcOrd="1" destOrd="0" presId="urn:microsoft.com/office/officeart/2005/8/layout/orgChart1"/>
    <dgm:cxn modelId="{5755DFD1-96F9-4A52-82C0-C06947320576}" type="presParOf" srcId="{B10777ED-2EEB-4DDE-9663-918B93CC7773}" destId="{E1FC78E7-69AD-4908-BD81-0CC456B78809}" srcOrd="2" destOrd="0" presId="urn:microsoft.com/office/officeart/2005/8/layout/orgChart1"/>
    <dgm:cxn modelId="{51646036-CED4-4F31-BDF0-0AAB3F5F62F6}" type="presParOf" srcId="{7AAA1418-C4CC-47D6-9E47-489A6BDE09A0}" destId="{AA6CDB57-A9EA-4405-89FC-E96D4EE78DD7}" srcOrd="2" destOrd="0" presId="urn:microsoft.com/office/officeart/2005/8/layout/orgChart1"/>
    <dgm:cxn modelId="{6CB41CA6-281D-46D4-B3B6-27C307E8DFCC}" type="presParOf" srcId="{7AAA1418-C4CC-47D6-9E47-489A6BDE09A0}" destId="{7831C266-3627-4601-B28E-473C49CA235B}" srcOrd="3" destOrd="0" presId="urn:microsoft.com/office/officeart/2005/8/layout/orgChart1"/>
    <dgm:cxn modelId="{1576649A-1104-45D7-8F30-8DB99922C56F}" type="presParOf" srcId="{7831C266-3627-4601-B28E-473C49CA235B}" destId="{E7AF20E5-A466-4E16-9BDB-58A0344FED5F}" srcOrd="0" destOrd="0" presId="urn:microsoft.com/office/officeart/2005/8/layout/orgChart1"/>
    <dgm:cxn modelId="{D73E2DA3-B48D-4903-8609-78011B822CB3}" type="presParOf" srcId="{E7AF20E5-A466-4E16-9BDB-58A0344FED5F}" destId="{692C18C6-13F5-4A78-A513-E461701AE556}" srcOrd="0" destOrd="0" presId="urn:microsoft.com/office/officeart/2005/8/layout/orgChart1"/>
    <dgm:cxn modelId="{036A0F60-6744-4AE8-B8AE-8779E7568950}" type="presParOf" srcId="{E7AF20E5-A466-4E16-9BDB-58A0344FED5F}" destId="{B823BE28-39D4-496F-8E8A-518DA24BE236}" srcOrd="1" destOrd="0" presId="urn:microsoft.com/office/officeart/2005/8/layout/orgChart1"/>
    <dgm:cxn modelId="{B43A8D51-5399-4692-82F6-0FD21A495173}" type="presParOf" srcId="{7831C266-3627-4601-B28E-473C49CA235B}" destId="{AB75E6A9-4987-402D-87A3-0F1CADC30A87}" srcOrd="1" destOrd="0" presId="urn:microsoft.com/office/officeart/2005/8/layout/orgChart1"/>
    <dgm:cxn modelId="{01A53569-0E2E-469C-9EFA-7CFBE2F083D7}" type="presParOf" srcId="{7831C266-3627-4601-B28E-473C49CA235B}" destId="{C6014015-1036-449D-9752-D61143A40C5C}" srcOrd="2" destOrd="0" presId="urn:microsoft.com/office/officeart/2005/8/layout/orgChart1"/>
    <dgm:cxn modelId="{E659430F-CDB8-4E45-AA79-50AE859CBF1C}" type="presParOf" srcId="{7AAA1418-C4CC-47D6-9E47-489A6BDE09A0}" destId="{AB8A8006-7802-4478-9F9E-811497319C92}" srcOrd="4" destOrd="0" presId="urn:microsoft.com/office/officeart/2005/8/layout/orgChart1"/>
    <dgm:cxn modelId="{169CECAA-BC8E-4929-AB4C-F3B7286E0670}" type="presParOf" srcId="{7AAA1418-C4CC-47D6-9E47-489A6BDE09A0}" destId="{DF6F0F99-7F30-49D6-8D65-400A557A2664}" srcOrd="5" destOrd="0" presId="urn:microsoft.com/office/officeart/2005/8/layout/orgChart1"/>
    <dgm:cxn modelId="{FD44DEE8-50DC-4AAE-98C9-BE95909863DF}" type="presParOf" srcId="{DF6F0F99-7F30-49D6-8D65-400A557A2664}" destId="{BC7947A2-182B-4006-88B6-DD859B69B144}" srcOrd="0" destOrd="0" presId="urn:microsoft.com/office/officeart/2005/8/layout/orgChart1"/>
    <dgm:cxn modelId="{3B8C68FD-57A7-4F2C-9558-CD4699FBC20B}" type="presParOf" srcId="{BC7947A2-182B-4006-88B6-DD859B69B144}" destId="{61CBFE7C-638E-4385-A876-3897D407CBC4}" srcOrd="0" destOrd="0" presId="urn:microsoft.com/office/officeart/2005/8/layout/orgChart1"/>
    <dgm:cxn modelId="{ACBB812E-3E1E-4E03-91B9-5A3C395E907C}" type="presParOf" srcId="{BC7947A2-182B-4006-88B6-DD859B69B144}" destId="{EFB63AC9-D48C-483F-A183-21F14FD6D88D}" srcOrd="1" destOrd="0" presId="urn:microsoft.com/office/officeart/2005/8/layout/orgChart1"/>
    <dgm:cxn modelId="{45C5FE1F-E720-4F4F-AC1A-16F2102A23FB}" type="presParOf" srcId="{DF6F0F99-7F30-49D6-8D65-400A557A2664}" destId="{4E3B9568-6386-4694-B590-5BEF9428AF4D}" srcOrd="1" destOrd="0" presId="urn:microsoft.com/office/officeart/2005/8/layout/orgChart1"/>
    <dgm:cxn modelId="{5FFDCD8C-0648-4FF2-A44A-16328350825C}" type="presParOf" srcId="{DF6F0F99-7F30-49D6-8D65-400A557A2664}" destId="{721310F8-3DB9-48BF-90CC-634A4216D08E}" srcOrd="2" destOrd="0" presId="urn:microsoft.com/office/officeart/2005/8/layout/orgChart1"/>
    <dgm:cxn modelId="{91EB6400-E04A-437F-AC83-BD6DD20BDB81}" type="presParOf" srcId="{B4677838-AD77-45CE-A8D3-6697C66C41AE}" destId="{B3538DC6-0C81-4AEF-85BB-FC9E154B5AA5}" srcOrd="2" destOrd="0" presId="urn:microsoft.com/office/officeart/2005/8/layout/orgChart1"/>
    <dgm:cxn modelId="{3566D884-606E-4D29-B454-16E4083DB97D}" type="presParOf" srcId="{3927221A-F2FB-47DA-A08C-B4006D1DC06B}" destId="{D76B4950-42EA-4C77-8242-AF5FF7806BCF}" srcOrd="1" destOrd="0" presId="urn:microsoft.com/office/officeart/2005/8/layout/orgChart1"/>
    <dgm:cxn modelId="{4506855E-2E12-4146-BCEC-D5A8F8B5F31B}" type="presParOf" srcId="{D76B4950-42EA-4C77-8242-AF5FF7806BCF}" destId="{8FA58F02-35F7-4E9B-9732-681D3D7C4A1E}" srcOrd="0" destOrd="0" presId="urn:microsoft.com/office/officeart/2005/8/layout/orgChart1"/>
    <dgm:cxn modelId="{10F3981A-CD9C-46F4-BEB9-C4BC0A65D5F9}" type="presParOf" srcId="{8FA58F02-35F7-4E9B-9732-681D3D7C4A1E}" destId="{F58522FF-B738-4FC4-9913-FB87ED0B8A65}" srcOrd="0" destOrd="0" presId="urn:microsoft.com/office/officeart/2005/8/layout/orgChart1"/>
    <dgm:cxn modelId="{7867BED4-B28B-42E9-BE2D-8917600D7ABB}" type="presParOf" srcId="{8FA58F02-35F7-4E9B-9732-681D3D7C4A1E}" destId="{98BFFFC9-A653-414E-8BAF-D08F2EE3E307}" srcOrd="1" destOrd="0" presId="urn:microsoft.com/office/officeart/2005/8/layout/orgChart1"/>
    <dgm:cxn modelId="{E64586B7-8FF6-4804-A3E5-96D00E1FE3F3}" type="presParOf" srcId="{D76B4950-42EA-4C77-8242-AF5FF7806BCF}" destId="{BBFDF848-B3F4-4222-B17C-8230F847DD75}" srcOrd="1" destOrd="0" presId="urn:microsoft.com/office/officeart/2005/8/layout/orgChart1"/>
    <dgm:cxn modelId="{50C5BA08-F2EF-47AE-85CD-2EE3C7CF1254}" type="presParOf" srcId="{D76B4950-42EA-4C77-8242-AF5FF7806BCF}" destId="{58B22A81-E83F-4BC9-ABA9-2DB8B569D6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A8006-7802-4478-9F9E-811497319C92}">
      <dsp:nvSpPr>
        <dsp:cNvPr id="0" name=""/>
        <dsp:cNvSpPr/>
      </dsp:nvSpPr>
      <dsp:spPr>
        <a:xfrm>
          <a:off x="4064000" y="2353805"/>
          <a:ext cx="2875309" cy="60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528"/>
              </a:lnTo>
              <a:lnTo>
                <a:pt x="2875309" y="355528"/>
              </a:lnTo>
              <a:lnTo>
                <a:pt x="2875309" y="6050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DB57-A9EA-4405-89FC-E96D4EE78DD7}">
      <dsp:nvSpPr>
        <dsp:cNvPr id="0" name=""/>
        <dsp:cNvSpPr/>
      </dsp:nvSpPr>
      <dsp:spPr>
        <a:xfrm>
          <a:off x="4018280" y="2353805"/>
          <a:ext cx="91440" cy="605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50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8799D-B6AF-4580-A387-07606EFB3902}">
      <dsp:nvSpPr>
        <dsp:cNvPr id="0" name=""/>
        <dsp:cNvSpPr/>
      </dsp:nvSpPr>
      <dsp:spPr>
        <a:xfrm>
          <a:off x="1188690" y="2353805"/>
          <a:ext cx="2875309" cy="605038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355528"/>
              </a:lnTo>
              <a:lnTo>
                <a:pt x="0" y="355528"/>
              </a:lnTo>
              <a:lnTo>
                <a:pt x="0" y="6050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B12F8-5D36-4874-AC2E-6691C3BF9D6D}">
      <dsp:nvSpPr>
        <dsp:cNvPr id="0" name=""/>
        <dsp:cNvSpPr/>
      </dsp:nvSpPr>
      <dsp:spPr>
        <a:xfrm>
          <a:off x="2875855" y="1165660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Server chủ</a:t>
          </a:r>
          <a:endParaRPr lang="vi-VN" sz="3900" kern="1200"/>
        </a:p>
      </dsp:txBody>
      <dsp:txXfrm>
        <a:off x="2875855" y="1165660"/>
        <a:ext cx="2376289" cy="1188144"/>
      </dsp:txXfrm>
    </dsp:sp>
    <dsp:sp modelId="{BC9944B0-375E-45C7-9D24-6323C8994206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Server con</a:t>
          </a:r>
          <a:endParaRPr lang="vi-VN" sz="3900" kern="1200"/>
        </a:p>
      </dsp:txBody>
      <dsp:txXfrm>
        <a:off x="545" y="2958843"/>
        <a:ext cx="2376289" cy="1188144"/>
      </dsp:txXfrm>
    </dsp:sp>
    <dsp:sp modelId="{692C18C6-13F5-4A78-A513-E461701AE556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Server con</a:t>
          </a:r>
          <a:endParaRPr lang="vi-VN" sz="3900" kern="1200"/>
        </a:p>
      </dsp:txBody>
      <dsp:txXfrm>
        <a:off x="2875855" y="2958843"/>
        <a:ext cx="2376289" cy="1188144"/>
      </dsp:txXfrm>
    </dsp:sp>
    <dsp:sp modelId="{61CBFE7C-638E-4385-A876-3897D407CBC4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Server con</a:t>
          </a:r>
          <a:endParaRPr lang="vi-VN" sz="3900" kern="1200"/>
        </a:p>
      </dsp:txBody>
      <dsp:txXfrm>
        <a:off x="5751165" y="2958843"/>
        <a:ext cx="2376289" cy="1188144"/>
      </dsp:txXfrm>
    </dsp:sp>
    <dsp:sp modelId="{F58522FF-B738-4FC4-9913-FB87ED0B8A65}">
      <dsp:nvSpPr>
        <dsp:cNvPr id="0" name=""/>
        <dsp:cNvSpPr/>
      </dsp:nvSpPr>
      <dsp:spPr>
        <a:xfrm>
          <a:off x="5795268" y="1152412"/>
          <a:ext cx="2332731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Khách hàng</a:t>
          </a:r>
          <a:endParaRPr lang="vi-VN" sz="3900" kern="1200"/>
        </a:p>
      </dsp:txBody>
      <dsp:txXfrm>
        <a:off x="5795268" y="1152412"/>
        <a:ext cx="2332731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684212" y="102704"/>
            <a:ext cx="8001000" cy="297180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Chào mừng mọi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đã đến với bài thuyết trình của nhóm SGT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4212" y="3234267"/>
            <a:ext cx="6400800" cy="314002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của nhóm là:</a:t>
            </a:r>
          </a:p>
          <a:p>
            <a:r>
              <a:rPr lang="en-US" sz="44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Super Girl (SG)</a:t>
            </a:r>
          </a:p>
        </p:txBody>
      </p:sp>
    </p:spTree>
    <p:extLst>
      <p:ext uri="{BB962C8B-B14F-4D97-AF65-F5344CB8AC3E}">
        <p14:creationId xmlns:p14="http://schemas.microsoft.com/office/powerpoint/2010/main" val="121273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phụ 2"/>
          <p:cNvSpPr txBox="1">
            <a:spLocks/>
          </p:cNvSpPr>
          <p:nvPr/>
        </p:nvSpPr>
        <p:spPr>
          <a:xfrm>
            <a:off x="949257" y="2358887"/>
            <a:ext cx="6400800" cy="314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Truyền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ề 1"/>
          <p:cNvSpPr txBox="1">
            <a:spLocks/>
          </p:cNvSpPr>
          <p:nvPr/>
        </p:nvSpPr>
        <p:spPr>
          <a:xfrm>
            <a:off x="684212" y="424070"/>
            <a:ext cx="8001000" cy="19348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0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 txBox="1">
            <a:spLocks/>
          </p:cNvSpPr>
          <p:nvPr/>
        </p:nvSpPr>
        <p:spPr>
          <a:xfrm>
            <a:off x="684212" y="424070"/>
            <a:ext cx="8001000" cy="19348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dự án SG</a:t>
            </a:r>
          </a:p>
        </p:txBody>
      </p:sp>
      <p:pic>
        <p:nvPicPr>
          <p:cNvPr id="1026" name="Picture 2" descr="https://i.stack.imgur.com/Q8T7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2" y="4388121"/>
            <a:ext cx="4457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êu đề phụ 2"/>
          <p:cNvSpPr txBox="1">
            <a:spLocks/>
          </p:cNvSpPr>
          <p:nvPr/>
        </p:nvSpPr>
        <p:spPr>
          <a:xfrm>
            <a:off x="684212" y="1830862"/>
            <a:ext cx="5849110" cy="4357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êu đề phụ 2"/>
          <p:cNvSpPr txBox="1">
            <a:spLocks/>
          </p:cNvSpPr>
          <p:nvPr/>
        </p:nvSpPr>
        <p:spPr>
          <a:xfrm>
            <a:off x="684212" y="2094253"/>
            <a:ext cx="6400800" cy="409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40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684212" y="1961322"/>
            <a:ext cx="5504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10.000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54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/>
          <p:cNvSpPr txBox="1"/>
          <p:nvPr/>
        </p:nvSpPr>
        <p:spPr>
          <a:xfrm>
            <a:off x="1315830" y="3301219"/>
            <a:ext cx="5504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khi kết nối với các server thì khách hàng có thể truyền các thông tin đến server và đ</a:t>
            </a:r>
            <a:r>
              <a:rPr lang="vi-VN" sz="36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nhận lại các gói tin ấy.</a:t>
            </a:r>
          </a:p>
        </p:txBody>
      </p:sp>
      <p:pic>
        <p:nvPicPr>
          <p:cNvPr id="2050" name="Picture 2" descr="http://beej.us/guide/bgnet/output/html/multipage/cs-120-3.3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47" y="633046"/>
            <a:ext cx="5799993" cy="23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4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/>
          <p:cNvSpPr txBox="1"/>
          <p:nvPr/>
        </p:nvSpPr>
        <p:spPr>
          <a:xfrm>
            <a:off x="477682" y="715070"/>
            <a:ext cx="40975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Server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vpsgiarenhat.com/wp-content/uploads/2015/06/M%C3%A1y-ch%E1%BB%A7-Server-gi%C3%A1-r%E1%BA%BB-nh%C6%B0ng-ch%E1%BA%A5t-l%C6%B0%E1%BB%A3ng-kh%C3%B4ng-t%E1%BB%93i-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11" y="584524"/>
            <a:ext cx="7078101" cy="472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0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/>
          <p:cNvSpPr txBox="1"/>
          <p:nvPr/>
        </p:nvSpPr>
        <p:spPr>
          <a:xfrm>
            <a:off x="1938682" y="279724"/>
            <a:ext cx="8702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con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Sơ đồ 4"/>
          <p:cNvGraphicFramePr/>
          <p:nvPr>
            <p:extLst>
              <p:ext uri="{D42A27DB-BD31-4B8C-83A1-F6EECF244321}">
                <p14:modId xmlns:p14="http://schemas.microsoft.com/office/powerpoint/2010/main" val="2994497517"/>
              </p:ext>
            </p:extLst>
          </p:nvPr>
        </p:nvGraphicFramePr>
        <p:xfrm>
          <a:off x="1806402" y="16075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Đường kết nối Mũi tên Thẳng 9"/>
          <p:cNvCxnSpPr/>
          <p:nvPr/>
        </p:nvCxnSpPr>
        <p:spPr>
          <a:xfrm>
            <a:off x="7076661" y="3366052"/>
            <a:ext cx="516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1"/>
          <p:cNvSpPr txBox="1">
            <a:spLocks/>
          </p:cNvSpPr>
          <p:nvPr/>
        </p:nvSpPr>
        <p:spPr>
          <a:xfrm>
            <a:off x="684212" y="424070"/>
            <a:ext cx="8001000" cy="19348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Tiến độ thực hiện</a:t>
            </a:r>
          </a:p>
        </p:txBody>
      </p:sp>
      <p:sp>
        <p:nvSpPr>
          <p:cNvPr id="8" name="Hộp Văn bản 7"/>
          <p:cNvSpPr txBox="1"/>
          <p:nvPr/>
        </p:nvSpPr>
        <p:spPr>
          <a:xfrm>
            <a:off x="684212" y="2055515"/>
            <a:ext cx="1103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 Server- Client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69552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 txBox="1">
            <a:spLocks/>
          </p:cNvSpPr>
          <p:nvPr/>
        </p:nvSpPr>
        <p:spPr>
          <a:xfrm>
            <a:off x="684212" y="424071"/>
            <a:ext cx="8001000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Hộp Văn bản 4"/>
          <p:cNvSpPr txBox="1"/>
          <p:nvPr/>
        </p:nvSpPr>
        <p:spPr>
          <a:xfrm>
            <a:off x="684212" y="2092808"/>
            <a:ext cx="1083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6144437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</TotalTime>
  <Words>225</Words>
  <Application>Microsoft Office PowerPoint</Application>
  <PresentationFormat>Màn hình rộng</PresentationFormat>
  <Paragraphs>27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Century Gothic</vt:lpstr>
      <vt:lpstr>Tahoma</vt:lpstr>
      <vt:lpstr>Times New Roman</vt:lpstr>
      <vt:lpstr>Wingdings 3</vt:lpstr>
      <vt:lpstr>Slice</vt:lpstr>
      <vt:lpstr>Chào mừng mọi người đã đến với bài thuyết trình của nhóm SGT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mọi người đã đến với bài thuyết trình của nhóm</dc:title>
  <dc:creator>Hiếu Nguyễn Duy</dc:creator>
  <cp:lastModifiedBy>Truyền Nguyễn</cp:lastModifiedBy>
  <cp:revision>13</cp:revision>
  <dcterms:created xsi:type="dcterms:W3CDTF">2017-02-23T13:38:37Z</dcterms:created>
  <dcterms:modified xsi:type="dcterms:W3CDTF">2017-02-24T08:46:17Z</dcterms:modified>
</cp:coreProperties>
</file>