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SUPERGIRL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Project: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nhắn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378169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828800" y="1599833"/>
            <a:ext cx="10363200" cy="3615267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server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r>
              <a:rPr lang="en-US" dirty="0"/>
              <a:t>- Server </a:t>
            </a:r>
            <a:r>
              <a:rPr lang="en-US" dirty="0" err="1"/>
              <a:t>chính</a:t>
            </a:r>
            <a:r>
              <a:rPr lang="en-US" dirty="0"/>
              <a:t>: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Client,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Server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server con: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Client</a:t>
            </a:r>
          </a:p>
          <a:p>
            <a:r>
              <a:rPr lang="en-US" dirty="0" err="1"/>
              <a:t>Các</a:t>
            </a:r>
            <a:r>
              <a:rPr lang="en-US" dirty="0"/>
              <a:t> client: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server, </a:t>
            </a:r>
            <a:r>
              <a:rPr lang="en-US" dirty="0" err="1"/>
              <a:t>gửi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client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4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982925" y="0"/>
            <a:ext cx="8534400" cy="1507067"/>
          </a:xfrm>
        </p:spPr>
        <p:txBody>
          <a:bodyPr/>
          <a:lstStyle/>
          <a:p>
            <a:r>
              <a:rPr lang="en-US" dirty="0"/>
              <a:t>2. TIẾN HÀNH</a:t>
            </a:r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380839"/>
            <a:ext cx="654458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726202" y="0"/>
            <a:ext cx="8534400" cy="1507067"/>
          </a:xfrm>
        </p:spPr>
        <p:txBody>
          <a:bodyPr/>
          <a:lstStyle/>
          <a:p>
            <a:r>
              <a:rPr lang="en-US" dirty="0"/>
              <a:t>3. ĐÃ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726202" y="1507067"/>
            <a:ext cx="8534400" cy="3615267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Server – Server con – Client</a:t>
            </a:r>
          </a:p>
          <a:p>
            <a:r>
              <a:rPr lang="en-US" dirty="0"/>
              <a:t>-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Mac</a:t>
            </a:r>
          </a:p>
        </p:txBody>
      </p:sp>
    </p:spTree>
    <p:extLst>
      <p:ext uri="{BB962C8B-B14F-4D97-AF65-F5344CB8AC3E}">
        <p14:creationId xmlns:p14="http://schemas.microsoft.com/office/powerpoint/2010/main" val="331631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876908" y="0"/>
            <a:ext cx="8534400" cy="1507067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876908" y="1571487"/>
            <a:ext cx="8534400" cy="3615267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Hashtable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/>
              <a:t>nối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128617060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132</Words>
  <Application>Microsoft Office PowerPoint</Application>
  <PresentationFormat>Màn hình rộng</PresentationFormat>
  <Paragraphs>14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9" baseType="lpstr">
      <vt:lpstr>Century Gothic</vt:lpstr>
      <vt:lpstr>Tahoma</vt:lpstr>
      <vt:lpstr>Wingdings 3</vt:lpstr>
      <vt:lpstr>Slice</vt:lpstr>
      <vt:lpstr>SUPERGIRL</vt:lpstr>
      <vt:lpstr>1. Nội dung</vt:lpstr>
      <vt:lpstr>2. TIẾN HÀNH</vt:lpstr>
      <vt:lpstr>3. ĐÃ hoàn thành </vt:lpstr>
      <vt:lpstr>4. Đang hoàn thành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SUPERGIRL</dc:title>
  <dc:creator>Nguyễn Xuân Truyền</dc:creator>
  <cp:lastModifiedBy>Nguyễn Xuân Truyền</cp:lastModifiedBy>
  <cp:revision>3</cp:revision>
  <dcterms:created xsi:type="dcterms:W3CDTF">2017-04-21T05:58:48Z</dcterms:created>
  <dcterms:modified xsi:type="dcterms:W3CDTF">2017-04-21T06:24:59Z</dcterms:modified>
</cp:coreProperties>
</file>