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66" d="100"/>
          <a:sy n="166" d="100"/>
        </p:scale>
        <p:origin x="-3284" y="-20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12.png"/><Relationship Id="rId7" Type="http://schemas.openxmlformats.org/officeDocument/2006/relationships/image" Target="../media/image25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12.png"/><Relationship Id="rId7" Type="http://schemas.openxmlformats.org/officeDocument/2006/relationships/image" Target="../media/image25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ABDAD2-E0FE-4E19-8187-F0FC3326B37F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B418B82-BB59-4847-9AAB-2B638433A537}">
      <dgm:prSet/>
      <dgm:spPr/>
      <dgm:t>
        <a:bodyPr/>
        <a:lstStyle/>
        <a:p>
          <a:r>
            <a:rPr lang="en-US" dirty="0"/>
            <a:t>⚡ Massive loss of life &amp; infrastructure due to earthquakes</a:t>
          </a:r>
        </a:p>
      </dgm:t>
    </dgm:pt>
    <dgm:pt modelId="{68EADFE5-593E-4D89-92A1-2213CB0941D3}" type="parTrans" cxnId="{8042B789-CB37-4890-BD5A-A5B0ACA833E2}">
      <dgm:prSet/>
      <dgm:spPr/>
      <dgm:t>
        <a:bodyPr/>
        <a:lstStyle/>
        <a:p>
          <a:endParaRPr lang="en-US"/>
        </a:p>
      </dgm:t>
    </dgm:pt>
    <dgm:pt modelId="{37974E57-D814-40D6-B64F-55FAC67E4B0A}" type="sibTrans" cxnId="{8042B789-CB37-4890-BD5A-A5B0ACA833E2}">
      <dgm:prSet/>
      <dgm:spPr/>
      <dgm:t>
        <a:bodyPr/>
        <a:lstStyle/>
        <a:p>
          <a:endParaRPr lang="en-US"/>
        </a:p>
      </dgm:t>
    </dgm:pt>
    <dgm:pt modelId="{9359E88B-126C-402E-918C-7D5B21677DE9}">
      <dgm:prSet/>
      <dgm:spPr/>
      <dgm:t>
        <a:bodyPr/>
        <a:lstStyle/>
        <a:p>
          <a:r>
            <a:rPr lang="en-US" dirty="0"/>
            <a:t>🌍 Inability to predict exact time, location, or magnitude</a:t>
          </a:r>
        </a:p>
      </dgm:t>
    </dgm:pt>
    <dgm:pt modelId="{804A90D3-64AB-48EF-829E-9E2848F691A6}" type="parTrans" cxnId="{217BCDD1-4525-49CB-BAF6-27B5EBFD6732}">
      <dgm:prSet/>
      <dgm:spPr/>
      <dgm:t>
        <a:bodyPr/>
        <a:lstStyle/>
        <a:p>
          <a:endParaRPr lang="en-US"/>
        </a:p>
      </dgm:t>
    </dgm:pt>
    <dgm:pt modelId="{9ADE0CD8-C59E-414B-9B62-62020D1D4746}" type="sibTrans" cxnId="{217BCDD1-4525-49CB-BAF6-27B5EBFD6732}">
      <dgm:prSet/>
      <dgm:spPr/>
      <dgm:t>
        <a:bodyPr/>
        <a:lstStyle/>
        <a:p>
          <a:endParaRPr lang="en-US"/>
        </a:p>
      </dgm:t>
    </dgm:pt>
    <dgm:pt modelId="{2064A429-EAF6-4BBB-9C45-9E5AE410F87E}">
      <dgm:prSet/>
      <dgm:spPr/>
      <dgm:t>
        <a:bodyPr/>
        <a:lstStyle/>
        <a:p>
          <a:r>
            <a:rPr lang="en-US" dirty="0"/>
            <a:t>🤖 Reduces financial losses and accelerates recovery</a:t>
          </a:r>
        </a:p>
      </dgm:t>
    </dgm:pt>
    <dgm:pt modelId="{B5078E9C-2610-463A-A041-300533AAEC33}" type="parTrans" cxnId="{935B37BB-69EA-447F-8B92-2ABB821398DF}">
      <dgm:prSet/>
      <dgm:spPr/>
      <dgm:t>
        <a:bodyPr/>
        <a:lstStyle/>
        <a:p>
          <a:endParaRPr lang="en-US"/>
        </a:p>
      </dgm:t>
    </dgm:pt>
    <dgm:pt modelId="{A5F2FA2D-65EF-486A-A59A-3D61C02F97BB}" type="sibTrans" cxnId="{935B37BB-69EA-447F-8B92-2ABB821398DF}">
      <dgm:prSet/>
      <dgm:spPr/>
      <dgm:t>
        <a:bodyPr/>
        <a:lstStyle/>
        <a:p>
          <a:endParaRPr lang="en-US"/>
        </a:p>
      </dgm:t>
    </dgm:pt>
    <dgm:pt modelId="{C9F9CFA3-C974-4D8E-A068-589EFE24A280}">
      <dgm:prSet/>
      <dgm:spPr/>
      <dgm:t>
        <a:bodyPr/>
        <a:lstStyle/>
        <a:p>
          <a:r>
            <a:rPr lang="en-US" dirty="0"/>
            <a:t>⏰ Early warning systems reduce disaster impacts</a:t>
          </a:r>
        </a:p>
      </dgm:t>
    </dgm:pt>
    <dgm:pt modelId="{CD7D8DE5-5E9C-4A28-8714-4657FD103101}" type="parTrans" cxnId="{7310750C-5F6B-4B74-8A6C-33A42FD09B6D}">
      <dgm:prSet/>
      <dgm:spPr/>
      <dgm:t>
        <a:bodyPr/>
        <a:lstStyle/>
        <a:p>
          <a:endParaRPr lang="en-US"/>
        </a:p>
      </dgm:t>
    </dgm:pt>
    <dgm:pt modelId="{6B21F11E-9D18-47F4-A591-423CDD214292}" type="sibTrans" cxnId="{7310750C-5F6B-4B74-8A6C-33A42FD09B6D}">
      <dgm:prSet/>
      <dgm:spPr/>
      <dgm:t>
        <a:bodyPr/>
        <a:lstStyle/>
        <a:p>
          <a:endParaRPr lang="en-US"/>
        </a:p>
      </dgm:t>
    </dgm:pt>
    <dgm:pt modelId="{92A5C2B6-9EDA-4083-B9D1-43BDF145A4CC}" type="pres">
      <dgm:prSet presAssocID="{45ABDAD2-E0FE-4E19-8187-F0FC3326B37F}" presName="matrix" presStyleCnt="0">
        <dgm:presLayoutVars>
          <dgm:chMax val="1"/>
          <dgm:dir/>
          <dgm:resizeHandles val="exact"/>
        </dgm:presLayoutVars>
      </dgm:prSet>
      <dgm:spPr/>
    </dgm:pt>
    <dgm:pt modelId="{AA5464FE-EBE6-4319-ABBD-60912997ECAE}" type="pres">
      <dgm:prSet presAssocID="{45ABDAD2-E0FE-4E19-8187-F0FC3326B37F}" presName="diamond" presStyleLbl="bgShp" presStyleIdx="0" presStyleCnt="1"/>
      <dgm:spPr/>
    </dgm:pt>
    <dgm:pt modelId="{894FAEFC-44F8-4813-9DAC-3BED78C97B13}" type="pres">
      <dgm:prSet presAssocID="{45ABDAD2-E0FE-4E19-8187-F0FC3326B37F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205C28E-7AF4-4DAE-8E58-9A8BFEC3AFA9}" type="pres">
      <dgm:prSet presAssocID="{45ABDAD2-E0FE-4E19-8187-F0FC3326B37F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46BCA0D-7E9A-4B9C-B6F8-29CA3B35A64D}" type="pres">
      <dgm:prSet presAssocID="{45ABDAD2-E0FE-4E19-8187-F0FC3326B37F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7D865AF-88C6-4274-9B82-6434DC9219EF}" type="pres">
      <dgm:prSet presAssocID="{45ABDAD2-E0FE-4E19-8187-F0FC3326B37F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9678F02-90BD-453A-8A8D-3676EFE7C9AA}" type="presOf" srcId="{5B418B82-BB59-4847-9AAB-2B638433A537}" destId="{894FAEFC-44F8-4813-9DAC-3BED78C97B13}" srcOrd="0" destOrd="0" presId="urn:microsoft.com/office/officeart/2005/8/layout/matrix3"/>
    <dgm:cxn modelId="{7310750C-5F6B-4B74-8A6C-33A42FD09B6D}" srcId="{45ABDAD2-E0FE-4E19-8187-F0FC3326B37F}" destId="{C9F9CFA3-C974-4D8E-A068-589EFE24A280}" srcOrd="3" destOrd="0" parTransId="{CD7D8DE5-5E9C-4A28-8714-4657FD103101}" sibTransId="{6B21F11E-9D18-47F4-A591-423CDD214292}"/>
    <dgm:cxn modelId="{676F7B0D-0451-4797-BABF-84ECE4F70896}" type="presOf" srcId="{9359E88B-126C-402E-918C-7D5B21677DE9}" destId="{7205C28E-7AF4-4DAE-8E58-9A8BFEC3AFA9}" srcOrd="0" destOrd="0" presId="urn:microsoft.com/office/officeart/2005/8/layout/matrix3"/>
    <dgm:cxn modelId="{8042B789-CB37-4890-BD5A-A5B0ACA833E2}" srcId="{45ABDAD2-E0FE-4E19-8187-F0FC3326B37F}" destId="{5B418B82-BB59-4847-9AAB-2B638433A537}" srcOrd="0" destOrd="0" parTransId="{68EADFE5-593E-4D89-92A1-2213CB0941D3}" sibTransId="{37974E57-D814-40D6-B64F-55FAC67E4B0A}"/>
    <dgm:cxn modelId="{1E662A9C-8F3D-4732-AD2A-184FB6AA7788}" type="presOf" srcId="{45ABDAD2-E0FE-4E19-8187-F0FC3326B37F}" destId="{92A5C2B6-9EDA-4083-B9D1-43BDF145A4CC}" srcOrd="0" destOrd="0" presId="urn:microsoft.com/office/officeart/2005/8/layout/matrix3"/>
    <dgm:cxn modelId="{935B37BB-69EA-447F-8B92-2ABB821398DF}" srcId="{45ABDAD2-E0FE-4E19-8187-F0FC3326B37F}" destId="{2064A429-EAF6-4BBB-9C45-9E5AE410F87E}" srcOrd="2" destOrd="0" parTransId="{B5078E9C-2610-463A-A041-300533AAEC33}" sibTransId="{A5F2FA2D-65EF-486A-A59A-3D61C02F97BB}"/>
    <dgm:cxn modelId="{25A823CD-60A1-41A6-A77D-E4F7E934030C}" type="presOf" srcId="{2064A429-EAF6-4BBB-9C45-9E5AE410F87E}" destId="{846BCA0D-7E9A-4B9C-B6F8-29CA3B35A64D}" srcOrd="0" destOrd="0" presId="urn:microsoft.com/office/officeart/2005/8/layout/matrix3"/>
    <dgm:cxn modelId="{217BCDD1-4525-49CB-BAF6-27B5EBFD6732}" srcId="{45ABDAD2-E0FE-4E19-8187-F0FC3326B37F}" destId="{9359E88B-126C-402E-918C-7D5B21677DE9}" srcOrd="1" destOrd="0" parTransId="{804A90D3-64AB-48EF-829E-9E2848F691A6}" sibTransId="{9ADE0CD8-C59E-414B-9B62-62020D1D4746}"/>
    <dgm:cxn modelId="{0F390AEC-895C-4AB4-AB39-13EB18BB666C}" type="presOf" srcId="{C9F9CFA3-C974-4D8E-A068-589EFE24A280}" destId="{27D865AF-88C6-4274-9B82-6434DC9219EF}" srcOrd="0" destOrd="0" presId="urn:microsoft.com/office/officeart/2005/8/layout/matrix3"/>
    <dgm:cxn modelId="{A4A557E7-6298-449D-8B67-92369E46A145}" type="presParOf" srcId="{92A5C2B6-9EDA-4083-B9D1-43BDF145A4CC}" destId="{AA5464FE-EBE6-4319-ABBD-60912997ECAE}" srcOrd="0" destOrd="0" presId="urn:microsoft.com/office/officeart/2005/8/layout/matrix3"/>
    <dgm:cxn modelId="{9AFF770C-2135-40F1-AB67-822BBCF3171A}" type="presParOf" srcId="{92A5C2B6-9EDA-4083-B9D1-43BDF145A4CC}" destId="{894FAEFC-44F8-4813-9DAC-3BED78C97B13}" srcOrd="1" destOrd="0" presId="urn:microsoft.com/office/officeart/2005/8/layout/matrix3"/>
    <dgm:cxn modelId="{B1A2DE6B-56A6-477C-8D0D-AAA960A68281}" type="presParOf" srcId="{92A5C2B6-9EDA-4083-B9D1-43BDF145A4CC}" destId="{7205C28E-7AF4-4DAE-8E58-9A8BFEC3AFA9}" srcOrd="2" destOrd="0" presId="urn:microsoft.com/office/officeart/2005/8/layout/matrix3"/>
    <dgm:cxn modelId="{AF221BC4-6F2E-4E05-8B5D-EE459108A0A7}" type="presParOf" srcId="{92A5C2B6-9EDA-4083-B9D1-43BDF145A4CC}" destId="{846BCA0D-7E9A-4B9C-B6F8-29CA3B35A64D}" srcOrd="3" destOrd="0" presId="urn:microsoft.com/office/officeart/2005/8/layout/matrix3"/>
    <dgm:cxn modelId="{0A969CBC-3440-4BDF-9AF2-24762C2F4A89}" type="presParOf" srcId="{92A5C2B6-9EDA-4083-B9D1-43BDF145A4CC}" destId="{27D865AF-88C6-4274-9B82-6434DC9219E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69BE57-F0F6-4CC3-9BAF-EFAD309EA7B2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6CA303C-2D27-42C9-87AD-C56A8EAD5289}">
      <dgm:prSet/>
      <dgm:spPr/>
      <dgm:t>
        <a:bodyPr/>
        <a:lstStyle/>
        <a:p>
          <a:r>
            <a:rPr lang="en-US"/>
            <a:t>➡ Data Collection</a:t>
          </a:r>
        </a:p>
      </dgm:t>
    </dgm:pt>
    <dgm:pt modelId="{9FE71CCF-D75C-4781-8F34-84D0CF4D8BBA}" type="parTrans" cxnId="{19F0467E-9B97-4DEE-8CD4-4C36927BBBAA}">
      <dgm:prSet/>
      <dgm:spPr/>
      <dgm:t>
        <a:bodyPr/>
        <a:lstStyle/>
        <a:p>
          <a:endParaRPr lang="en-US"/>
        </a:p>
      </dgm:t>
    </dgm:pt>
    <dgm:pt modelId="{7FC356AA-D5BC-48E5-B50B-F3D9C8F9B6E2}" type="sibTrans" cxnId="{19F0467E-9B97-4DEE-8CD4-4C36927BBBAA}">
      <dgm:prSet/>
      <dgm:spPr/>
      <dgm:t>
        <a:bodyPr/>
        <a:lstStyle/>
        <a:p>
          <a:endParaRPr lang="en-US"/>
        </a:p>
      </dgm:t>
    </dgm:pt>
    <dgm:pt modelId="{7DE1E138-040C-4E5B-8B3A-B44D33DE3A66}">
      <dgm:prSet/>
      <dgm:spPr/>
      <dgm:t>
        <a:bodyPr/>
        <a:lstStyle/>
        <a:p>
          <a:r>
            <a:rPr lang="en-US"/>
            <a:t>➡ Preprocessing</a:t>
          </a:r>
        </a:p>
      </dgm:t>
    </dgm:pt>
    <dgm:pt modelId="{6B5729EE-882B-4D41-A9E2-B803FF6FAD7C}" type="parTrans" cxnId="{4D5F44F4-3F9B-4554-9FB6-42098B860FB0}">
      <dgm:prSet/>
      <dgm:spPr/>
      <dgm:t>
        <a:bodyPr/>
        <a:lstStyle/>
        <a:p>
          <a:endParaRPr lang="en-US"/>
        </a:p>
      </dgm:t>
    </dgm:pt>
    <dgm:pt modelId="{01E415F7-52CE-4378-8868-66162CF40593}" type="sibTrans" cxnId="{4D5F44F4-3F9B-4554-9FB6-42098B860FB0}">
      <dgm:prSet/>
      <dgm:spPr/>
      <dgm:t>
        <a:bodyPr/>
        <a:lstStyle/>
        <a:p>
          <a:endParaRPr lang="en-US"/>
        </a:p>
      </dgm:t>
    </dgm:pt>
    <dgm:pt modelId="{3BC94B6B-2F2A-4E6B-A93B-F2DE7AE4E7B6}">
      <dgm:prSet/>
      <dgm:spPr/>
      <dgm:t>
        <a:bodyPr/>
        <a:lstStyle/>
        <a:p>
          <a:r>
            <a:rPr lang="en-US"/>
            <a:t>➡ Feature Engineering</a:t>
          </a:r>
        </a:p>
      </dgm:t>
    </dgm:pt>
    <dgm:pt modelId="{309F4216-5138-485C-A81A-546AA83B992F}" type="parTrans" cxnId="{FADD2D82-72C4-4D74-9903-E30066881EDE}">
      <dgm:prSet/>
      <dgm:spPr/>
      <dgm:t>
        <a:bodyPr/>
        <a:lstStyle/>
        <a:p>
          <a:endParaRPr lang="en-US"/>
        </a:p>
      </dgm:t>
    </dgm:pt>
    <dgm:pt modelId="{A7640035-E022-4091-B54F-07A7B6E0DAC3}" type="sibTrans" cxnId="{FADD2D82-72C4-4D74-9903-E30066881EDE}">
      <dgm:prSet/>
      <dgm:spPr/>
      <dgm:t>
        <a:bodyPr/>
        <a:lstStyle/>
        <a:p>
          <a:endParaRPr lang="en-US"/>
        </a:p>
      </dgm:t>
    </dgm:pt>
    <dgm:pt modelId="{CABFAC0A-3A08-482F-8E3F-857EFEA8030D}">
      <dgm:prSet/>
      <dgm:spPr/>
      <dgm:t>
        <a:bodyPr/>
        <a:lstStyle/>
        <a:p>
          <a:r>
            <a:rPr lang="en-US"/>
            <a:t>➡ Model Training (RF/LSTM/CNN)</a:t>
          </a:r>
        </a:p>
      </dgm:t>
    </dgm:pt>
    <dgm:pt modelId="{D8CDDFC8-546C-419B-B0BC-53A022D6A1D6}" type="parTrans" cxnId="{90A0F3C8-AEB5-4932-9D9F-E4268872468B}">
      <dgm:prSet/>
      <dgm:spPr/>
      <dgm:t>
        <a:bodyPr/>
        <a:lstStyle/>
        <a:p>
          <a:endParaRPr lang="en-US"/>
        </a:p>
      </dgm:t>
    </dgm:pt>
    <dgm:pt modelId="{8C540E03-E2DA-4DE7-90F4-7A4883D7DD70}" type="sibTrans" cxnId="{90A0F3C8-AEB5-4932-9D9F-E4268872468B}">
      <dgm:prSet/>
      <dgm:spPr/>
      <dgm:t>
        <a:bodyPr/>
        <a:lstStyle/>
        <a:p>
          <a:endParaRPr lang="en-US"/>
        </a:p>
      </dgm:t>
    </dgm:pt>
    <dgm:pt modelId="{6C722164-91A4-45B7-8069-3DADB1019A7E}">
      <dgm:prSet/>
      <dgm:spPr/>
      <dgm:t>
        <a:bodyPr/>
        <a:lstStyle/>
        <a:p>
          <a:r>
            <a:rPr lang="en-US"/>
            <a:t>➡ Prediction &amp; Alerts</a:t>
          </a:r>
        </a:p>
      </dgm:t>
    </dgm:pt>
    <dgm:pt modelId="{C6C03B55-123C-4D1F-8092-D49D9AFDF7BC}" type="parTrans" cxnId="{1FAE1BEE-9729-45CE-867C-93303AC48D75}">
      <dgm:prSet/>
      <dgm:spPr/>
      <dgm:t>
        <a:bodyPr/>
        <a:lstStyle/>
        <a:p>
          <a:endParaRPr lang="en-US"/>
        </a:p>
      </dgm:t>
    </dgm:pt>
    <dgm:pt modelId="{5B2A4465-6B96-4D2E-86A3-B0DC622BF58B}" type="sibTrans" cxnId="{1FAE1BEE-9729-45CE-867C-93303AC48D75}">
      <dgm:prSet/>
      <dgm:spPr/>
      <dgm:t>
        <a:bodyPr/>
        <a:lstStyle/>
        <a:p>
          <a:endParaRPr lang="en-US"/>
        </a:p>
      </dgm:t>
    </dgm:pt>
    <dgm:pt modelId="{C90E45E3-F2F2-4476-9A44-4B27EAB1272F}" type="pres">
      <dgm:prSet presAssocID="{0269BE57-F0F6-4CC3-9BAF-EFAD309EA7B2}" presName="outerComposite" presStyleCnt="0">
        <dgm:presLayoutVars>
          <dgm:chMax val="5"/>
          <dgm:dir/>
          <dgm:resizeHandles val="exact"/>
        </dgm:presLayoutVars>
      </dgm:prSet>
      <dgm:spPr/>
    </dgm:pt>
    <dgm:pt modelId="{55507BDF-C4A7-4C77-AE8B-5E65C7C51617}" type="pres">
      <dgm:prSet presAssocID="{0269BE57-F0F6-4CC3-9BAF-EFAD309EA7B2}" presName="dummyMaxCanvas" presStyleCnt="0">
        <dgm:presLayoutVars/>
      </dgm:prSet>
      <dgm:spPr/>
    </dgm:pt>
    <dgm:pt modelId="{E096B289-A767-4EA1-90C6-CC0B9ADE4B60}" type="pres">
      <dgm:prSet presAssocID="{0269BE57-F0F6-4CC3-9BAF-EFAD309EA7B2}" presName="FiveNodes_1" presStyleLbl="node1" presStyleIdx="0" presStyleCnt="5">
        <dgm:presLayoutVars>
          <dgm:bulletEnabled val="1"/>
        </dgm:presLayoutVars>
      </dgm:prSet>
      <dgm:spPr/>
    </dgm:pt>
    <dgm:pt modelId="{766B6AAF-715E-4495-BA61-911ACEFC3A2F}" type="pres">
      <dgm:prSet presAssocID="{0269BE57-F0F6-4CC3-9BAF-EFAD309EA7B2}" presName="FiveNodes_2" presStyleLbl="node1" presStyleIdx="1" presStyleCnt="5">
        <dgm:presLayoutVars>
          <dgm:bulletEnabled val="1"/>
        </dgm:presLayoutVars>
      </dgm:prSet>
      <dgm:spPr/>
    </dgm:pt>
    <dgm:pt modelId="{5DC32602-0B05-4437-AED2-8D751F68F53D}" type="pres">
      <dgm:prSet presAssocID="{0269BE57-F0F6-4CC3-9BAF-EFAD309EA7B2}" presName="FiveNodes_3" presStyleLbl="node1" presStyleIdx="2" presStyleCnt="5">
        <dgm:presLayoutVars>
          <dgm:bulletEnabled val="1"/>
        </dgm:presLayoutVars>
      </dgm:prSet>
      <dgm:spPr/>
    </dgm:pt>
    <dgm:pt modelId="{6C15AB0D-C4E8-45F0-BF83-908B44E37E0F}" type="pres">
      <dgm:prSet presAssocID="{0269BE57-F0F6-4CC3-9BAF-EFAD309EA7B2}" presName="FiveNodes_4" presStyleLbl="node1" presStyleIdx="3" presStyleCnt="5">
        <dgm:presLayoutVars>
          <dgm:bulletEnabled val="1"/>
        </dgm:presLayoutVars>
      </dgm:prSet>
      <dgm:spPr/>
    </dgm:pt>
    <dgm:pt modelId="{663DDAE7-A874-40CC-BF76-37C15315BD01}" type="pres">
      <dgm:prSet presAssocID="{0269BE57-F0F6-4CC3-9BAF-EFAD309EA7B2}" presName="FiveNodes_5" presStyleLbl="node1" presStyleIdx="4" presStyleCnt="5">
        <dgm:presLayoutVars>
          <dgm:bulletEnabled val="1"/>
        </dgm:presLayoutVars>
      </dgm:prSet>
      <dgm:spPr/>
    </dgm:pt>
    <dgm:pt modelId="{CE4DCECA-5209-4A21-9015-080065118D94}" type="pres">
      <dgm:prSet presAssocID="{0269BE57-F0F6-4CC3-9BAF-EFAD309EA7B2}" presName="FiveConn_1-2" presStyleLbl="fgAccFollowNode1" presStyleIdx="0" presStyleCnt="4">
        <dgm:presLayoutVars>
          <dgm:bulletEnabled val="1"/>
        </dgm:presLayoutVars>
      </dgm:prSet>
      <dgm:spPr/>
    </dgm:pt>
    <dgm:pt modelId="{C5E1C50E-60D3-4EB8-9A90-190512400E33}" type="pres">
      <dgm:prSet presAssocID="{0269BE57-F0F6-4CC3-9BAF-EFAD309EA7B2}" presName="FiveConn_2-3" presStyleLbl="fgAccFollowNode1" presStyleIdx="1" presStyleCnt="4">
        <dgm:presLayoutVars>
          <dgm:bulletEnabled val="1"/>
        </dgm:presLayoutVars>
      </dgm:prSet>
      <dgm:spPr/>
    </dgm:pt>
    <dgm:pt modelId="{A3EDF98D-498F-44F8-B0DC-5CF7522E7B74}" type="pres">
      <dgm:prSet presAssocID="{0269BE57-F0F6-4CC3-9BAF-EFAD309EA7B2}" presName="FiveConn_3-4" presStyleLbl="fgAccFollowNode1" presStyleIdx="2" presStyleCnt="4">
        <dgm:presLayoutVars>
          <dgm:bulletEnabled val="1"/>
        </dgm:presLayoutVars>
      </dgm:prSet>
      <dgm:spPr/>
    </dgm:pt>
    <dgm:pt modelId="{EB9AA916-3BDA-4B7D-A42B-C6F689CE0861}" type="pres">
      <dgm:prSet presAssocID="{0269BE57-F0F6-4CC3-9BAF-EFAD309EA7B2}" presName="FiveConn_4-5" presStyleLbl="fgAccFollowNode1" presStyleIdx="3" presStyleCnt="4">
        <dgm:presLayoutVars>
          <dgm:bulletEnabled val="1"/>
        </dgm:presLayoutVars>
      </dgm:prSet>
      <dgm:spPr/>
    </dgm:pt>
    <dgm:pt modelId="{F969E94F-8FEB-4A26-8E38-0388FFC2C440}" type="pres">
      <dgm:prSet presAssocID="{0269BE57-F0F6-4CC3-9BAF-EFAD309EA7B2}" presName="FiveNodes_1_text" presStyleLbl="node1" presStyleIdx="4" presStyleCnt="5">
        <dgm:presLayoutVars>
          <dgm:bulletEnabled val="1"/>
        </dgm:presLayoutVars>
      </dgm:prSet>
      <dgm:spPr/>
    </dgm:pt>
    <dgm:pt modelId="{4BBA82D1-1D83-4B30-87F2-DF20459D5F8C}" type="pres">
      <dgm:prSet presAssocID="{0269BE57-F0F6-4CC3-9BAF-EFAD309EA7B2}" presName="FiveNodes_2_text" presStyleLbl="node1" presStyleIdx="4" presStyleCnt="5">
        <dgm:presLayoutVars>
          <dgm:bulletEnabled val="1"/>
        </dgm:presLayoutVars>
      </dgm:prSet>
      <dgm:spPr/>
    </dgm:pt>
    <dgm:pt modelId="{AEF5B1B4-5583-475E-81A3-B6D36D7E4352}" type="pres">
      <dgm:prSet presAssocID="{0269BE57-F0F6-4CC3-9BAF-EFAD309EA7B2}" presName="FiveNodes_3_text" presStyleLbl="node1" presStyleIdx="4" presStyleCnt="5">
        <dgm:presLayoutVars>
          <dgm:bulletEnabled val="1"/>
        </dgm:presLayoutVars>
      </dgm:prSet>
      <dgm:spPr/>
    </dgm:pt>
    <dgm:pt modelId="{29FA5CB7-5336-4585-A4CC-F70EAF27914C}" type="pres">
      <dgm:prSet presAssocID="{0269BE57-F0F6-4CC3-9BAF-EFAD309EA7B2}" presName="FiveNodes_4_text" presStyleLbl="node1" presStyleIdx="4" presStyleCnt="5">
        <dgm:presLayoutVars>
          <dgm:bulletEnabled val="1"/>
        </dgm:presLayoutVars>
      </dgm:prSet>
      <dgm:spPr/>
    </dgm:pt>
    <dgm:pt modelId="{FC874129-E59E-4192-8C64-9C91CD05FC43}" type="pres">
      <dgm:prSet presAssocID="{0269BE57-F0F6-4CC3-9BAF-EFAD309EA7B2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75593711-9AD2-42B7-B7CB-CE97F0E02DBF}" type="presOf" srcId="{7FC356AA-D5BC-48E5-B50B-F3D9C8F9B6E2}" destId="{CE4DCECA-5209-4A21-9015-080065118D94}" srcOrd="0" destOrd="0" presId="urn:microsoft.com/office/officeart/2005/8/layout/vProcess5"/>
    <dgm:cxn modelId="{30380F16-B556-42E4-B55F-6B61F1F50455}" type="presOf" srcId="{8C540E03-E2DA-4DE7-90F4-7A4883D7DD70}" destId="{EB9AA916-3BDA-4B7D-A42B-C6F689CE0861}" srcOrd="0" destOrd="0" presId="urn:microsoft.com/office/officeart/2005/8/layout/vProcess5"/>
    <dgm:cxn modelId="{1EA04222-639A-4805-8DB9-F31057834927}" type="presOf" srcId="{A6CA303C-2D27-42C9-87AD-C56A8EAD5289}" destId="{F969E94F-8FEB-4A26-8E38-0388FFC2C440}" srcOrd="1" destOrd="0" presId="urn:microsoft.com/office/officeart/2005/8/layout/vProcess5"/>
    <dgm:cxn modelId="{E0695234-7E09-407B-8CAF-46E6A441B28C}" type="presOf" srcId="{6C722164-91A4-45B7-8069-3DADB1019A7E}" destId="{663DDAE7-A874-40CC-BF76-37C15315BD01}" srcOrd="0" destOrd="0" presId="urn:microsoft.com/office/officeart/2005/8/layout/vProcess5"/>
    <dgm:cxn modelId="{19E52936-FDEF-44FB-A19B-9497C52D3EDC}" type="presOf" srcId="{A7640035-E022-4091-B54F-07A7B6E0DAC3}" destId="{A3EDF98D-498F-44F8-B0DC-5CF7522E7B74}" srcOrd="0" destOrd="0" presId="urn:microsoft.com/office/officeart/2005/8/layout/vProcess5"/>
    <dgm:cxn modelId="{004F1D3D-A4B2-4EFD-8B61-624BD0316113}" type="presOf" srcId="{3BC94B6B-2F2A-4E6B-A93B-F2DE7AE4E7B6}" destId="{5DC32602-0B05-4437-AED2-8D751F68F53D}" srcOrd="0" destOrd="0" presId="urn:microsoft.com/office/officeart/2005/8/layout/vProcess5"/>
    <dgm:cxn modelId="{50BD713F-9D76-4314-9642-07A4B8E38703}" type="presOf" srcId="{0269BE57-F0F6-4CC3-9BAF-EFAD309EA7B2}" destId="{C90E45E3-F2F2-4476-9A44-4B27EAB1272F}" srcOrd="0" destOrd="0" presId="urn:microsoft.com/office/officeart/2005/8/layout/vProcess5"/>
    <dgm:cxn modelId="{4837F044-C255-4B04-92C6-297951BC65EA}" type="presOf" srcId="{3BC94B6B-2F2A-4E6B-A93B-F2DE7AE4E7B6}" destId="{AEF5B1B4-5583-475E-81A3-B6D36D7E4352}" srcOrd="1" destOrd="0" presId="urn:microsoft.com/office/officeart/2005/8/layout/vProcess5"/>
    <dgm:cxn modelId="{19F0467E-9B97-4DEE-8CD4-4C36927BBBAA}" srcId="{0269BE57-F0F6-4CC3-9BAF-EFAD309EA7B2}" destId="{A6CA303C-2D27-42C9-87AD-C56A8EAD5289}" srcOrd="0" destOrd="0" parTransId="{9FE71CCF-D75C-4781-8F34-84D0CF4D8BBA}" sibTransId="{7FC356AA-D5BC-48E5-B50B-F3D9C8F9B6E2}"/>
    <dgm:cxn modelId="{FADD2D82-72C4-4D74-9903-E30066881EDE}" srcId="{0269BE57-F0F6-4CC3-9BAF-EFAD309EA7B2}" destId="{3BC94B6B-2F2A-4E6B-A93B-F2DE7AE4E7B6}" srcOrd="2" destOrd="0" parTransId="{309F4216-5138-485C-A81A-546AA83B992F}" sibTransId="{A7640035-E022-4091-B54F-07A7B6E0DAC3}"/>
    <dgm:cxn modelId="{E7AA18B6-92FD-4A74-B2C8-6226A2EA4B3F}" type="presOf" srcId="{A6CA303C-2D27-42C9-87AD-C56A8EAD5289}" destId="{E096B289-A767-4EA1-90C6-CC0B9ADE4B60}" srcOrd="0" destOrd="0" presId="urn:microsoft.com/office/officeart/2005/8/layout/vProcess5"/>
    <dgm:cxn modelId="{90A0F3C8-AEB5-4932-9D9F-E4268872468B}" srcId="{0269BE57-F0F6-4CC3-9BAF-EFAD309EA7B2}" destId="{CABFAC0A-3A08-482F-8E3F-857EFEA8030D}" srcOrd="3" destOrd="0" parTransId="{D8CDDFC8-546C-419B-B0BC-53A022D6A1D6}" sibTransId="{8C540E03-E2DA-4DE7-90F4-7A4883D7DD70}"/>
    <dgm:cxn modelId="{84C941CA-8D46-4549-94E3-A5B84E77894E}" type="presOf" srcId="{7DE1E138-040C-4E5B-8B3A-B44D33DE3A66}" destId="{766B6AAF-715E-4495-BA61-911ACEFC3A2F}" srcOrd="0" destOrd="0" presId="urn:microsoft.com/office/officeart/2005/8/layout/vProcess5"/>
    <dgm:cxn modelId="{D49E6FE7-0A20-4C83-A2CB-E907BD0FF302}" type="presOf" srcId="{7DE1E138-040C-4E5B-8B3A-B44D33DE3A66}" destId="{4BBA82D1-1D83-4B30-87F2-DF20459D5F8C}" srcOrd="1" destOrd="0" presId="urn:microsoft.com/office/officeart/2005/8/layout/vProcess5"/>
    <dgm:cxn modelId="{6408F8EB-5C56-49F7-A783-5F5F0AA00E2B}" type="presOf" srcId="{6C722164-91A4-45B7-8069-3DADB1019A7E}" destId="{FC874129-E59E-4192-8C64-9C91CD05FC43}" srcOrd="1" destOrd="0" presId="urn:microsoft.com/office/officeart/2005/8/layout/vProcess5"/>
    <dgm:cxn modelId="{1FAE1BEE-9729-45CE-867C-93303AC48D75}" srcId="{0269BE57-F0F6-4CC3-9BAF-EFAD309EA7B2}" destId="{6C722164-91A4-45B7-8069-3DADB1019A7E}" srcOrd="4" destOrd="0" parTransId="{C6C03B55-123C-4D1F-8092-D49D9AFDF7BC}" sibTransId="{5B2A4465-6B96-4D2E-86A3-B0DC622BF58B}"/>
    <dgm:cxn modelId="{4D5F44F4-3F9B-4554-9FB6-42098B860FB0}" srcId="{0269BE57-F0F6-4CC3-9BAF-EFAD309EA7B2}" destId="{7DE1E138-040C-4E5B-8B3A-B44D33DE3A66}" srcOrd="1" destOrd="0" parTransId="{6B5729EE-882B-4D41-A9E2-B803FF6FAD7C}" sibTransId="{01E415F7-52CE-4378-8868-66162CF40593}"/>
    <dgm:cxn modelId="{FCFBD4F6-912B-4EAB-9A96-E31C13D4F645}" type="presOf" srcId="{CABFAC0A-3A08-482F-8E3F-857EFEA8030D}" destId="{6C15AB0D-C4E8-45F0-BF83-908B44E37E0F}" srcOrd="0" destOrd="0" presId="urn:microsoft.com/office/officeart/2005/8/layout/vProcess5"/>
    <dgm:cxn modelId="{945B0EF7-60BC-4A01-8BCA-696330C8A575}" type="presOf" srcId="{01E415F7-52CE-4378-8868-66162CF40593}" destId="{C5E1C50E-60D3-4EB8-9A90-190512400E33}" srcOrd="0" destOrd="0" presId="urn:microsoft.com/office/officeart/2005/8/layout/vProcess5"/>
    <dgm:cxn modelId="{325731F7-9AB9-408D-B4DD-AC7C8B302D3F}" type="presOf" srcId="{CABFAC0A-3A08-482F-8E3F-857EFEA8030D}" destId="{29FA5CB7-5336-4585-A4CC-F70EAF27914C}" srcOrd="1" destOrd="0" presId="urn:microsoft.com/office/officeart/2005/8/layout/vProcess5"/>
    <dgm:cxn modelId="{0B4959F8-CAF5-4950-83FB-9B90DD948141}" type="presParOf" srcId="{C90E45E3-F2F2-4476-9A44-4B27EAB1272F}" destId="{55507BDF-C4A7-4C77-AE8B-5E65C7C51617}" srcOrd="0" destOrd="0" presId="urn:microsoft.com/office/officeart/2005/8/layout/vProcess5"/>
    <dgm:cxn modelId="{09F6F3A9-C494-4260-8564-C46DF951B803}" type="presParOf" srcId="{C90E45E3-F2F2-4476-9A44-4B27EAB1272F}" destId="{E096B289-A767-4EA1-90C6-CC0B9ADE4B60}" srcOrd="1" destOrd="0" presId="urn:microsoft.com/office/officeart/2005/8/layout/vProcess5"/>
    <dgm:cxn modelId="{E86D6123-7C04-41F6-9465-E8A0E16687BC}" type="presParOf" srcId="{C90E45E3-F2F2-4476-9A44-4B27EAB1272F}" destId="{766B6AAF-715E-4495-BA61-911ACEFC3A2F}" srcOrd="2" destOrd="0" presId="urn:microsoft.com/office/officeart/2005/8/layout/vProcess5"/>
    <dgm:cxn modelId="{792AE34F-64D9-49E7-8E68-2FA8812B90CC}" type="presParOf" srcId="{C90E45E3-F2F2-4476-9A44-4B27EAB1272F}" destId="{5DC32602-0B05-4437-AED2-8D751F68F53D}" srcOrd="3" destOrd="0" presId="urn:microsoft.com/office/officeart/2005/8/layout/vProcess5"/>
    <dgm:cxn modelId="{4D4F8C00-ECB4-4D22-BA00-E01125327402}" type="presParOf" srcId="{C90E45E3-F2F2-4476-9A44-4B27EAB1272F}" destId="{6C15AB0D-C4E8-45F0-BF83-908B44E37E0F}" srcOrd="4" destOrd="0" presId="urn:microsoft.com/office/officeart/2005/8/layout/vProcess5"/>
    <dgm:cxn modelId="{0BE62815-AD92-4D96-B7E9-E514CAA78A23}" type="presParOf" srcId="{C90E45E3-F2F2-4476-9A44-4B27EAB1272F}" destId="{663DDAE7-A874-40CC-BF76-37C15315BD01}" srcOrd="5" destOrd="0" presId="urn:microsoft.com/office/officeart/2005/8/layout/vProcess5"/>
    <dgm:cxn modelId="{3B1B7956-3CA2-40A1-B414-A3559CF6F4CD}" type="presParOf" srcId="{C90E45E3-F2F2-4476-9A44-4B27EAB1272F}" destId="{CE4DCECA-5209-4A21-9015-080065118D94}" srcOrd="6" destOrd="0" presId="urn:microsoft.com/office/officeart/2005/8/layout/vProcess5"/>
    <dgm:cxn modelId="{754D18CE-085B-4AAE-B3C6-E1CC6DAE34E6}" type="presParOf" srcId="{C90E45E3-F2F2-4476-9A44-4B27EAB1272F}" destId="{C5E1C50E-60D3-4EB8-9A90-190512400E33}" srcOrd="7" destOrd="0" presId="urn:microsoft.com/office/officeart/2005/8/layout/vProcess5"/>
    <dgm:cxn modelId="{98C65FA2-1302-49FF-AFC9-8D18A268AFD2}" type="presParOf" srcId="{C90E45E3-F2F2-4476-9A44-4B27EAB1272F}" destId="{A3EDF98D-498F-44F8-B0DC-5CF7522E7B74}" srcOrd="8" destOrd="0" presId="urn:microsoft.com/office/officeart/2005/8/layout/vProcess5"/>
    <dgm:cxn modelId="{E1671F5A-B3F2-4681-A540-04DC1873C26F}" type="presParOf" srcId="{C90E45E3-F2F2-4476-9A44-4B27EAB1272F}" destId="{EB9AA916-3BDA-4B7D-A42B-C6F689CE0861}" srcOrd="9" destOrd="0" presId="urn:microsoft.com/office/officeart/2005/8/layout/vProcess5"/>
    <dgm:cxn modelId="{FA5C821E-742F-4F13-A8E4-94DC76319B56}" type="presParOf" srcId="{C90E45E3-F2F2-4476-9A44-4B27EAB1272F}" destId="{F969E94F-8FEB-4A26-8E38-0388FFC2C440}" srcOrd="10" destOrd="0" presId="urn:microsoft.com/office/officeart/2005/8/layout/vProcess5"/>
    <dgm:cxn modelId="{9D807E57-2492-44DF-82C5-D4BB7CB9B811}" type="presParOf" srcId="{C90E45E3-F2F2-4476-9A44-4B27EAB1272F}" destId="{4BBA82D1-1D83-4B30-87F2-DF20459D5F8C}" srcOrd="11" destOrd="0" presId="urn:microsoft.com/office/officeart/2005/8/layout/vProcess5"/>
    <dgm:cxn modelId="{76FC85EF-396C-4C5C-810B-65EC18F3214C}" type="presParOf" srcId="{C90E45E3-F2F2-4476-9A44-4B27EAB1272F}" destId="{AEF5B1B4-5583-475E-81A3-B6D36D7E4352}" srcOrd="12" destOrd="0" presId="urn:microsoft.com/office/officeart/2005/8/layout/vProcess5"/>
    <dgm:cxn modelId="{559DDA0D-ECC0-43C7-BAFF-390457386636}" type="presParOf" srcId="{C90E45E3-F2F2-4476-9A44-4B27EAB1272F}" destId="{29FA5CB7-5336-4585-A4CC-F70EAF27914C}" srcOrd="13" destOrd="0" presId="urn:microsoft.com/office/officeart/2005/8/layout/vProcess5"/>
    <dgm:cxn modelId="{9AEDB8C0-1450-41F4-AF4A-DDD4392F73DD}" type="presParOf" srcId="{C90E45E3-F2F2-4476-9A44-4B27EAB1272F}" destId="{FC874129-E59E-4192-8C64-9C91CD05FC43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1A6FF2-91D5-4D45-B3C2-974D3A0DE9C2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A65A92F-68D4-4BF1-B5AA-B3C245D8585A}">
      <dgm:prSet/>
      <dgm:spPr/>
      <dgm:t>
        <a:bodyPr/>
        <a:lstStyle/>
        <a:p>
          <a:r>
            <a:rPr lang="en-US"/>
            <a:t>✅ Higher accuracy in earthquake likelihood prediction</a:t>
          </a:r>
        </a:p>
      </dgm:t>
    </dgm:pt>
    <dgm:pt modelId="{B7C6C6A0-3A58-40D1-A12E-B7CAF05F49E8}" type="parTrans" cxnId="{B447EB5D-DBC2-4D63-8D1C-A1980DFE6156}">
      <dgm:prSet/>
      <dgm:spPr/>
      <dgm:t>
        <a:bodyPr/>
        <a:lstStyle/>
        <a:p>
          <a:endParaRPr lang="en-US"/>
        </a:p>
      </dgm:t>
    </dgm:pt>
    <dgm:pt modelId="{BCC6785A-1D9B-4B1B-84E3-133C8B7D3995}" type="sibTrans" cxnId="{B447EB5D-DBC2-4D63-8D1C-A1980DFE6156}">
      <dgm:prSet/>
      <dgm:spPr/>
      <dgm:t>
        <a:bodyPr/>
        <a:lstStyle/>
        <a:p>
          <a:endParaRPr lang="en-US"/>
        </a:p>
      </dgm:t>
    </dgm:pt>
    <dgm:pt modelId="{C7801769-4F92-44F9-B0F4-E990932F67EA}">
      <dgm:prSet/>
      <dgm:spPr/>
      <dgm:t>
        <a:bodyPr/>
        <a:lstStyle/>
        <a:p>
          <a:r>
            <a:rPr lang="en-US"/>
            <a:t>📍 Identifies vulnerable regions</a:t>
          </a:r>
        </a:p>
      </dgm:t>
    </dgm:pt>
    <dgm:pt modelId="{F7BF297F-7057-4F81-BE46-3B0CE50ACFC7}" type="parTrans" cxnId="{559E3864-B9AA-445A-BD54-5F9E79FC3BE6}">
      <dgm:prSet/>
      <dgm:spPr/>
      <dgm:t>
        <a:bodyPr/>
        <a:lstStyle/>
        <a:p>
          <a:endParaRPr lang="en-US"/>
        </a:p>
      </dgm:t>
    </dgm:pt>
    <dgm:pt modelId="{EF13BEAB-7E21-4E00-B7D0-025EF531BCB8}" type="sibTrans" cxnId="{559E3864-B9AA-445A-BD54-5F9E79FC3BE6}">
      <dgm:prSet/>
      <dgm:spPr/>
      <dgm:t>
        <a:bodyPr/>
        <a:lstStyle/>
        <a:p>
          <a:endParaRPr lang="en-US"/>
        </a:p>
      </dgm:t>
    </dgm:pt>
    <dgm:pt modelId="{5D34CD8E-6FB4-4D38-BB1C-6D945DECA710}">
      <dgm:prSet/>
      <dgm:spPr/>
      <dgm:t>
        <a:bodyPr/>
        <a:lstStyle/>
        <a:p>
          <a:r>
            <a:rPr lang="en-US"/>
            <a:t>🚨 Helps proactive evacuation planning</a:t>
          </a:r>
        </a:p>
      </dgm:t>
    </dgm:pt>
    <dgm:pt modelId="{56C6AD13-E737-4949-B55F-03B8AF2BDD56}" type="parTrans" cxnId="{ABD513F8-F23F-48D7-8C6C-3A36DE17C1DD}">
      <dgm:prSet/>
      <dgm:spPr/>
      <dgm:t>
        <a:bodyPr/>
        <a:lstStyle/>
        <a:p>
          <a:endParaRPr lang="en-US"/>
        </a:p>
      </dgm:t>
    </dgm:pt>
    <dgm:pt modelId="{5AD70591-1318-4613-B631-97C06CADF5FD}" type="sibTrans" cxnId="{ABD513F8-F23F-48D7-8C6C-3A36DE17C1DD}">
      <dgm:prSet/>
      <dgm:spPr/>
      <dgm:t>
        <a:bodyPr/>
        <a:lstStyle/>
        <a:p>
          <a:endParaRPr lang="en-US"/>
        </a:p>
      </dgm:t>
    </dgm:pt>
    <dgm:pt modelId="{C7B10B73-EFD3-4D05-BDF1-E221F255DB3F}">
      <dgm:prSet/>
      <dgm:spPr/>
      <dgm:t>
        <a:bodyPr/>
        <a:lstStyle/>
        <a:p>
          <a:r>
            <a:rPr lang="en-US"/>
            <a:t>📡 Real-time alerts with IoT integration</a:t>
          </a:r>
        </a:p>
      </dgm:t>
    </dgm:pt>
    <dgm:pt modelId="{7FD66A18-2410-43CB-987B-E79DAA3A9D35}" type="parTrans" cxnId="{5A32F84D-5A80-4BF8-9F99-9835A724F296}">
      <dgm:prSet/>
      <dgm:spPr/>
      <dgm:t>
        <a:bodyPr/>
        <a:lstStyle/>
        <a:p>
          <a:endParaRPr lang="en-US"/>
        </a:p>
      </dgm:t>
    </dgm:pt>
    <dgm:pt modelId="{EE0B82B2-7CCA-4B5B-974C-82CE61750715}" type="sibTrans" cxnId="{5A32F84D-5A80-4BF8-9F99-9835A724F296}">
      <dgm:prSet/>
      <dgm:spPr/>
      <dgm:t>
        <a:bodyPr/>
        <a:lstStyle/>
        <a:p>
          <a:endParaRPr lang="en-US"/>
        </a:p>
      </dgm:t>
    </dgm:pt>
    <dgm:pt modelId="{D70A13B0-95DC-4689-9930-4A81E07CD977}" type="pres">
      <dgm:prSet presAssocID="{C71A6FF2-91D5-4D45-B3C2-974D3A0DE9C2}" presName="matrix" presStyleCnt="0">
        <dgm:presLayoutVars>
          <dgm:chMax val="1"/>
          <dgm:dir/>
          <dgm:resizeHandles val="exact"/>
        </dgm:presLayoutVars>
      </dgm:prSet>
      <dgm:spPr/>
    </dgm:pt>
    <dgm:pt modelId="{34D5211A-F73C-46E2-B5AD-BB0958417346}" type="pres">
      <dgm:prSet presAssocID="{C71A6FF2-91D5-4D45-B3C2-974D3A0DE9C2}" presName="diamond" presStyleLbl="bgShp" presStyleIdx="0" presStyleCnt="1"/>
      <dgm:spPr/>
    </dgm:pt>
    <dgm:pt modelId="{209A24B6-098F-402C-B7DF-26FB0157C67D}" type="pres">
      <dgm:prSet presAssocID="{C71A6FF2-91D5-4D45-B3C2-974D3A0DE9C2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DBCEC08-6926-4466-BCD4-F8C64CB41315}" type="pres">
      <dgm:prSet presAssocID="{C71A6FF2-91D5-4D45-B3C2-974D3A0DE9C2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F499020-BFD3-43C6-B99A-7979F7FA0738}" type="pres">
      <dgm:prSet presAssocID="{C71A6FF2-91D5-4D45-B3C2-974D3A0DE9C2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464EEF7-4571-4BDD-B7B2-E689167767C2}" type="pres">
      <dgm:prSet presAssocID="{C71A6FF2-91D5-4D45-B3C2-974D3A0DE9C2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EE19633-3646-436E-A926-20A0232D10F4}" type="presOf" srcId="{C71A6FF2-91D5-4D45-B3C2-974D3A0DE9C2}" destId="{D70A13B0-95DC-4689-9930-4A81E07CD977}" srcOrd="0" destOrd="0" presId="urn:microsoft.com/office/officeart/2005/8/layout/matrix3"/>
    <dgm:cxn modelId="{D9D7AE33-C6AA-418C-ACF6-89B9E863F432}" type="presOf" srcId="{7A65A92F-68D4-4BF1-B5AA-B3C245D8585A}" destId="{209A24B6-098F-402C-B7DF-26FB0157C67D}" srcOrd="0" destOrd="0" presId="urn:microsoft.com/office/officeart/2005/8/layout/matrix3"/>
    <dgm:cxn modelId="{B447EB5D-DBC2-4D63-8D1C-A1980DFE6156}" srcId="{C71A6FF2-91D5-4D45-B3C2-974D3A0DE9C2}" destId="{7A65A92F-68D4-4BF1-B5AA-B3C245D8585A}" srcOrd="0" destOrd="0" parTransId="{B7C6C6A0-3A58-40D1-A12E-B7CAF05F49E8}" sibTransId="{BCC6785A-1D9B-4B1B-84E3-133C8B7D3995}"/>
    <dgm:cxn modelId="{559E3864-B9AA-445A-BD54-5F9E79FC3BE6}" srcId="{C71A6FF2-91D5-4D45-B3C2-974D3A0DE9C2}" destId="{C7801769-4F92-44F9-B0F4-E990932F67EA}" srcOrd="1" destOrd="0" parTransId="{F7BF297F-7057-4F81-BE46-3B0CE50ACFC7}" sibTransId="{EF13BEAB-7E21-4E00-B7D0-025EF531BCB8}"/>
    <dgm:cxn modelId="{5A32F84D-5A80-4BF8-9F99-9835A724F296}" srcId="{C71A6FF2-91D5-4D45-B3C2-974D3A0DE9C2}" destId="{C7B10B73-EFD3-4D05-BDF1-E221F255DB3F}" srcOrd="3" destOrd="0" parTransId="{7FD66A18-2410-43CB-987B-E79DAA3A9D35}" sibTransId="{EE0B82B2-7CCA-4B5B-974C-82CE61750715}"/>
    <dgm:cxn modelId="{018ADC58-A226-4C6A-A302-C34444EEADE0}" type="presOf" srcId="{C7801769-4F92-44F9-B0F4-E990932F67EA}" destId="{FDBCEC08-6926-4466-BCD4-F8C64CB41315}" srcOrd="0" destOrd="0" presId="urn:microsoft.com/office/officeart/2005/8/layout/matrix3"/>
    <dgm:cxn modelId="{47EDDBE0-362E-4F9B-845E-B3C3614A4909}" type="presOf" srcId="{C7B10B73-EFD3-4D05-BDF1-E221F255DB3F}" destId="{2464EEF7-4571-4BDD-B7B2-E689167767C2}" srcOrd="0" destOrd="0" presId="urn:microsoft.com/office/officeart/2005/8/layout/matrix3"/>
    <dgm:cxn modelId="{ABD513F8-F23F-48D7-8C6C-3A36DE17C1DD}" srcId="{C71A6FF2-91D5-4D45-B3C2-974D3A0DE9C2}" destId="{5D34CD8E-6FB4-4D38-BB1C-6D945DECA710}" srcOrd="2" destOrd="0" parTransId="{56C6AD13-E737-4949-B55F-03B8AF2BDD56}" sibTransId="{5AD70591-1318-4613-B631-97C06CADF5FD}"/>
    <dgm:cxn modelId="{0DCB13FA-416F-492E-B2BA-43011A0C1360}" type="presOf" srcId="{5D34CD8E-6FB4-4D38-BB1C-6D945DECA710}" destId="{5F499020-BFD3-43C6-B99A-7979F7FA0738}" srcOrd="0" destOrd="0" presId="urn:microsoft.com/office/officeart/2005/8/layout/matrix3"/>
    <dgm:cxn modelId="{66E80A47-C8BC-4C7E-882F-DEA7410E684F}" type="presParOf" srcId="{D70A13B0-95DC-4689-9930-4A81E07CD977}" destId="{34D5211A-F73C-46E2-B5AD-BB0958417346}" srcOrd="0" destOrd="0" presId="urn:microsoft.com/office/officeart/2005/8/layout/matrix3"/>
    <dgm:cxn modelId="{31D9F05A-072D-457F-9628-9E5FE8007838}" type="presParOf" srcId="{D70A13B0-95DC-4689-9930-4A81E07CD977}" destId="{209A24B6-098F-402C-B7DF-26FB0157C67D}" srcOrd="1" destOrd="0" presId="urn:microsoft.com/office/officeart/2005/8/layout/matrix3"/>
    <dgm:cxn modelId="{751528A8-4C7B-436A-8C45-BEFC261123FC}" type="presParOf" srcId="{D70A13B0-95DC-4689-9930-4A81E07CD977}" destId="{FDBCEC08-6926-4466-BCD4-F8C64CB41315}" srcOrd="2" destOrd="0" presId="urn:microsoft.com/office/officeart/2005/8/layout/matrix3"/>
    <dgm:cxn modelId="{31D4225B-0E5A-4B18-BFBF-9D0E578D0B66}" type="presParOf" srcId="{D70A13B0-95DC-4689-9930-4A81E07CD977}" destId="{5F499020-BFD3-43C6-B99A-7979F7FA0738}" srcOrd="3" destOrd="0" presId="urn:microsoft.com/office/officeart/2005/8/layout/matrix3"/>
    <dgm:cxn modelId="{2A38904C-D451-4EBD-BF96-D9690A03C6FC}" type="presParOf" srcId="{D70A13B0-95DC-4689-9930-4A81E07CD977}" destId="{2464EEF7-4571-4BDD-B7B2-E689167767C2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7062988-1E5D-4DD8-A0C5-6FB971000AF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50B8B8B1-D160-4F47-85F7-D50251FC3730}">
      <dgm:prSet/>
      <dgm:spPr/>
      <dgm:t>
        <a:bodyPr/>
        <a:lstStyle/>
        <a:p>
          <a:r>
            <a:rPr lang="en-US"/>
            <a:t>🛰️ Satellite &amp; IoT sensor data integration</a:t>
          </a:r>
        </a:p>
      </dgm:t>
    </dgm:pt>
    <dgm:pt modelId="{08003B53-8B1F-4239-A9FC-ABFD7C2434BC}" type="parTrans" cxnId="{36441B74-C377-48FE-BDFC-A44F937E4FE4}">
      <dgm:prSet/>
      <dgm:spPr/>
      <dgm:t>
        <a:bodyPr/>
        <a:lstStyle/>
        <a:p>
          <a:endParaRPr lang="en-US"/>
        </a:p>
      </dgm:t>
    </dgm:pt>
    <dgm:pt modelId="{1079EC57-ADE8-4339-9461-55B1D5014942}" type="sibTrans" cxnId="{36441B74-C377-48FE-BDFC-A44F937E4FE4}">
      <dgm:prSet/>
      <dgm:spPr/>
      <dgm:t>
        <a:bodyPr/>
        <a:lstStyle/>
        <a:p>
          <a:endParaRPr lang="en-US"/>
        </a:p>
      </dgm:t>
    </dgm:pt>
    <dgm:pt modelId="{D7E998AE-B838-4F43-AA3E-9A0B6D947DDC}">
      <dgm:prSet/>
      <dgm:spPr/>
      <dgm:t>
        <a:bodyPr/>
        <a:lstStyle/>
        <a:p>
          <a:r>
            <a:rPr lang="en-US"/>
            <a:t>📊 Real-time AI dashboards</a:t>
          </a:r>
        </a:p>
      </dgm:t>
    </dgm:pt>
    <dgm:pt modelId="{E7D5AE8D-FADD-4A08-8784-C646517066AA}" type="parTrans" cxnId="{9197A322-4C2B-46C9-B8FD-A103A8957F3D}">
      <dgm:prSet/>
      <dgm:spPr/>
      <dgm:t>
        <a:bodyPr/>
        <a:lstStyle/>
        <a:p>
          <a:endParaRPr lang="en-US"/>
        </a:p>
      </dgm:t>
    </dgm:pt>
    <dgm:pt modelId="{01EFDDDD-0F18-4F51-B7BE-D8E7F9C6B5A3}" type="sibTrans" cxnId="{9197A322-4C2B-46C9-B8FD-A103A8957F3D}">
      <dgm:prSet/>
      <dgm:spPr/>
      <dgm:t>
        <a:bodyPr/>
        <a:lstStyle/>
        <a:p>
          <a:endParaRPr lang="en-US"/>
        </a:p>
      </dgm:t>
    </dgm:pt>
    <dgm:pt modelId="{A3D51ADB-FAC5-470F-A9AE-ABEC1DF71720}">
      <dgm:prSet/>
      <dgm:spPr/>
      <dgm:t>
        <a:bodyPr/>
        <a:lstStyle/>
        <a:p>
          <a:r>
            <a:rPr lang="en-US"/>
            <a:t>🌐 Global seismic data sharing</a:t>
          </a:r>
        </a:p>
      </dgm:t>
    </dgm:pt>
    <dgm:pt modelId="{8AC1F6DE-2B9F-4849-87E3-841D8CD0E4F5}" type="parTrans" cxnId="{5E067320-B898-4276-A8B6-0DDF18190CF6}">
      <dgm:prSet/>
      <dgm:spPr/>
      <dgm:t>
        <a:bodyPr/>
        <a:lstStyle/>
        <a:p>
          <a:endParaRPr lang="en-US"/>
        </a:p>
      </dgm:t>
    </dgm:pt>
    <dgm:pt modelId="{D30180BB-619E-40AE-910C-26501D7ADD16}" type="sibTrans" cxnId="{5E067320-B898-4276-A8B6-0DDF18190CF6}">
      <dgm:prSet/>
      <dgm:spPr/>
      <dgm:t>
        <a:bodyPr/>
        <a:lstStyle/>
        <a:p>
          <a:endParaRPr lang="en-US"/>
        </a:p>
      </dgm:t>
    </dgm:pt>
    <dgm:pt modelId="{4D08C29A-BFD4-4AA3-A279-0A79D7070D39}">
      <dgm:prSet/>
      <dgm:spPr/>
      <dgm:t>
        <a:bodyPr/>
        <a:lstStyle/>
        <a:p>
          <a:r>
            <a:rPr lang="en-US"/>
            <a:t>🏙️ Towards safer &amp; resilient smart cities</a:t>
          </a:r>
        </a:p>
      </dgm:t>
    </dgm:pt>
    <dgm:pt modelId="{992B9945-B4F3-444A-8A3E-936E282488AF}" type="parTrans" cxnId="{29416EA5-4E72-4AB8-AE94-381D3CBDA7B1}">
      <dgm:prSet/>
      <dgm:spPr/>
      <dgm:t>
        <a:bodyPr/>
        <a:lstStyle/>
        <a:p>
          <a:endParaRPr lang="en-US"/>
        </a:p>
      </dgm:t>
    </dgm:pt>
    <dgm:pt modelId="{AECAC94B-AD33-450D-A941-965311921E15}" type="sibTrans" cxnId="{29416EA5-4E72-4AB8-AE94-381D3CBDA7B1}">
      <dgm:prSet/>
      <dgm:spPr/>
      <dgm:t>
        <a:bodyPr/>
        <a:lstStyle/>
        <a:p>
          <a:endParaRPr lang="en-US"/>
        </a:p>
      </dgm:t>
    </dgm:pt>
    <dgm:pt modelId="{B2512809-B7DE-49C1-97F6-9590A815EDA4}" type="pres">
      <dgm:prSet presAssocID="{D7062988-1E5D-4DD8-A0C5-6FB971000AF7}" presName="root" presStyleCnt="0">
        <dgm:presLayoutVars>
          <dgm:dir/>
          <dgm:resizeHandles val="exact"/>
        </dgm:presLayoutVars>
      </dgm:prSet>
      <dgm:spPr/>
    </dgm:pt>
    <dgm:pt modelId="{CDED800B-EDAF-49EB-A7FB-8DDFC1C5F1F0}" type="pres">
      <dgm:prSet presAssocID="{50B8B8B1-D160-4F47-85F7-D50251FC3730}" presName="compNode" presStyleCnt="0"/>
      <dgm:spPr/>
    </dgm:pt>
    <dgm:pt modelId="{BB87672D-4B6D-43A5-A672-3B9E6F69CB74}" type="pres">
      <dgm:prSet presAssocID="{50B8B8B1-D160-4F47-85F7-D50251FC3730}" presName="bgRect" presStyleLbl="bgShp" presStyleIdx="0" presStyleCnt="4"/>
      <dgm:spPr/>
    </dgm:pt>
    <dgm:pt modelId="{C566BE19-E34C-4BCD-8274-1F97DFAFE6C8}" type="pres">
      <dgm:prSet presAssocID="{50B8B8B1-D160-4F47-85F7-D50251FC373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0BDCBDFE-5A40-4EFE-B01B-FF890188F8BC}" type="pres">
      <dgm:prSet presAssocID="{50B8B8B1-D160-4F47-85F7-D50251FC3730}" presName="spaceRect" presStyleCnt="0"/>
      <dgm:spPr/>
    </dgm:pt>
    <dgm:pt modelId="{B018B206-C641-422F-9723-E29A21BD9282}" type="pres">
      <dgm:prSet presAssocID="{50B8B8B1-D160-4F47-85F7-D50251FC3730}" presName="parTx" presStyleLbl="revTx" presStyleIdx="0" presStyleCnt="4">
        <dgm:presLayoutVars>
          <dgm:chMax val="0"/>
          <dgm:chPref val="0"/>
        </dgm:presLayoutVars>
      </dgm:prSet>
      <dgm:spPr/>
    </dgm:pt>
    <dgm:pt modelId="{88E501AD-7231-4587-A2E8-BC0691A5144D}" type="pres">
      <dgm:prSet presAssocID="{1079EC57-ADE8-4339-9461-55B1D5014942}" presName="sibTrans" presStyleCnt="0"/>
      <dgm:spPr/>
    </dgm:pt>
    <dgm:pt modelId="{1173C193-07B3-4788-9F1B-BEF375A23AEC}" type="pres">
      <dgm:prSet presAssocID="{D7E998AE-B838-4F43-AA3E-9A0B6D947DDC}" presName="compNode" presStyleCnt="0"/>
      <dgm:spPr/>
    </dgm:pt>
    <dgm:pt modelId="{D729F834-0561-4893-871A-A70FE9A4410C}" type="pres">
      <dgm:prSet presAssocID="{D7E998AE-B838-4F43-AA3E-9A0B6D947DDC}" presName="bgRect" presStyleLbl="bgShp" presStyleIdx="1" presStyleCnt="4"/>
      <dgm:spPr/>
    </dgm:pt>
    <dgm:pt modelId="{DFE6F6C3-F0CD-4F0B-B67B-70BCB8415065}" type="pres">
      <dgm:prSet presAssocID="{D7E998AE-B838-4F43-AA3E-9A0B6D947DD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E5E22CA-874E-4073-9DFB-2A6E726E06AC}" type="pres">
      <dgm:prSet presAssocID="{D7E998AE-B838-4F43-AA3E-9A0B6D947DDC}" presName="spaceRect" presStyleCnt="0"/>
      <dgm:spPr/>
    </dgm:pt>
    <dgm:pt modelId="{32C6B6B0-6A51-4136-9D5F-018B791F18F0}" type="pres">
      <dgm:prSet presAssocID="{D7E998AE-B838-4F43-AA3E-9A0B6D947DDC}" presName="parTx" presStyleLbl="revTx" presStyleIdx="1" presStyleCnt="4">
        <dgm:presLayoutVars>
          <dgm:chMax val="0"/>
          <dgm:chPref val="0"/>
        </dgm:presLayoutVars>
      </dgm:prSet>
      <dgm:spPr/>
    </dgm:pt>
    <dgm:pt modelId="{87540571-3D04-411D-9B44-182A9F47E916}" type="pres">
      <dgm:prSet presAssocID="{01EFDDDD-0F18-4F51-B7BE-D8E7F9C6B5A3}" presName="sibTrans" presStyleCnt="0"/>
      <dgm:spPr/>
    </dgm:pt>
    <dgm:pt modelId="{34631924-EFDE-49E1-BE3E-2503787FE0A3}" type="pres">
      <dgm:prSet presAssocID="{A3D51ADB-FAC5-470F-A9AE-ABEC1DF71720}" presName="compNode" presStyleCnt="0"/>
      <dgm:spPr/>
    </dgm:pt>
    <dgm:pt modelId="{2AE8E1A0-9C64-427A-B4D3-35470D43778D}" type="pres">
      <dgm:prSet presAssocID="{A3D51ADB-FAC5-470F-A9AE-ABEC1DF71720}" presName="bgRect" presStyleLbl="bgShp" presStyleIdx="2" presStyleCnt="4"/>
      <dgm:spPr/>
    </dgm:pt>
    <dgm:pt modelId="{B2A0959C-E5CF-4FB6-899A-1F0B1562B8D9}" type="pres">
      <dgm:prSet presAssocID="{A3D51ADB-FAC5-470F-A9AE-ABEC1DF7172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D8998FDE-E3F2-4721-92B5-30344A8C7A52}" type="pres">
      <dgm:prSet presAssocID="{A3D51ADB-FAC5-470F-A9AE-ABEC1DF71720}" presName="spaceRect" presStyleCnt="0"/>
      <dgm:spPr/>
    </dgm:pt>
    <dgm:pt modelId="{886F78BF-5D7E-4284-9773-C3AD1D5C661F}" type="pres">
      <dgm:prSet presAssocID="{A3D51ADB-FAC5-470F-A9AE-ABEC1DF71720}" presName="parTx" presStyleLbl="revTx" presStyleIdx="2" presStyleCnt="4">
        <dgm:presLayoutVars>
          <dgm:chMax val="0"/>
          <dgm:chPref val="0"/>
        </dgm:presLayoutVars>
      </dgm:prSet>
      <dgm:spPr/>
    </dgm:pt>
    <dgm:pt modelId="{F7B7222C-F6DC-4931-AEAD-2C7753BE58A8}" type="pres">
      <dgm:prSet presAssocID="{D30180BB-619E-40AE-910C-26501D7ADD16}" presName="sibTrans" presStyleCnt="0"/>
      <dgm:spPr/>
    </dgm:pt>
    <dgm:pt modelId="{4F2FC827-ECE3-4D72-AE77-17079C24B251}" type="pres">
      <dgm:prSet presAssocID="{4D08C29A-BFD4-4AA3-A279-0A79D7070D39}" presName="compNode" presStyleCnt="0"/>
      <dgm:spPr/>
    </dgm:pt>
    <dgm:pt modelId="{C998260A-317D-4AB2-B644-EE0B73A21BB8}" type="pres">
      <dgm:prSet presAssocID="{4D08C29A-BFD4-4AA3-A279-0A79D7070D39}" presName="bgRect" presStyleLbl="bgShp" presStyleIdx="3" presStyleCnt="4"/>
      <dgm:spPr/>
    </dgm:pt>
    <dgm:pt modelId="{0B00E48D-56D0-41BC-BEFE-20135F445FDE}" type="pres">
      <dgm:prSet presAssocID="{4D08C29A-BFD4-4AA3-A279-0A79D7070D3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B913DBE0-93F3-4004-AD39-CF478CF8B348}" type="pres">
      <dgm:prSet presAssocID="{4D08C29A-BFD4-4AA3-A279-0A79D7070D39}" presName="spaceRect" presStyleCnt="0"/>
      <dgm:spPr/>
    </dgm:pt>
    <dgm:pt modelId="{93A11A0D-DB11-49B3-826A-2AA692160CA3}" type="pres">
      <dgm:prSet presAssocID="{4D08C29A-BFD4-4AA3-A279-0A79D7070D3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46B5215-BD34-42AE-B2DA-3CAD6879629C}" type="presOf" srcId="{D7062988-1E5D-4DD8-A0C5-6FB971000AF7}" destId="{B2512809-B7DE-49C1-97F6-9590A815EDA4}" srcOrd="0" destOrd="0" presId="urn:microsoft.com/office/officeart/2018/2/layout/IconVerticalSolidList"/>
    <dgm:cxn modelId="{5E067320-B898-4276-A8B6-0DDF18190CF6}" srcId="{D7062988-1E5D-4DD8-A0C5-6FB971000AF7}" destId="{A3D51ADB-FAC5-470F-A9AE-ABEC1DF71720}" srcOrd="2" destOrd="0" parTransId="{8AC1F6DE-2B9F-4849-87E3-841D8CD0E4F5}" sibTransId="{D30180BB-619E-40AE-910C-26501D7ADD16}"/>
    <dgm:cxn modelId="{9197A322-4C2B-46C9-B8FD-A103A8957F3D}" srcId="{D7062988-1E5D-4DD8-A0C5-6FB971000AF7}" destId="{D7E998AE-B838-4F43-AA3E-9A0B6D947DDC}" srcOrd="1" destOrd="0" parTransId="{E7D5AE8D-FADD-4A08-8784-C646517066AA}" sibTransId="{01EFDDDD-0F18-4F51-B7BE-D8E7F9C6B5A3}"/>
    <dgm:cxn modelId="{36441B74-C377-48FE-BDFC-A44F937E4FE4}" srcId="{D7062988-1E5D-4DD8-A0C5-6FB971000AF7}" destId="{50B8B8B1-D160-4F47-85F7-D50251FC3730}" srcOrd="0" destOrd="0" parTransId="{08003B53-8B1F-4239-A9FC-ABFD7C2434BC}" sibTransId="{1079EC57-ADE8-4339-9461-55B1D5014942}"/>
    <dgm:cxn modelId="{29416EA5-4E72-4AB8-AE94-381D3CBDA7B1}" srcId="{D7062988-1E5D-4DD8-A0C5-6FB971000AF7}" destId="{4D08C29A-BFD4-4AA3-A279-0A79D7070D39}" srcOrd="3" destOrd="0" parTransId="{992B9945-B4F3-444A-8A3E-936E282488AF}" sibTransId="{AECAC94B-AD33-450D-A941-965311921E15}"/>
    <dgm:cxn modelId="{9B2C44AC-4BE3-45BC-9D94-7E9FF8119582}" type="presOf" srcId="{D7E998AE-B838-4F43-AA3E-9A0B6D947DDC}" destId="{32C6B6B0-6A51-4136-9D5F-018B791F18F0}" srcOrd="0" destOrd="0" presId="urn:microsoft.com/office/officeart/2018/2/layout/IconVerticalSolidList"/>
    <dgm:cxn modelId="{D703C0C6-B182-448A-99C4-B1B7CE2A29F7}" type="presOf" srcId="{A3D51ADB-FAC5-470F-A9AE-ABEC1DF71720}" destId="{886F78BF-5D7E-4284-9773-C3AD1D5C661F}" srcOrd="0" destOrd="0" presId="urn:microsoft.com/office/officeart/2018/2/layout/IconVerticalSolidList"/>
    <dgm:cxn modelId="{92EC0BF3-86C1-41E1-82AA-9936E5E3C492}" type="presOf" srcId="{4D08C29A-BFD4-4AA3-A279-0A79D7070D39}" destId="{93A11A0D-DB11-49B3-826A-2AA692160CA3}" srcOrd="0" destOrd="0" presId="urn:microsoft.com/office/officeart/2018/2/layout/IconVerticalSolidList"/>
    <dgm:cxn modelId="{7FB13DFB-8D80-4D7D-8DA7-E0768E078CEA}" type="presOf" srcId="{50B8B8B1-D160-4F47-85F7-D50251FC3730}" destId="{B018B206-C641-422F-9723-E29A21BD9282}" srcOrd="0" destOrd="0" presId="urn:microsoft.com/office/officeart/2018/2/layout/IconVerticalSolidList"/>
    <dgm:cxn modelId="{4A52B210-2D0B-4021-BC44-039E4EEFE8BF}" type="presParOf" srcId="{B2512809-B7DE-49C1-97F6-9590A815EDA4}" destId="{CDED800B-EDAF-49EB-A7FB-8DDFC1C5F1F0}" srcOrd="0" destOrd="0" presId="urn:microsoft.com/office/officeart/2018/2/layout/IconVerticalSolidList"/>
    <dgm:cxn modelId="{87330F7B-B6FA-4F2B-B26C-30E9D83E12F0}" type="presParOf" srcId="{CDED800B-EDAF-49EB-A7FB-8DDFC1C5F1F0}" destId="{BB87672D-4B6D-43A5-A672-3B9E6F69CB74}" srcOrd="0" destOrd="0" presId="urn:microsoft.com/office/officeart/2018/2/layout/IconVerticalSolidList"/>
    <dgm:cxn modelId="{4F0BE658-5230-41D2-95D4-1C22ADC25266}" type="presParOf" srcId="{CDED800B-EDAF-49EB-A7FB-8DDFC1C5F1F0}" destId="{C566BE19-E34C-4BCD-8274-1F97DFAFE6C8}" srcOrd="1" destOrd="0" presId="urn:microsoft.com/office/officeart/2018/2/layout/IconVerticalSolidList"/>
    <dgm:cxn modelId="{41B3C2BA-BBF3-4345-90CD-E35B372AAF77}" type="presParOf" srcId="{CDED800B-EDAF-49EB-A7FB-8DDFC1C5F1F0}" destId="{0BDCBDFE-5A40-4EFE-B01B-FF890188F8BC}" srcOrd="2" destOrd="0" presId="urn:microsoft.com/office/officeart/2018/2/layout/IconVerticalSolidList"/>
    <dgm:cxn modelId="{888A7AE4-D3A9-4204-8BFC-7558929C35A8}" type="presParOf" srcId="{CDED800B-EDAF-49EB-A7FB-8DDFC1C5F1F0}" destId="{B018B206-C641-422F-9723-E29A21BD9282}" srcOrd="3" destOrd="0" presId="urn:microsoft.com/office/officeart/2018/2/layout/IconVerticalSolidList"/>
    <dgm:cxn modelId="{09AEBC84-C7D3-49B9-9D85-DB6132C3F424}" type="presParOf" srcId="{B2512809-B7DE-49C1-97F6-9590A815EDA4}" destId="{88E501AD-7231-4587-A2E8-BC0691A5144D}" srcOrd="1" destOrd="0" presId="urn:microsoft.com/office/officeart/2018/2/layout/IconVerticalSolidList"/>
    <dgm:cxn modelId="{572603C4-783B-45B1-9428-7D971462AA0B}" type="presParOf" srcId="{B2512809-B7DE-49C1-97F6-9590A815EDA4}" destId="{1173C193-07B3-4788-9F1B-BEF375A23AEC}" srcOrd="2" destOrd="0" presId="urn:microsoft.com/office/officeart/2018/2/layout/IconVerticalSolidList"/>
    <dgm:cxn modelId="{A780C628-48B3-4A9B-86CF-46CBD30E302F}" type="presParOf" srcId="{1173C193-07B3-4788-9F1B-BEF375A23AEC}" destId="{D729F834-0561-4893-871A-A70FE9A4410C}" srcOrd="0" destOrd="0" presId="urn:microsoft.com/office/officeart/2018/2/layout/IconVerticalSolidList"/>
    <dgm:cxn modelId="{D979652D-3AF9-4D06-952E-93D6BF3D9515}" type="presParOf" srcId="{1173C193-07B3-4788-9F1B-BEF375A23AEC}" destId="{DFE6F6C3-F0CD-4F0B-B67B-70BCB8415065}" srcOrd="1" destOrd="0" presId="urn:microsoft.com/office/officeart/2018/2/layout/IconVerticalSolidList"/>
    <dgm:cxn modelId="{14ADCBEE-BEC7-4799-BF25-2AD3DE614826}" type="presParOf" srcId="{1173C193-07B3-4788-9F1B-BEF375A23AEC}" destId="{3E5E22CA-874E-4073-9DFB-2A6E726E06AC}" srcOrd="2" destOrd="0" presId="urn:microsoft.com/office/officeart/2018/2/layout/IconVerticalSolidList"/>
    <dgm:cxn modelId="{5C2185FF-3BBF-4343-AAAE-537E56DD2445}" type="presParOf" srcId="{1173C193-07B3-4788-9F1B-BEF375A23AEC}" destId="{32C6B6B0-6A51-4136-9D5F-018B791F18F0}" srcOrd="3" destOrd="0" presId="urn:microsoft.com/office/officeart/2018/2/layout/IconVerticalSolidList"/>
    <dgm:cxn modelId="{DF15C22A-5427-479E-9F5F-8860B57C1B9D}" type="presParOf" srcId="{B2512809-B7DE-49C1-97F6-9590A815EDA4}" destId="{87540571-3D04-411D-9B44-182A9F47E916}" srcOrd="3" destOrd="0" presId="urn:microsoft.com/office/officeart/2018/2/layout/IconVerticalSolidList"/>
    <dgm:cxn modelId="{A65D0236-D0CF-49F3-936C-33C41D01EED7}" type="presParOf" srcId="{B2512809-B7DE-49C1-97F6-9590A815EDA4}" destId="{34631924-EFDE-49E1-BE3E-2503787FE0A3}" srcOrd="4" destOrd="0" presId="urn:microsoft.com/office/officeart/2018/2/layout/IconVerticalSolidList"/>
    <dgm:cxn modelId="{44704A54-BCF8-4903-A249-C99A0E5CD41A}" type="presParOf" srcId="{34631924-EFDE-49E1-BE3E-2503787FE0A3}" destId="{2AE8E1A0-9C64-427A-B4D3-35470D43778D}" srcOrd="0" destOrd="0" presId="urn:microsoft.com/office/officeart/2018/2/layout/IconVerticalSolidList"/>
    <dgm:cxn modelId="{9AAF8612-4EF1-46A4-8632-75FB82461EE7}" type="presParOf" srcId="{34631924-EFDE-49E1-BE3E-2503787FE0A3}" destId="{B2A0959C-E5CF-4FB6-899A-1F0B1562B8D9}" srcOrd="1" destOrd="0" presId="urn:microsoft.com/office/officeart/2018/2/layout/IconVerticalSolidList"/>
    <dgm:cxn modelId="{60E83CDC-323B-43A9-9B75-30C50043E666}" type="presParOf" srcId="{34631924-EFDE-49E1-BE3E-2503787FE0A3}" destId="{D8998FDE-E3F2-4721-92B5-30344A8C7A52}" srcOrd="2" destOrd="0" presId="urn:microsoft.com/office/officeart/2018/2/layout/IconVerticalSolidList"/>
    <dgm:cxn modelId="{A18E8552-702A-4A16-AEBB-9F0BFA28B401}" type="presParOf" srcId="{34631924-EFDE-49E1-BE3E-2503787FE0A3}" destId="{886F78BF-5D7E-4284-9773-C3AD1D5C661F}" srcOrd="3" destOrd="0" presId="urn:microsoft.com/office/officeart/2018/2/layout/IconVerticalSolidList"/>
    <dgm:cxn modelId="{A5682A23-EDB8-4230-A136-AD6C090BCDFD}" type="presParOf" srcId="{B2512809-B7DE-49C1-97F6-9590A815EDA4}" destId="{F7B7222C-F6DC-4931-AEAD-2C7753BE58A8}" srcOrd="5" destOrd="0" presId="urn:microsoft.com/office/officeart/2018/2/layout/IconVerticalSolidList"/>
    <dgm:cxn modelId="{CCACAD12-219C-4DBD-A0EB-E83749704815}" type="presParOf" srcId="{B2512809-B7DE-49C1-97F6-9590A815EDA4}" destId="{4F2FC827-ECE3-4D72-AE77-17079C24B251}" srcOrd="6" destOrd="0" presId="urn:microsoft.com/office/officeart/2018/2/layout/IconVerticalSolidList"/>
    <dgm:cxn modelId="{7614A03C-8000-4C87-B7CF-573644B2E706}" type="presParOf" srcId="{4F2FC827-ECE3-4D72-AE77-17079C24B251}" destId="{C998260A-317D-4AB2-B644-EE0B73A21BB8}" srcOrd="0" destOrd="0" presId="urn:microsoft.com/office/officeart/2018/2/layout/IconVerticalSolidList"/>
    <dgm:cxn modelId="{7837BC19-C3DF-4730-979E-BE13D11F1632}" type="presParOf" srcId="{4F2FC827-ECE3-4D72-AE77-17079C24B251}" destId="{0B00E48D-56D0-41BC-BEFE-20135F445FDE}" srcOrd="1" destOrd="0" presId="urn:microsoft.com/office/officeart/2018/2/layout/IconVerticalSolidList"/>
    <dgm:cxn modelId="{650CE7CD-6EE9-45EA-8773-086DE2B6CE0E}" type="presParOf" srcId="{4F2FC827-ECE3-4D72-AE77-17079C24B251}" destId="{B913DBE0-93F3-4004-AD39-CF478CF8B348}" srcOrd="2" destOrd="0" presId="urn:microsoft.com/office/officeart/2018/2/layout/IconVerticalSolidList"/>
    <dgm:cxn modelId="{89042C12-E8B5-425A-BCA6-E8F1862D9599}" type="presParOf" srcId="{4F2FC827-ECE3-4D72-AE77-17079C24B251}" destId="{93A11A0D-DB11-49B3-826A-2AA692160CA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BDA2185-7232-43D3-9501-EF3949BCC50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1D1FBFF-ED84-4923-993D-3874C3E59770}">
      <dgm:prSet/>
      <dgm:spPr/>
      <dgm:t>
        <a:bodyPr/>
        <a:lstStyle/>
        <a:p>
          <a:pPr>
            <a:defRPr cap="all"/>
          </a:pPr>
          <a:r>
            <a:rPr lang="en-US"/>
            <a:t>📊 USGS (United States Geological Survey) earthquake data</a:t>
          </a:r>
        </a:p>
      </dgm:t>
    </dgm:pt>
    <dgm:pt modelId="{6BD7F108-2FF8-4498-82E1-9B5079DA8905}" type="parTrans" cxnId="{15F0F73A-93B7-4EFB-B63B-D137D2776CD0}">
      <dgm:prSet/>
      <dgm:spPr/>
      <dgm:t>
        <a:bodyPr/>
        <a:lstStyle/>
        <a:p>
          <a:endParaRPr lang="en-US"/>
        </a:p>
      </dgm:t>
    </dgm:pt>
    <dgm:pt modelId="{5422ED0F-285A-4324-A489-1B1E40DB366F}" type="sibTrans" cxnId="{15F0F73A-93B7-4EFB-B63B-D137D2776CD0}">
      <dgm:prSet/>
      <dgm:spPr/>
      <dgm:t>
        <a:bodyPr/>
        <a:lstStyle/>
        <a:p>
          <a:endParaRPr lang="en-US"/>
        </a:p>
      </dgm:t>
    </dgm:pt>
    <dgm:pt modelId="{276FC5CE-2B8F-465B-AC7C-E7CF3980120D}">
      <dgm:prSet/>
      <dgm:spPr/>
      <dgm:t>
        <a:bodyPr/>
        <a:lstStyle/>
        <a:p>
          <a:pPr>
            <a:defRPr cap="all"/>
          </a:pPr>
          <a:r>
            <a:rPr lang="en-US"/>
            <a:t>🌍 IRIS (Incorporated Research Institutions for Seismology) datasets</a:t>
          </a:r>
        </a:p>
      </dgm:t>
    </dgm:pt>
    <dgm:pt modelId="{39F0833F-E820-46C7-BD23-87D04B041AF6}" type="parTrans" cxnId="{E2D4EEB0-A191-416D-881C-B12D95FE7F76}">
      <dgm:prSet/>
      <dgm:spPr/>
      <dgm:t>
        <a:bodyPr/>
        <a:lstStyle/>
        <a:p>
          <a:endParaRPr lang="en-US"/>
        </a:p>
      </dgm:t>
    </dgm:pt>
    <dgm:pt modelId="{C86A7F3A-9602-42BC-A4E9-F4F7C62B03CF}" type="sibTrans" cxnId="{E2D4EEB0-A191-416D-881C-B12D95FE7F76}">
      <dgm:prSet/>
      <dgm:spPr/>
      <dgm:t>
        <a:bodyPr/>
        <a:lstStyle/>
        <a:p>
          <a:endParaRPr lang="en-US"/>
        </a:p>
      </dgm:t>
    </dgm:pt>
    <dgm:pt modelId="{5ED368D6-AE03-481E-BC94-D15E5FE3E5A3}">
      <dgm:prSet/>
      <dgm:spPr/>
      <dgm:t>
        <a:bodyPr/>
        <a:lstStyle/>
        <a:p>
          <a:pPr>
            <a:defRPr cap="all"/>
          </a:pPr>
          <a:r>
            <a:rPr lang="en-US"/>
            <a:t>📡 Seismic wave records from global monitoring stations</a:t>
          </a:r>
        </a:p>
      </dgm:t>
    </dgm:pt>
    <dgm:pt modelId="{79631D97-7B73-424A-BFA7-9E7C0954BE84}" type="parTrans" cxnId="{6A315420-48AC-4897-89CB-B0834E8CD46B}">
      <dgm:prSet/>
      <dgm:spPr/>
      <dgm:t>
        <a:bodyPr/>
        <a:lstStyle/>
        <a:p>
          <a:endParaRPr lang="en-US"/>
        </a:p>
      </dgm:t>
    </dgm:pt>
    <dgm:pt modelId="{C6C5B37E-8F2B-4D7E-9F01-F97AA786B670}" type="sibTrans" cxnId="{6A315420-48AC-4897-89CB-B0834E8CD46B}">
      <dgm:prSet/>
      <dgm:spPr/>
      <dgm:t>
        <a:bodyPr/>
        <a:lstStyle/>
        <a:p>
          <a:endParaRPr lang="en-US"/>
        </a:p>
      </dgm:t>
    </dgm:pt>
    <dgm:pt modelId="{373E4CF4-96FA-4DF1-8789-00724F9D8AA7}">
      <dgm:prSet/>
      <dgm:spPr/>
      <dgm:t>
        <a:bodyPr/>
        <a:lstStyle/>
        <a:p>
          <a:pPr>
            <a:defRPr cap="all"/>
          </a:pPr>
          <a:r>
            <a:rPr lang="en-US"/>
            <a:t>🛰️ Satellite-based earth observation data</a:t>
          </a:r>
        </a:p>
      </dgm:t>
    </dgm:pt>
    <dgm:pt modelId="{54628DA1-F79F-4BEE-BBF4-60B18B787421}" type="parTrans" cxnId="{5DF5A14D-D237-4678-B1AF-8F58B8062889}">
      <dgm:prSet/>
      <dgm:spPr/>
      <dgm:t>
        <a:bodyPr/>
        <a:lstStyle/>
        <a:p>
          <a:endParaRPr lang="en-US"/>
        </a:p>
      </dgm:t>
    </dgm:pt>
    <dgm:pt modelId="{500545AB-879F-4AEA-8C5C-DBFEF91FABD4}" type="sibTrans" cxnId="{5DF5A14D-D237-4678-B1AF-8F58B8062889}">
      <dgm:prSet/>
      <dgm:spPr/>
      <dgm:t>
        <a:bodyPr/>
        <a:lstStyle/>
        <a:p>
          <a:endParaRPr lang="en-US"/>
        </a:p>
      </dgm:t>
    </dgm:pt>
    <dgm:pt modelId="{6F07C092-FA8A-4704-9151-764A1CE83F43}" type="pres">
      <dgm:prSet presAssocID="{1BDA2185-7232-43D3-9501-EF3949BCC50A}" presName="root" presStyleCnt="0">
        <dgm:presLayoutVars>
          <dgm:dir/>
          <dgm:resizeHandles val="exact"/>
        </dgm:presLayoutVars>
      </dgm:prSet>
      <dgm:spPr/>
    </dgm:pt>
    <dgm:pt modelId="{BDECABD7-C200-4A95-BECE-AFC30A5C1384}" type="pres">
      <dgm:prSet presAssocID="{C1D1FBFF-ED84-4923-993D-3874C3E59770}" presName="compNode" presStyleCnt="0"/>
      <dgm:spPr/>
    </dgm:pt>
    <dgm:pt modelId="{0FF330F9-10E6-48E3-91BC-7A8C7089E0D3}" type="pres">
      <dgm:prSet presAssocID="{C1D1FBFF-ED84-4923-993D-3874C3E59770}" presName="iconBgRect" presStyleLbl="bgShp" presStyleIdx="0" presStyleCnt="4"/>
      <dgm:spPr/>
    </dgm:pt>
    <dgm:pt modelId="{FB554F67-0B7F-42CE-86B3-5560EBF2BADE}" type="pres">
      <dgm:prSet presAssocID="{C1D1FBFF-ED84-4923-993D-3874C3E5977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EF7E998E-AE01-45CD-8196-B0F25B51F810}" type="pres">
      <dgm:prSet presAssocID="{C1D1FBFF-ED84-4923-993D-3874C3E59770}" presName="spaceRect" presStyleCnt="0"/>
      <dgm:spPr/>
    </dgm:pt>
    <dgm:pt modelId="{1031B18F-6044-4CD9-BA4E-F5FB54C18B77}" type="pres">
      <dgm:prSet presAssocID="{C1D1FBFF-ED84-4923-993D-3874C3E59770}" presName="textRect" presStyleLbl="revTx" presStyleIdx="0" presStyleCnt="4">
        <dgm:presLayoutVars>
          <dgm:chMax val="1"/>
          <dgm:chPref val="1"/>
        </dgm:presLayoutVars>
      </dgm:prSet>
      <dgm:spPr/>
    </dgm:pt>
    <dgm:pt modelId="{EE08C34F-D740-4B9E-B531-F04DDEF89173}" type="pres">
      <dgm:prSet presAssocID="{5422ED0F-285A-4324-A489-1B1E40DB366F}" presName="sibTrans" presStyleCnt="0"/>
      <dgm:spPr/>
    </dgm:pt>
    <dgm:pt modelId="{4E68F76C-20A2-42E0-BF96-06E34118003F}" type="pres">
      <dgm:prSet presAssocID="{276FC5CE-2B8F-465B-AC7C-E7CF3980120D}" presName="compNode" presStyleCnt="0"/>
      <dgm:spPr/>
    </dgm:pt>
    <dgm:pt modelId="{8D0C335F-1356-41CD-BE05-31A3EF29168A}" type="pres">
      <dgm:prSet presAssocID="{276FC5CE-2B8F-465B-AC7C-E7CF3980120D}" presName="iconBgRect" presStyleLbl="bgShp" presStyleIdx="1" presStyleCnt="4"/>
      <dgm:spPr/>
    </dgm:pt>
    <dgm:pt modelId="{92FC5179-CE5B-42FE-AEA6-C8A6481F8853}" type="pres">
      <dgm:prSet presAssocID="{276FC5CE-2B8F-465B-AC7C-E7CF3980120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4B48113-C4F6-41F9-B2FF-0170E0E3B69C}" type="pres">
      <dgm:prSet presAssocID="{276FC5CE-2B8F-465B-AC7C-E7CF3980120D}" presName="spaceRect" presStyleCnt="0"/>
      <dgm:spPr/>
    </dgm:pt>
    <dgm:pt modelId="{A7E8F4AA-B647-40F6-BC53-C218DD30EDCE}" type="pres">
      <dgm:prSet presAssocID="{276FC5CE-2B8F-465B-AC7C-E7CF3980120D}" presName="textRect" presStyleLbl="revTx" presStyleIdx="1" presStyleCnt="4">
        <dgm:presLayoutVars>
          <dgm:chMax val="1"/>
          <dgm:chPref val="1"/>
        </dgm:presLayoutVars>
      </dgm:prSet>
      <dgm:spPr/>
    </dgm:pt>
    <dgm:pt modelId="{1D0712A9-DB46-43C9-8359-E7ECBED1ED98}" type="pres">
      <dgm:prSet presAssocID="{C86A7F3A-9602-42BC-A4E9-F4F7C62B03CF}" presName="sibTrans" presStyleCnt="0"/>
      <dgm:spPr/>
    </dgm:pt>
    <dgm:pt modelId="{A6C647CD-42E5-4F9E-AF1E-44506D00E443}" type="pres">
      <dgm:prSet presAssocID="{5ED368D6-AE03-481E-BC94-D15E5FE3E5A3}" presName="compNode" presStyleCnt="0"/>
      <dgm:spPr/>
    </dgm:pt>
    <dgm:pt modelId="{F229A3C0-532D-4E03-BDF1-7B28E4E43733}" type="pres">
      <dgm:prSet presAssocID="{5ED368D6-AE03-481E-BC94-D15E5FE3E5A3}" presName="iconBgRect" presStyleLbl="bgShp" presStyleIdx="2" presStyleCnt="4"/>
      <dgm:spPr/>
    </dgm:pt>
    <dgm:pt modelId="{277B6759-7E71-4CB7-B2FB-FFED399E4286}" type="pres">
      <dgm:prSet presAssocID="{5ED368D6-AE03-481E-BC94-D15E5FE3E5A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363B0E99-0FF5-4A93-802E-A608E02BAB0A}" type="pres">
      <dgm:prSet presAssocID="{5ED368D6-AE03-481E-BC94-D15E5FE3E5A3}" presName="spaceRect" presStyleCnt="0"/>
      <dgm:spPr/>
    </dgm:pt>
    <dgm:pt modelId="{911E239F-3D44-4A94-9772-F7C7FB86E119}" type="pres">
      <dgm:prSet presAssocID="{5ED368D6-AE03-481E-BC94-D15E5FE3E5A3}" presName="textRect" presStyleLbl="revTx" presStyleIdx="2" presStyleCnt="4">
        <dgm:presLayoutVars>
          <dgm:chMax val="1"/>
          <dgm:chPref val="1"/>
        </dgm:presLayoutVars>
      </dgm:prSet>
      <dgm:spPr/>
    </dgm:pt>
    <dgm:pt modelId="{490E47EB-318E-4344-A491-2E9A7221B604}" type="pres">
      <dgm:prSet presAssocID="{C6C5B37E-8F2B-4D7E-9F01-F97AA786B670}" presName="sibTrans" presStyleCnt="0"/>
      <dgm:spPr/>
    </dgm:pt>
    <dgm:pt modelId="{614C920E-19FA-4CF8-9595-B04FF7C226D8}" type="pres">
      <dgm:prSet presAssocID="{373E4CF4-96FA-4DF1-8789-00724F9D8AA7}" presName="compNode" presStyleCnt="0"/>
      <dgm:spPr/>
    </dgm:pt>
    <dgm:pt modelId="{015A10A0-B0B1-498F-94BE-D623C23529CD}" type="pres">
      <dgm:prSet presAssocID="{373E4CF4-96FA-4DF1-8789-00724F9D8AA7}" presName="iconBgRect" presStyleLbl="bgShp" presStyleIdx="3" presStyleCnt="4"/>
      <dgm:spPr/>
    </dgm:pt>
    <dgm:pt modelId="{E1EE7610-47DC-4DCD-AE1A-BE2CDAFD579C}" type="pres">
      <dgm:prSet presAssocID="{373E4CF4-96FA-4DF1-8789-00724F9D8AA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 dish"/>
        </a:ext>
      </dgm:extLst>
    </dgm:pt>
    <dgm:pt modelId="{583CF590-7A07-4FD6-8F02-5889D4B57852}" type="pres">
      <dgm:prSet presAssocID="{373E4CF4-96FA-4DF1-8789-00724F9D8AA7}" presName="spaceRect" presStyleCnt="0"/>
      <dgm:spPr/>
    </dgm:pt>
    <dgm:pt modelId="{8565777D-6828-4251-A9DD-50C7DAED19B3}" type="pres">
      <dgm:prSet presAssocID="{373E4CF4-96FA-4DF1-8789-00724F9D8AA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A315420-48AC-4897-89CB-B0834E8CD46B}" srcId="{1BDA2185-7232-43D3-9501-EF3949BCC50A}" destId="{5ED368D6-AE03-481E-BC94-D15E5FE3E5A3}" srcOrd="2" destOrd="0" parTransId="{79631D97-7B73-424A-BFA7-9E7C0954BE84}" sibTransId="{C6C5B37E-8F2B-4D7E-9F01-F97AA786B670}"/>
    <dgm:cxn modelId="{15F0F73A-93B7-4EFB-B63B-D137D2776CD0}" srcId="{1BDA2185-7232-43D3-9501-EF3949BCC50A}" destId="{C1D1FBFF-ED84-4923-993D-3874C3E59770}" srcOrd="0" destOrd="0" parTransId="{6BD7F108-2FF8-4498-82E1-9B5079DA8905}" sibTransId="{5422ED0F-285A-4324-A489-1B1E40DB366F}"/>
    <dgm:cxn modelId="{AEF50340-7EAD-4013-8270-B11C68BCE9D1}" type="presOf" srcId="{276FC5CE-2B8F-465B-AC7C-E7CF3980120D}" destId="{A7E8F4AA-B647-40F6-BC53-C218DD30EDCE}" srcOrd="0" destOrd="0" presId="urn:microsoft.com/office/officeart/2018/5/layout/IconCircleLabelList"/>
    <dgm:cxn modelId="{C40F9F66-0634-4936-A1DF-AE7DE4D1081F}" type="presOf" srcId="{373E4CF4-96FA-4DF1-8789-00724F9D8AA7}" destId="{8565777D-6828-4251-A9DD-50C7DAED19B3}" srcOrd="0" destOrd="0" presId="urn:microsoft.com/office/officeart/2018/5/layout/IconCircleLabelList"/>
    <dgm:cxn modelId="{943E2447-4520-4D5C-8432-4A3ACF57A7A4}" type="presOf" srcId="{5ED368D6-AE03-481E-BC94-D15E5FE3E5A3}" destId="{911E239F-3D44-4A94-9772-F7C7FB86E119}" srcOrd="0" destOrd="0" presId="urn:microsoft.com/office/officeart/2018/5/layout/IconCircleLabelList"/>
    <dgm:cxn modelId="{5DF5A14D-D237-4678-B1AF-8F58B8062889}" srcId="{1BDA2185-7232-43D3-9501-EF3949BCC50A}" destId="{373E4CF4-96FA-4DF1-8789-00724F9D8AA7}" srcOrd="3" destOrd="0" parTransId="{54628DA1-F79F-4BEE-BBF4-60B18B787421}" sibTransId="{500545AB-879F-4AEA-8C5C-DBFEF91FABD4}"/>
    <dgm:cxn modelId="{F456CB86-8127-47EC-9A30-F39C3F71DEB5}" type="presOf" srcId="{1BDA2185-7232-43D3-9501-EF3949BCC50A}" destId="{6F07C092-FA8A-4704-9151-764A1CE83F43}" srcOrd="0" destOrd="0" presId="urn:microsoft.com/office/officeart/2018/5/layout/IconCircleLabelList"/>
    <dgm:cxn modelId="{E2D4EEB0-A191-416D-881C-B12D95FE7F76}" srcId="{1BDA2185-7232-43D3-9501-EF3949BCC50A}" destId="{276FC5CE-2B8F-465B-AC7C-E7CF3980120D}" srcOrd="1" destOrd="0" parTransId="{39F0833F-E820-46C7-BD23-87D04B041AF6}" sibTransId="{C86A7F3A-9602-42BC-A4E9-F4F7C62B03CF}"/>
    <dgm:cxn modelId="{79D1D1BB-4510-4413-97F1-8B8C8F434689}" type="presOf" srcId="{C1D1FBFF-ED84-4923-993D-3874C3E59770}" destId="{1031B18F-6044-4CD9-BA4E-F5FB54C18B77}" srcOrd="0" destOrd="0" presId="urn:microsoft.com/office/officeart/2018/5/layout/IconCircleLabelList"/>
    <dgm:cxn modelId="{D2D7FDC6-5231-4FA0-AC23-8FF7435A96A5}" type="presParOf" srcId="{6F07C092-FA8A-4704-9151-764A1CE83F43}" destId="{BDECABD7-C200-4A95-BECE-AFC30A5C1384}" srcOrd="0" destOrd="0" presId="urn:microsoft.com/office/officeart/2018/5/layout/IconCircleLabelList"/>
    <dgm:cxn modelId="{C17656B8-9143-4F7C-9598-81EF184BCC77}" type="presParOf" srcId="{BDECABD7-C200-4A95-BECE-AFC30A5C1384}" destId="{0FF330F9-10E6-48E3-91BC-7A8C7089E0D3}" srcOrd="0" destOrd="0" presId="urn:microsoft.com/office/officeart/2018/5/layout/IconCircleLabelList"/>
    <dgm:cxn modelId="{734DC516-B45D-4C71-B037-BD6D437E14E3}" type="presParOf" srcId="{BDECABD7-C200-4A95-BECE-AFC30A5C1384}" destId="{FB554F67-0B7F-42CE-86B3-5560EBF2BADE}" srcOrd="1" destOrd="0" presId="urn:microsoft.com/office/officeart/2018/5/layout/IconCircleLabelList"/>
    <dgm:cxn modelId="{7FB74298-92F0-466E-AC42-3E792A4CB081}" type="presParOf" srcId="{BDECABD7-C200-4A95-BECE-AFC30A5C1384}" destId="{EF7E998E-AE01-45CD-8196-B0F25B51F810}" srcOrd="2" destOrd="0" presId="urn:microsoft.com/office/officeart/2018/5/layout/IconCircleLabelList"/>
    <dgm:cxn modelId="{CE428F83-2887-4657-BEE6-00E4FD1030F3}" type="presParOf" srcId="{BDECABD7-C200-4A95-BECE-AFC30A5C1384}" destId="{1031B18F-6044-4CD9-BA4E-F5FB54C18B77}" srcOrd="3" destOrd="0" presId="urn:microsoft.com/office/officeart/2018/5/layout/IconCircleLabelList"/>
    <dgm:cxn modelId="{DCA9EEE2-D562-413C-A5E1-1A0AA62B7BA7}" type="presParOf" srcId="{6F07C092-FA8A-4704-9151-764A1CE83F43}" destId="{EE08C34F-D740-4B9E-B531-F04DDEF89173}" srcOrd="1" destOrd="0" presId="urn:microsoft.com/office/officeart/2018/5/layout/IconCircleLabelList"/>
    <dgm:cxn modelId="{26B2F87C-F85E-406A-A044-9D87B6129F06}" type="presParOf" srcId="{6F07C092-FA8A-4704-9151-764A1CE83F43}" destId="{4E68F76C-20A2-42E0-BF96-06E34118003F}" srcOrd="2" destOrd="0" presId="urn:microsoft.com/office/officeart/2018/5/layout/IconCircleLabelList"/>
    <dgm:cxn modelId="{1B78E7D6-5F2F-479B-9EF9-7085AFE2C637}" type="presParOf" srcId="{4E68F76C-20A2-42E0-BF96-06E34118003F}" destId="{8D0C335F-1356-41CD-BE05-31A3EF29168A}" srcOrd="0" destOrd="0" presId="urn:microsoft.com/office/officeart/2018/5/layout/IconCircleLabelList"/>
    <dgm:cxn modelId="{979829FC-8DB2-4C7D-AAE0-D9C1632B5DC2}" type="presParOf" srcId="{4E68F76C-20A2-42E0-BF96-06E34118003F}" destId="{92FC5179-CE5B-42FE-AEA6-C8A6481F8853}" srcOrd="1" destOrd="0" presId="urn:microsoft.com/office/officeart/2018/5/layout/IconCircleLabelList"/>
    <dgm:cxn modelId="{C36356BC-75EC-4868-9A86-38667F36E05F}" type="presParOf" srcId="{4E68F76C-20A2-42E0-BF96-06E34118003F}" destId="{54B48113-C4F6-41F9-B2FF-0170E0E3B69C}" srcOrd="2" destOrd="0" presId="urn:microsoft.com/office/officeart/2018/5/layout/IconCircleLabelList"/>
    <dgm:cxn modelId="{55F34654-E480-4937-9B48-BAF668BAC947}" type="presParOf" srcId="{4E68F76C-20A2-42E0-BF96-06E34118003F}" destId="{A7E8F4AA-B647-40F6-BC53-C218DD30EDCE}" srcOrd="3" destOrd="0" presId="urn:microsoft.com/office/officeart/2018/5/layout/IconCircleLabelList"/>
    <dgm:cxn modelId="{2978D0E0-5CDC-4750-B84E-47D1C0572AD8}" type="presParOf" srcId="{6F07C092-FA8A-4704-9151-764A1CE83F43}" destId="{1D0712A9-DB46-43C9-8359-E7ECBED1ED98}" srcOrd="3" destOrd="0" presId="urn:microsoft.com/office/officeart/2018/5/layout/IconCircleLabelList"/>
    <dgm:cxn modelId="{78D6D818-519F-4432-AA7E-6E28FF97C8B7}" type="presParOf" srcId="{6F07C092-FA8A-4704-9151-764A1CE83F43}" destId="{A6C647CD-42E5-4F9E-AF1E-44506D00E443}" srcOrd="4" destOrd="0" presId="urn:microsoft.com/office/officeart/2018/5/layout/IconCircleLabelList"/>
    <dgm:cxn modelId="{B07BB482-C7BD-412F-B620-14D151C2D1D9}" type="presParOf" srcId="{A6C647CD-42E5-4F9E-AF1E-44506D00E443}" destId="{F229A3C0-532D-4E03-BDF1-7B28E4E43733}" srcOrd="0" destOrd="0" presId="urn:microsoft.com/office/officeart/2018/5/layout/IconCircleLabelList"/>
    <dgm:cxn modelId="{651866AE-DA00-4B4A-A4AD-55B0FCA4BD2F}" type="presParOf" srcId="{A6C647CD-42E5-4F9E-AF1E-44506D00E443}" destId="{277B6759-7E71-4CB7-B2FB-FFED399E4286}" srcOrd="1" destOrd="0" presId="urn:microsoft.com/office/officeart/2018/5/layout/IconCircleLabelList"/>
    <dgm:cxn modelId="{3C597A1C-17AB-4171-A079-E0E197A99544}" type="presParOf" srcId="{A6C647CD-42E5-4F9E-AF1E-44506D00E443}" destId="{363B0E99-0FF5-4A93-802E-A608E02BAB0A}" srcOrd="2" destOrd="0" presId="urn:microsoft.com/office/officeart/2018/5/layout/IconCircleLabelList"/>
    <dgm:cxn modelId="{4871C6B2-E550-43BE-B009-37270DEC408F}" type="presParOf" srcId="{A6C647CD-42E5-4F9E-AF1E-44506D00E443}" destId="{911E239F-3D44-4A94-9772-F7C7FB86E119}" srcOrd="3" destOrd="0" presId="urn:microsoft.com/office/officeart/2018/5/layout/IconCircleLabelList"/>
    <dgm:cxn modelId="{DFD6E63E-A203-40A4-9AB3-084003E7001B}" type="presParOf" srcId="{6F07C092-FA8A-4704-9151-764A1CE83F43}" destId="{490E47EB-318E-4344-A491-2E9A7221B604}" srcOrd="5" destOrd="0" presId="urn:microsoft.com/office/officeart/2018/5/layout/IconCircleLabelList"/>
    <dgm:cxn modelId="{F8DD5C4B-324A-457F-9174-B38B0CD124FE}" type="presParOf" srcId="{6F07C092-FA8A-4704-9151-764A1CE83F43}" destId="{614C920E-19FA-4CF8-9595-B04FF7C226D8}" srcOrd="6" destOrd="0" presId="urn:microsoft.com/office/officeart/2018/5/layout/IconCircleLabelList"/>
    <dgm:cxn modelId="{5568C94C-076C-402F-B875-34A523404906}" type="presParOf" srcId="{614C920E-19FA-4CF8-9595-B04FF7C226D8}" destId="{015A10A0-B0B1-498F-94BE-D623C23529CD}" srcOrd="0" destOrd="0" presId="urn:microsoft.com/office/officeart/2018/5/layout/IconCircleLabelList"/>
    <dgm:cxn modelId="{8BF2C0D1-00D7-4251-B27A-23BFF31A047B}" type="presParOf" srcId="{614C920E-19FA-4CF8-9595-B04FF7C226D8}" destId="{E1EE7610-47DC-4DCD-AE1A-BE2CDAFD579C}" srcOrd="1" destOrd="0" presId="urn:microsoft.com/office/officeart/2018/5/layout/IconCircleLabelList"/>
    <dgm:cxn modelId="{B7E3D050-1654-42FC-A10B-C46A368E2B3F}" type="presParOf" srcId="{614C920E-19FA-4CF8-9595-B04FF7C226D8}" destId="{583CF590-7A07-4FD6-8F02-5889D4B57852}" srcOrd="2" destOrd="0" presId="urn:microsoft.com/office/officeart/2018/5/layout/IconCircleLabelList"/>
    <dgm:cxn modelId="{961E43D5-B21D-4509-902A-2DCE42E9A506}" type="presParOf" srcId="{614C920E-19FA-4CF8-9595-B04FF7C226D8}" destId="{8565777D-6828-4251-A9DD-50C7DAED19B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D73002B-3916-4120-8FCD-F794A5AD10AC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708D764-355D-4F25-9656-9AA5E319B181}">
      <dgm:prSet/>
      <dgm:spPr/>
      <dgm:t>
        <a:bodyPr/>
        <a:lstStyle/>
        <a:p>
          <a:r>
            <a:rPr lang="en-US"/>
            <a:t>⚠️ Highly complex and non-linear seismic patterns</a:t>
          </a:r>
        </a:p>
      </dgm:t>
    </dgm:pt>
    <dgm:pt modelId="{AC3306F9-B6A4-4A41-911B-96C2D92FA670}" type="parTrans" cxnId="{D99C9C73-2551-4C19-8F8C-344B8345779D}">
      <dgm:prSet/>
      <dgm:spPr/>
      <dgm:t>
        <a:bodyPr/>
        <a:lstStyle/>
        <a:p>
          <a:endParaRPr lang="en-US"/>
        </a:p>
      </dgm:t>
    </dgm:pt>
    <dgm:pt modelId="{A85F53E2-BE1E-4EC9-A632-1B104B1091FE}" type="sibTrans" cxnId="{D99C9C73-2551-4C19-8F8C-344B8345779D}">
      <dgm:prSet/>
      <dgm:spPr/>
      <dgm:t>
        <a:bodyPr/>
        <a:lstStyle/>
        <a:p>
          <a:endParaRPr lang="en-US"/>
        </a:p>
      </dgm:t>
    </dgm:pt>
    <dgm:pt modelId="{B6E910E4-A9BC-48E0-82D3-9C68F1697BF3}">
      <dgm:prSet/>
      <dgm:spPr/>
      <dgm:t>
        <a:bodyPr/>
        <a:lstStyle/>
        <a:p>
          <a:r>
            <a:rPr lang="en-US"/>
            <a:t>📉 Limited historical data in some regions</a:t>
          </a:r>
        </a:p>
      </dgm:t>
    </dgm:pt>
    <dgm:pt modelId="{A780EEF4-FE33-401B-BA5C-13C97FCDEA35}" type="parTrans" cxnId="{E0AFDC5C-9BB3-40DC-A541-8DE1DD2C11F2}">
      <dgm:prSet/>
      <dgm:spPr/>
      <dgm:t>
        <a:bodyPr/>
        <a:lstStyle/>
        <a:p>
          <a:endParaRPr lang="en-US"/>
        </a:p>
      </dgm:t>
    </dgm:pt>
    <dgm:pt modelId="{93D35657-18C5-4F37-9A48-9AAD1D38533B}" type="sibTrans" cxnId="{E0AFDC5C-9BB3-40DC-A541-8DE1DD2C11F2}">
      <dgm:prSet/>
      <dgm:spPr/>
      <dgm:t>
        <a:bodyPr/>
        <a:lstStyle/>
        <a:p>
          <a:endParaRPr lang="en-US"/>
        </a:p>
      </dgm:t>
    </dgm:pt>
    <dgm:pt modelId="{F99946DA-EC75-4F2E-858D-84F59D657AEE}">
      <dgm:prSet/>
      <dgm:spPr/>
      <dgm:t>
        <a:bodyPr/>
        <a:lstStyle/>
        <a:p>
          <a:r>
            <a:rPr lang="en-US"/>
            <a:t>⏱️ Real-time processing requires high computational power</a:t>
          </a:r>
        </a:p>
      </dgm:t>
    </dgm:pt>
    <dgm:pt modelId="{80365536-F74E-4F7B-88E5-400B7176E31F}" type="parTrans" cxnId="{B866C712-4F55-463C-81C9-B9215477DE8A}">
      <dgm:prSet/>
      <dgm:spPr/>
      <dgm:t>
        <a:bodyPr/>
        <a:lstStyle/>
        <a:p>
          <a:endParaRPr lang="en-US"/>
        </a:p>
      </dgm:t>
    </dgm:pt>
    <dgm:pt modelId="{756D9CCE-D609-46FB-B084-60425C0B6721}" type="sibTrans" cxnId="{B866C712-4F55-463C-81C9-B9215477DE8A}">
      <dgm:prSet/>
      <dgm:spPr/>
      <dgm:t>
        <a:bodyPr/>
        <a:lstStyle/>
        <a:p>
          <a:endParaRPr lang="en-US"/>
        </a:p>
      </dgm:t>
    </dgm:pt>
    <dgm:pt modelId="{E260C445-B4C5-4EA2-A73A-9857882DE61D}">
      <dgm:prSet/>
      <dgm:spPr/>
      <dgm:t>
        <a:bodyPr/>
        <a:lstStyle/>
        <a:p>
          <a:r>
            <a:rPr lang="en-US"/>
            <a:t>❌ False alarms may cause panic and economic losses</a:t>
          </a:r>
        </a:p>
      </dgm:t>
    </dgm:pt>
    <dgm:pt modelId="{92A78374-216C-4216-ACA7-3F7FDB400815}" type="parTrans" cxnId="{2DB49240-5E5A-47AB-B76E-9FBD79254F65}">
      <dgm:prSet/>
      <dgm:spPr/>
      <dgm:t>
        <a:bodyPr/>
        <a:lstStyle/>
        <a:p>
          <a:endParaRPr lang="en-US"/>
        </a:p>
      </dgm:t>
    </dgm:pt>
    <dgm:pt modelId="{AB8E55E2-4B46-47AB-BC51-1F84B992CEE5}" type="sibTrans" cxnId="{2DB49240-5E5A-47AB-B76E-9FBD79254F65}">
      <dgm:prSet/>
      <dgm:spPr/>
      <dgm:t>
        <a:bodyPr/>
        <a:lstStyle/>
        <a:p>
          <a:endParaRPr lang="en-US"/>
        </a:p>
      </dgm:t>
    </dgm:pt>
    <dgm:pt modelId="{BFC94EB6-DFCE-4DD4-8A7E-44629097A9E3}" type="pres">
      <dgm:prSet presAssocID="{4D73002B-3916-4120-8FCD-F794A5AD10AC}" presName="matrix" presStyleCnt="0">
        <dgm:presLayoutVars>
          <dgm:chMax val="1"/>
          <dgm:dir/>
          <dgm:resizeHandles val="exact"/>
        </dgm:presLayoutVars>
      </dgm:prSet>
      <dgm:spPr/>
    </dgm:pt>
    <dgm:pt modelId="{76F2E912-4183-41D2-9F7F-F130191986E9}" type="pres">
      <dgm:prSet presAssocID="{4D73002B-3916-4120-8FCD-F794A5AD10AC}" presName="diamond" presStyleLbl="bgShp" presStyleIdx="0" presStyleCnt="1"/>
      <dgm:spPr/>
    </dgm:pt>
    <dgm:pt modelId="{C12F327D-8DE4-4236-A0E2-EB39D4E8FCFC}" type="pres">
      <dgm:prSet presAssocID="{4D73002B-3916-4120-8FCD-F794A5AD10AC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3CD9CFB-11DE-40FE-9A23-7AE7EFB7A363}" type="pres">
      <dgm:prSet presAssocID="{4D73002B-3916-4120-8FCD-F794A5AD10AC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D24AD3D-4CFC-4862-B678-FEA70DEF9465}" type="pres">
      <dgm:prSet presAssocID="{4D73002B-3916-4120-8FCD-F794A5AD10AC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F99FC38-6F31-466B-B6FB-A1F483E3D607}" type="pres">
      <dgm:prSet presAssocID="{4D73002B-3916-4120-8FCD-F794A5AD10AC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866C712-4F55-463C-81C9-B9215477DE8A}" srcId="{4D73002B-3916-4120-8FCD-F794A5AD10AC}" destId="{F99946DA-EC75-4F2E-858D-84F59D657AEE}" srcOrd="2" destOrd="0" parTransId="{80365536-F74E-4F7B-88E5-400B7176E31F}" sibTransId="{756D9CCE-D609-46FB-B084-60425C0B6721}"/>
    <dgm:cxn modelId="{47BDD722-4267-4D61-8BB9-7840EA62774D}" type="presOf" srcId="{7708D764-355D-4F25-9656-9AA5E319B181}" destId="{C12F327D-8DE4-4236-A0E2-EB39D4E8FCFC}" srcOrd="0" destOrd="0" presId="urn:microsoft.com/office/officeart/2005/8/layout/matrix3"/>
    <dgm:cxn modelId="{A37FCF29-8AEC-49BC-B50F-FBCA5CFBA64D}" type="presOf" srcId="{E260C445-B4C5-4EA2-A73A-9857882DE61D}" destId="{DF99FC38-6F31-466B-B6FB-A1F483E3D607}" srcOrd="0" destOrd="0" presId="urn:microsoft.com/office/officeart/2005/8/layout/matrix3"/>
    <dgm:cxn modelId="{2DB49240-5E5A-47AB-B76E-9FBD79254F65}" srcId="{4D73002B-3916-4120-8FCD-F794A5AD10AC}" destId="{E260C445-B4C5-4EA2-A73A-9857882DE61D}" srcOrd="3" destOrd="0" parTransId="{92A78374-216C-4216-ACA7-3F7FDB400815}" sibTransId="{AB8E55E2-4B46-47AB-BC51-1F84B992CEE5}"/>
    <dgm:cxn modelId="{E0AFDC5C-9BB3-40DC-A541-8DE1DD2C11F2}" srcId="{4D73002B-3916-4120-8FCD-F794A5AD10AC}" destId="{B6E910E4-A9BC-48E0-82D3-9C68F1697BF3}" srcOrd="1" destOrd="0" parTransId="{A780EEF4-FE33-401B-BA5C-13C97FCDEA35}" sibTransId="{93D35657-18C5-4F37-9A48-9AAD1D38533B}"/>
    <dgm:cxn modelId="{2C7A8B4B-9B9B-4840-83A8-A1ADAC68576C}" type="presOf" srcId="{4D73002B-3916-4120-8FCD-F794A5AD10AC}" destId="{BFC94EB6-DFCE-4DD4-8A7E-44629097A9E3}" srcOrd="0" destOrd="0" presId="urn:microsoft.com/office/officeart/2005/8/layout/matrix3"/>
    <dgm:cxn modelId="{D99C9C73-2551-4C19-8F8C-344B8345779D}" srcId="{4D73002B-3916-4120-8FCD-F794A5AD10AC}" destId="{7708D764-355D-4F25-9656-9AA5E319B181}" srcOrd="0" destOrd="0" parTransId="{AC3306F9-B6A4-4A41-911B-96C2D92FA670}" sibTransId="{A85F53E2-BE1E-4EC9-A632-1B104B1091FE}"/>
    <dgm:cxn modelId="{52BE56A8-CB1E-45DD-81D8-572FFC6AB36B}" type="presOf" srcId="{B6E910E4-A9BC-48E0-82D3-9C68F1697BF3}" destId="{A3CD9CFB-11DE-40FE-9A23-7AE7EFB7A363}" srcOrd="0" destOrd="0" presId="urn:microsoft.com/office/officeart/2005/8/layout/matrix3"/>
    <dgm:cxn modelId="{03D489B8-CA9B-4BE2-A6A9-A726F43AC2A3}" type="presOf" srcId="{F99946DA-EC75-4F2E-858D-84F59D657AEE}" destId="{4D24AD3D-4CFC-4862-B678-FEA70DEF9465}" srcOrd="0" destOrd="0" presId="urn:microsoft.com/office/officeart/2005/8/layout/matrix3"/>
    <dgm:cxn modelId="{DA2CDD43-4E03-476F-A3CD-9F0DD1268E9E}" type="presParOf" srcId="{BFC94EB6-DFCE-4DD4-8A7E-44629097A9E3}" destId="{76F2E912-4183-41D2-9F7F-F130191986E9}" srcOrd="0" destOrd="0" presId="urn:microsoft.com/office/officeart/2005/8/layout/matrix3"/>
    <dgm:cxn modelId="{C6BD06C4-F46D-4194-9294-C12F3F7E447F}" type="presParOf" srcId="{BFC94EB6-DFCE-4DD4-8A7E-44629097A9E3}" destId="{C12F327D-8DE4-4236-A0E2-EB39D4E8FCFC}" srcOrd="1" destOrd="0" presId="urn:microsoft.com/office/officeart/2005/8/layout/matrix3"/>
    <dgm:cxn modelId="{C486BF24-856F-4C1E-A686-CFCF2DAFA921}" type="presParOf" srcId="{BFC94EB6-DFCE-4DD4-8A7E-44629097A9E3}" destId="{A3CD9CFB-11DE-40FE-9A23-7AE7EFB7A363}" srcOrd="2" destOrd="0" presId="urn:microsoft.com/office/officeart/2005/8/layout/matrix3"/>
    <dgm:cxn modelId="{1E66DD6C-3ABF-4322-8163-2A365CA2BF7A}" type="presParOf" srcId="{BFC94EB6-DFCE-4DD4-8A7E-44629097A9E3}" destId="{4D24AD3D-4CFC-4862-B678-FEA70DEF9465}" srcOrd="3" destOrd="0" presId="urn:microsoft.com/office/officeart/2005/8/layout/matrix3"/>
    <dgm:cxn modelId="{8DAEB530-3004-4892-A000-408516AC5EE8}" type="presParOf" srcId="{BFC94EB6-DFCE-4DD4-8A7E-44629097A9E3}" destId="{DF99FC38-6F31-466B-B6FB-A1F483E3D607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8E57134-3038-450C-9127-0C566ED30DBD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A47EEE3-0294-4149-B270-656D6609D9A2}">
      <dgm:prSet/>
      <dgm:spPr/>
      <dgm:t>
        <a:bodyPr/>
        <a:lstStyle/>
        <a:p>
          <a:r>
            <a:rPr lang="en-US"/>
            <a:t>🏢 Structural health monitoring of buildings and bridges</a:t>
          </a:r>
        </a:p>
      </dgm:t>
    </dgm:pt>
    <dgm:pt modelId="{1CCDC11F-7EDD-4095-B0FE-C7C8FE717D12}" type="parTrans" cxnId="{96B6B974-6085-4507-8435-E8C6548D2A33}">
      <dgm:prSet/>
      <dgm:spPr/>
      <dgm:t>
        <a:bodyPr/>
        <a:lstStyle/>
        <a:p>
          <a:endParaRPr lang="en-US"/>
        </a:p>
      </dgm:t>
    </dgm:pt>
    <dgm:pt modelId="{1670C444-893A-4390-B4DF-BEB5DE53FB38}" type="sibTrans" cxnId="{96B6B974-6085-4507-8435-E8C6548D2A33}">
      <dgm:prSet/>
      <dgm:spPr/>
      <dgm:t>
        <a:bodyPr/>
        <a:lstStyle/>
        <a:p>
          <a:endParaRPr lang="en-US"/>
        </a:p>
      </dgm:t>
    </dgm:pt>
    <dgm:pt modelId="{B057BF86-8295-444E-91D3-53216F5CE30D}">
      <dgm:prSet/>
      <dgm:spPr/>
      <dgm:t>
        <a:bodyPr/>
        <a:lstStyle/>
        <a:p>
          <a:r>
            <a:rPr lang="en-US"/>
            <a:t>🚨 Early warning systems for cities</a:t>
          </a:r>
        </a:p>
      </dgm:t>
    </dgm:pt>
    <dgm:pt modelId="{DB262CB9-0A41-46BE-9F1E-7E6511CD0B27}" type="parTrans" cxnId="{7D2EDDB9-DB46-40CF-8758-6C707CEB6C6B}">
      <dgm:prSet/>
      <dgm:spPr/>
      <dgm:t>
        <a:bodyPr/>
        <a:lstStyle/>
        <a:p>
          <a:endParaRPr lang="en-US"/>
        </a:p>
      </dgm:t>
    </dgm:pt>
    <dgm:pt modelId="{9CC6F939-81CC-46EB-AC66-D8DE875F84BD}" type="sibTrans" cxnId="{7D2EDDB9-DB46-40CF-8758-6C707CEB6C6B}">
      <dgm:prSet/>
      <dgm:spPr/>
      <dgm:t>
        <a:bodyPr/>
        <a:lstStyle/>
        <a:p>
          <a:endParaRPr lang="en-US"/>
        </a:p>
      </dgm:t>
    </dgm:pt>
    <dgm:pt modelId="{59F2A9C2-3386-4A42-87BC-56E5058DD796}">
      <dgm:prSet/>
      <dgm:spPr/>
      <dgm:t>
        <a:bodyPr/>
        <a:lstStyle/>
        <a:p>
          <a:r>
            <a:rPr lang="en-US"/>
            <a:t>🌊 Tsunami risk prediction and alerts</a:t>
          </a:r>
        </a:p>
      </dgm:t>
    </dgm:pt>
    <dgm:pt modelId="{A0FD4FCD-FA65-4B28-8F3A-5EC0560EF58F}" type="parTrans" cxnId="{406CC837-888D-448F-B335-C0380E5ABDA3}">
      <dgm:prSet/>
      <dgm:spPr/>
      <dgm:t>
        <a:bodyPr/>
        <a:lstStyle/>
        <a:p>
          <a:endParaRPr lang="en-US"/>
        </a:p>
      </dgm:t>
    </dgm:pt>
    <dgm:pt modelId="{830C5651-09F4-43C9-82EB-909BC316C97D}" type="sibTrans" cxnId="{406CC837-888D-448F-B335-C0380E5ABDA3}">
      <dgm:prSet/>
      <dgm:spPr/>
      <dgm:t>
        <a:bodyPr/>
        <a:lstStyle/>
        <a:p>
          <a:endParaRPr lang="en-US"/>
        </a:p>
      </dgm:t>
    </dgm:pt>
    <dgm:pt modelId="{62DB5104-6AF4-4BFD-B7C7-7CBF2DC25DF4}">
      <dgm:prSet/>
      <dgm:spPr/>
      <dgm:t>
        <a:bodyPr/>
        <a:lstStyle/>
        <a:p>
          <a:r>
            <a:rPr lang="en-US"/>
            <a:t>🔬 Analyzing micro-earthquakes for geological research</a:t>
          </a:r>
        </a:p>
      </dgm:t>
    </dgm:pt>
    <dgm:pt modelId="{1BE645C9-5F3B-47E4-9E04-137480E097F6}" type="parTrans" cxnId="{9DA874D5-D22C-4A27-B27E-723134F419A5}">
      <dgm:prSet/>
      <dgm:spPr/>
      <dgm:t>
        <a:bodyPr/>
        <a:lstStyle/>
        <a:p>
          <a:endParaRPr lang="en-US"/>
        </a:p>
      </dgm:t>
    </dgm:pt>
    <dgm:pt modelId="{12E36407-574D-493B-A1FC-E2AAFC91D671}" type="sibTrans" cxnId="{9DA874D5-D22C-4A27-B27E-723134F419A5}">
      <dgm:prSet/>
      <dgm:spPr/>
      <dgm:t>
        <a:bodyPr/>
        <a:lstStyle/>
        <a:p>
          <a:endParaRPr lang="en-US"/>
        </a:p>
      </dgm:t>
    </dgm:pt>
    <dgm:pt modelId="{76519405-288F-420F-93FF-0FDB88E74D44}" type="pres">
      <dgm:prSet presAssocID="{78E57134-3038-450C-9127-0C566ED30DBD}" presName="diagram" presStyleCnt="0">
        <dgm:presLayoutVars>
          <dgm:dir/>
          <dgm:resizeHandles val="exact"/>
        </dgm:presLayoutVars>
      </dgm:prSet>
      <dgm:spPr/>
    </dgm:pt>
    <dgm:pt modelId="{D9857C62-0A5C-4E97-8535-C894B1A9FA20}" type="pres">
      <dgm:prSet presAssocID="{5A47EEE3-0294-4149-B270-656D6609D9A2}" presName="node" presStyleLbl="node1" presStyleIdx="0" presStyleCnt="4">
        <dgm:presLayoutVars>
          <dgm:bulletEnabled val="1"/>
        </dgm:presLayoutVars>
      </dgm:prSet>
      <dgm:spPr/>
    </dgm:pt>
    <dgm:pt modelId="{663152BC-64AC-4AB1-BF7E-D50029DFC66E}" type="pres">
      <dgm:prSet presAssocID="{1670C444-893A-4390-B4DF-BEB5DE53FB38}" presName="sibTrans" presStyleCnt="0"/>
      <dgm:spPr/>
    </dgm:pt>
    <dgm:pt modelId="{4E8129AB-3164-4D15-81F0-BAC2A2339F3D}" type="pres">
      <dgm:prSet presAssocID="{B057BF86-8295-444E-91D3-53216F5CE30D}" presName="node" presStyleLbl="node1" presStyleIdx="1" presStyleCnt="4">
        <dgm:presLayoutVars>
          <dgm:bulletEnabled val="1"/>
        </dgm:presLayoutVars>
      </dgm:prSet>
      <dgm:spPr/>
    </dgm:pt>
    <dgm:pt modelId="{4B72235A-90B6-4973-BAC6-D76B13717BF3}" type="pres">
      <dgm:prSet presAssocID="{9CC6F939-81CC-46EB-AC66-D8DE875F84BD}" presName="sibTrans" presStyleCnt="0"/>
      <dgm:spPr/>
    </dgm:pt>
    <dgm:pt modelId="{D278BA44-3AC9-4E00-B84C-5C85807CEB01}" type="pres">
      <dgm:prSet presAssocID="{59F2A9C2-3386-4A42-87BC-56E5058DD796}" presName="node" presStyleLbl="node1" presStyleIdx="2" presStyleCnt="4">
        <dgm:presLayoutVars>
          <dgm:bulletEnabled val="1"/>
        </dgm:presLayoutVars>
      </dgm:prSet>
      <dgm:spPr/>
    </dgm:pt>
    <dgm:pt modelId="{876BA538-A25E-4AD0-BD42-A1FF5471B1D3}" type="pres">
      <dgm:prSet presAssocID="{830C5651-09F4-43C9-82EB-909BC316C97D}" presName="sibTrans" presStyleCnt="0"/>
      <dgm:spPr/>
    </dgm:pt>
    <dgm:pt modelId="{403F6BB5-99A8-4CB4-A5B2-2C88C0E2431C}" type="pres">
      <dgm:prSet presAssocID="{62DB5104-6AF4-4BFD-B7C7-7CBF2DC25DF4}" presName="node" presStyleLbl="node1" presStyleIdx="3" presStyleCnt="4">
        <dgm:presLayoutVars>
          <dgm:bulletEnabled val="1"/>
        </dgm:presLayoutVars>
      </dgm:prSet>
      <dgm:spPr/>
    </dgm:pt>
  </dgm:ptLst>
  <dgm:cxnLst>
    <dgm:cxn modelId="{5F29390D-CBE7-456B-9DA2-507C9934AC01}" type="presOf" srcId="{5A47EEE3-0294-4149-B270-656D6609D9A2}" destId="{D9857C62-0A5C-4E97-8535-C894B1A9FA20}" srcOrd="0" destOrd="0" presId="urn:microsoft.com/office/officeart/2005/8/layout/default"/>
    <dgm:cxn modelId="{406CC837-888D-448F-B335-C0380E5ABDA3}" srcId="{78E57134-3038-450C-9127-0C566ED30DBD}" destId="{59F2A9C2-3386-4A42-87BC-56E5058DD796}" srcOrd="2" destOrd="0" parTransId="{A0FD4FCD-FA65-4B28-8F3A-5EC0560EF58F}" sibTransId="{830C5651-09F4-43C9-82EB-909BC316C97D}"/>
    <dgm:cxn modelId="{4A6B9E3B-8A73-4A37-B355-D3C1F84B85EA}" type="presOf" srcId="{B057BF86-8295-444E-91D3-53216F5CE30D}" destId="{4E8129AB-3164-4D15-81F0-BAC2A2339F3D}" srcOrd="0" destOrd="0" presId="urn:microsoft.com/office/officeart/2005/8/layout/default"/>
    <dgm:cxn modelId="{96B6B974-6085-4507-8435-E8C6548D2A33}" srcId="{78E57134-3038-450C-9127-0C566ED30DBD}" destId="{5A47EEE3-0294-4149-B270-656D6609D9A2}" srcOrd="0" destOrd="0" parTransId="{1CCDC11F-7EDD-4095-B0FE-C7C8FE717D12}" sibTransId="{1670C444-893A-4390-B4DF-BEB5DE53FB38}"/>
    <dgm:cxn modelId="{CBEEBB78-FCCF-48E4-9035-2C157E46EED5}" type="presOf" srcId="{62DB5104-6AF4-4BFD-B7C7-7CBF2DC25DF4}" destId="{403F6BB5-99A8-4CB4-A5B2-2C88C0E2431C}" srcOrd="0" destOrd="0" presId="urn:microsoft.com/office/officeart/2005/8/layout/default"/>
    <dgm:cxn modelId="{3887A9A0-FEEF-4CC2-8CDE-9EC502A4E254}" type="presOf" srcId="{78E57134-3038-450C-9127-0C566ED30DBD}" destId="{76519405-288F-420F-93FF-0FDB88E74D44}" srcOrd="0" destOrd="0" presId="urn:microsoft.com/office/officeart/2005/8/layout/default"/>
    <dgm:cxn modelId="{7D2EDDB9-DB46-40CF-8758-6C707CEB6C6B}" srcId="{78E57134-3038-450C-9127-0C566ED30DBD}" destId="{B057BF86-8295-444E-91D3-53216F5CE30D}" srcOrd="1" destOrd="0" parTransId="{DB262CB9-0A41-46BE-9F1E-7E6511CD0B27}" sibTransId="{9CC6F939-81CC-46EB-AC66-D8DE875F84BD}"/>
    <dgm:cxn modelId="{2CFD69D2-24AF-47ED-8633-C7509A265E05}" type="presOf" srcId="{59F2A9C2-3386-4A42-87BC-56E5058DD796}" destId="{D278BA44-3AC9-4E00-B84C-5C85807CEB01}" srcOrd="0" destOrd="0" presId="urn:microsoft.com/office/officeart/2005/8/layout/default"/>
    <dgm:cxn modelId="{9DA874D5-D22C-4A27-B27E-723134F419A5}" srcId="{78E57134-3038-450C-9127-0C566ED30DBD}" destId="{62DB5104-6AF4-4BFD-B7C7-7CBF2DC25DF4}" srcOrd="3" destOrd="0" parTransId="{1BE645C9-5F3B-47E4-9E04-137480E097F6}" sibTransId="{12E36407-574D-493B-A1FC-E2AAFC91D671}"/>
    <dgm:cxn modelId="{9C2D7F32-EC6B-4EB6-81E3-3EE9D14D0C8D}" type="presParOf" srcId="{76519405-288F-420F-93FF-0FDB88E74D44}" destId="{D9857C62-0A5C-4E97-8535-C894B1A9FA20}" srcOrd="0" destOrd="0" presId="urn:microsoft.com/office/officeart/2005/8/layout/default"/>
    <dgm:cxn modelId="{12BD64F9-7DAB-49D5-B262-6EAF55B88443}" type="presParOf" srcId="{76519405-288F-420F-93FF-0FDB88E74D44}" destId="{663152BC-64AC-4AB1-BF7E-D50029DFC66E}" srcOrd="1" destOrd="0" presId="urn:microsoft.com/office/officeart/2005/8/layout/default"/>
    <dgm:cxn modelId="{8A1A778A-EA53-436B-866F-D13725743C5B}" type="presParOf" srcId="{76519405-288F-420F-93FF-0FDB88E74D44}" destId="{4E8129AB-3164-4D15-81F0-BAC2A2339F3D}" srcOrd="2" destOrd="0" presId="urn:microsoft.com/office/officeart/2005/8/layout/default"/>
    <dgm:cxn modelId="{1EEB8569-79C1-4122-90BE-9327C54FAA69}" type="presParOf" srcId="{76519405-288F-420F-93FF-0FDB88E74D44}" destId="{4B72235A-90B6-4973-BAC6-D76B13717BF3}" srcOrd="3" destOrd="0" presId="urn:microsoft.com/office/officeart/2005/8/layout/default"/>
    <dgm:cxn modelId="{6112FCD7-7662-45F0-831E-8C5096FCCE4E}" type="presParOf" srcId="{76519405-288F-420F-93FF-0FDB88E74D44}" destId="{D278BA44-3AC9-4E00-B84C-5C85807CEB01}" srcOrd="4" destOrd="0" presId="urn:microsoft.com/office/officeart/2005/8/layout/default"/>
    <dgm:cxn modelId="{0E166407-B996-4A4B-AF31-87376EBF8F7A}" type="presParOf" srcId="{76519405-288F-420F-93FF-0FDB88E74D44}" destId="{876BA538-A25E-4AD0-BD42-A1FF5471B1D3}" srcOrd="5" destOrd="0" presId="urn:microsoft.com/office/officeart/2005/8/layout/default"/>
    <dgm:cxn modelId="{4B93ADE5-3FF6-4B8C-B320-0C23ED6FEF15}" type="presParOf" srcId="{76519405-288F-420F-93FF-0FDB88E74D44}" destId="{403F6BB5-99A8-4CB4-A5B2-2C88C0E2431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08808AB-B2A2-4537-98C1-7E24E106839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A09A6D2-7004-484B-8E59-E767EC70E8DA}">
      <dgm:prSet/>
      <dgm:spPr/>
      <dgm:t>
        <a:bodyPr/>
        <a:lstStyle/>
        <a:p>
          <a:pPr>
            <a:defRPr cap="all"/>
          </a:pPr>
          <a:r>
            <a:rPr lang="en-US"/>
            <a:t>✅ Machine Learning significantly improves earthquake prediction accuracy</a:t>
          </a:r>
        </a:p>
      </dgm:t>
    </dgm:pt>
    <dgm:pt modelId="{7491C5CA-51E0-40E9-ADDE-673FC990A649}" type="parTrans" cxnId="{60AABA40-97B8-47E9-8BCB-5A1017357108}">
      <dgm:prSet/>
      <dgm:spPr/>
      <dgm:t>
        <a:bodyPr/>
        <a:lstStyle/>
        <a:p>
          <a:endParaRPr lang="en-US"/>
        </a:p>
      </dgm:t>
    </dgm:pt>
    <dgm:pt modelId="{E8FBA2FB-A32D-40F5-845B-3A804DF62E9F}" type="sibTrans" cxnId="{60AABA40-97B8-47E9-8BCB-5A1017357108}">
      <dgm:prSet/>
      <dgm:spPr/>
      <dgm:t>
        <a:bodyPr/>
        <a:lstStyle/>
        <a:p>
          <a:endParaRPr lang="en-US"/>
        </a:p>
      </dgm:t>
    </dgm:pt>
    <dgm:pt modelId="{DA0EF83B-5EB4-469F-8E0F-73789F950A59}">
      <dgm:prSet/>
      <dgm:spPr/>
      <dgm:t>
        <a:bodyPr/>
        <a:lstStyle/>
        <a:p>
          <a:pPr>
            <a:defRPr cap="all"/>
          </a:pPr>
          <a:r>
            <a:rPr lang="en-US"/>
            <a:t>🌍 Integration of IoT, satellite, and seismic data enhances monitoring</a:t>
          </a:r>
        </a:p>
      </dgm:t>
    </dgm:pt>
    <dgm:pt modelId="{B364769D-2743-4FF3-9355-EED2C8ABC114}" type="parTrans" cxnId="{A19F4D73-E3D7-4D17-8A72-149E936CD13E}">
      <dgm:prSet/>
      <dgm:spPr/>
      <dgm:t>
        <a:bodyPr/>
        <a:lstStyle/>
        <a:p>
          <a:endParaRPr lang="en-US"/>
        </a:p>
      </dgm:t>
    </dgm:pt>
    <dgm:pt modelId="{70C8CE3D-27B6-45D4-B676-AC3537C5600F}" type="sibTrans" cxnId="{A19F4D73-E3D7-4D17-8A72-149E936CD13E}">
      <dgm:prSet/>
      <dgm:spPr/>
      <dgm:t>
        <a:bodyPr/>
        <a:lstStyle/>
        <a:p>
          <a:endParaRPr lang="en-US"/>
        </a:p>
      </dgm:t>
    </dgm:pt>
    <dgm:pt modelId="{E984905D-39FE-4CD9-A27A-25DC0673C1D8}">
      <dgm:prSet/>
      <dgm:spPr/>
      <dgm:t>
        <a:bodyPr/>
        <a:lstStyle/>
        <a:p>
          <a:pPr>
            <a:defRPr cap="all"/>
          </a:pPr>
          <a:r>
            <a:rPr lang="en-US"/>
            <a:t>🚨 Real-time alerts can save lives and reduce damage</a:t>
          </a:r>
        </a:p>
      </dgm:t>
    </dgm:pt>
    <dgm:pt modelId="{616E28A5-BE47-4FAC-B47F-376DB540C466}" type="parTrans" cxnId="{15842D2D-77D6-4612-9A07-E4FF1BA8ECB6}">
      <dgm:prSet/>
      <dgm:spPr/>
      <dgm:t>
        <a:bodyPr/>
        <a:lstStyle/>
        <a:p>
          <a:endParaRPr lang="en-US"/>
        </a:p>
      </dgm:t>
    </dgm:pt>
    <dgm:pt modelId="{0F577D0C-6C34-4DC1-85BD-00B9F7722DA1}" type="sibTrans" cxnId="{15842D2D-77D6-4612-9A07-E4FF1BA8ECB6}">
      <dgm:prSet/>
      <dgm:spPr/>
      <dgm:t>
        <a:bodyPr/>
        <a:lstStyle/>
        <a:p>
          <a:endParaRPr lang="en-US"/>
        </a:p>
      </dgm:t>
    </dgm:pt>
    <dgm:pt modelId="{28E7B6CC-4A77-437B-8E5B-694B8B686F18}">
      <dgm:prSet/>
      <dgm:spPr/>
      <dgm:t>
        <a:bodyPr/>
        <a:lstStyle/>
        <a:p>
          <a:pPr>
            <a:defRPr cap="all"/>
          </a:pPr>
          <a:r>
            <a:rPr lang="en-US"/>
            <a:t>🔮 Future: AI-driven global earthquake resilience systems</a:t>
          </a:r>
        </a:p>
      </dgm:t>
    </dgm:pt>
    <dgm:pt modelId="{697A3DC8-61DA-4AEC-A532-40A2B0F14D3F}" type="parTrans" cxnId="{C42C7ECD-05EF-4F8E-86AD-A87279461516}">
      <dgm:prSet/>
      <dgm:spPr/>
      <dgm:t>
        <a:bodyPr/>
        <a:lstStyle/>
        <a:p>
          <a:endParaRPr lang="en-US"/>
        </a:p>
      </dgm:t>
    </dgm:pt>
    <dgm:pt modelId="{25BAEB49-B885-46A0-805E-C0E6CA7C237C}" type="sibTrans" cxnId="{C42C7ECD-05EF-4F8E-86AD-A87279461516}">
      <dgm:prSet/>
      <dgm:spPr/>
      <dgm:t>
        <a:bodyPr/>
        <a:lstStyle/>
        <a:p>
          <a:endParaRPr lang="en-US"/>
        </a:p>
      </dgm:t>
    </dgm:pt>
    <dgm:pt modelId="{CFF2CAA2-E446-4331-B881-5A8288880362}" type="pres">
      <dgm:prSet presAssocID="{608808AB-B2A2-4537-98C1-7E24E106839C}" presName="root" presStyleCnt="0">
        <dgm:presLayoutVars>
          <dgm:dir/>
          <dgm:resizeHandles val="exact"/>
        </dgm:presLayoutVars>
      </dgm:prSet>
      <dgm:spPr/>
    </dgm:pt>
    <dgm:pt modelId="{30B4395A-CBF2-47F0-960B-C052C11A59E0}" type="pres">
      <dgm:prSet presAssocID="{DA09A6D2-7004-484B-8E59-E767EC70E8DA}" presName="compNode" presStyleCnt="0"/>
      <dgm:spPr/>
    </dgm:pt>
    <dgm:pt modelId="{01593CF7-3EF1-4DC0-9696-790AEF6310D1}" type="pres">
      <dgm:prSet presAssocID="{DA09A6D2-7004-484B-8E59-E767EC70E8DA}" presName="iconBgRect" presStyleLbl="bgShp" presStyleIdx="0" presStyleCnt="4"/>
      <dgm:spPr/>
    </dgm:pt>
    <dgm:pt modelId="{C11FBB25-E2B9-45A2-816B-F8C4ABA59C01}" type="pres">
      <dgm:prSet presAssocID="{DA09A6D2-7004-484B-8E59-E767EC70E8D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892717E-86FA-4B36-859A-D26CF9FFD2DA}" type="pres">
      <dgm:prSet presAssocID="{DA09A6D2-7004-484B-8E59-E767EC70E8DA}" presName="spaceRect" presStyleCnt="0"/>
      <dgm:spPr/>
    </dgm:pt>
    <dgm:pt modelId="{73481183-A42A-4336-AF4E-D6429265E1E5}" type="pres">
      <dgm:prSet presAssocID="{DA09A6D2-7004-484B-8E59-E767EC70E8DA}" presName="textRect" presStyleLbl="revTx" presStyleIdx="0" presStyleCnt="4">
        <dgm:presLayoutVars>
          <dgm:chMax val="1"/>
          <dgm:chPref val="1"/>
        </dgm:presLayoutVars>
      </dgm:prSet>
      <dgm:spPr/>
    </dgm:pt>
    <dgm:pt modelId="{FC52CAB6-1F62-4300-9498-09A3E5FA4024}" type="pres">
      <dgm:prSet presAssocID="{E8FBA2FB-A32D-40F5-845B-3A804DF62E9F}" presName="sibTrans" presStyleCnt="0"/>
      <dgm:spPr/>
    </dgm:pt>
    <dgm:pt modelId="{B74E77A4-F1B6-43FF-9F5F-F519F3637F72}" type="pres">
      <dgm:prSet presAssocID="{DA0EF83B-5EB4-469F-8E0F-73789F950A59}" presName="compNode" presStyleCnt="0"/>
      <dgm:spPr/>
    </dgm:pt>
    <dgm:pt modelId="{53BE40DA-8256-4FD6-B625-9C6A1A1FB152}" type="pres">
      <dgm:prSet presAssocID="{DA0EF83B-5EB4-469F-8E0F-73789F950A59}" presName="iconBgRect" presStyleLbl="bgShp" presStyleIdx="1" presStyleCnt="4"/>
      <dgm:spPr/>
    </dgm:pt>
    <dgm:pt modelId="{0D2A7B57-CAAC-4BC4-BA90-DC6A9D1CC6A4}" type="pres">
      <dgm:prSet presAssocID="{DA0EF83B-5EB4-469F-8E0F-73789F950A5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CBA42A5D-CA84-4FFB-A124-4629C8CAD804}" type="pres">
      <dgm:prSet presAssocID="{DA0EF83B-5EB4-469F-8E0F-73789F950A59}" presName="spaceRect" presStyleCnt="0"/>
      <dgm:spPr/>
    </dgm:pt>
    <dgm:pt modelId="{EC7D85C1-C4C3-4425-BE65-10C26B685543}" type="pres">
      <dgm:prSet presAssocID="{DA0EF83B-5EB4-469F-8E0F-73789F950A59}" presName="textRect" presStyleLbl="revTx" presStyleIdx="1" presStyleCnt="4">
        <dgm:presLayoutVars>
          <dgm:chMax val="1"/>
          <dgm:chPref val="1"/>
        </dgm:presLayoutVars>
      </dgm:prSet>
      <dgm:spPr/>
    </dgm:pt>
    <dgm:pt modelId="{32DEB01A-4D9C-48D0-81E6-F7DE954F6AF0}" type="pres">
      <dgm:prSet presAssocID="{70C8CE3D-27B6-45D4-B676-AC3537C5600F}" presName="sibTrans" presStyleCnt="0"/>
      <dgm:spPr/>
    </dgm:pt>
    <dgm:pt modelId="{38594869-F4E0-4AB1-A375-D673986DC5CA}" type="pres">
      <dgm:prSet presAssocID="{E984905D-39FE-4CD9-A27A-25DC0673C1D8}" presName="compNode" presStyleCnt="0"/>
      <dgm:spPr/>
    </dgm:pt>
    <dgm:pt modelId="{9A11011F-5236-4097-A20F-DB43776271A0}" type="pres">
      <dgm:prSet presAssocID="{E984905D-39FE-4CD9-A27A-25DC0673C1D8}" presName="iconBgRect" presStyleLbl="bgShp" presStyleIdx="2" presStyleCnt="4"/>
      <dgm:spPr/>
    </dgm:pt>
    <dgm:pt modelId="{52719A1E-EBCB-4D48-90CE-57951731F727}" type="pres">
      <dgm:prSet presAssocID="{E984905D-39FE-4CD9-A27A-25DC0673C1D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60EA34B-B7E6-414F-A4F0-2CCFDFF39DBD}" type="pres">
      <dgm:prSet presAssocID="{E984905D-39FE-4CD9-A27A-25DC0673C1D8}" presName="spaceRect" presStyleCnt="0"/>
      <dgm:spPr/>
    </dgm:pt>
    <dgm:pt modelId="{5BB528E3-7A30-44F4-8F6F-8CF1ECB8E272}" type="pres">
      <dgm:prSet presAssocID="{E984905D-39FE-4CD9-A27A-25DC0673C1D8}" presName="textRect" presStyleLbl="revTx" presStyleIdx="2" presStyleCnt="4">
        <dgm:presLayoutVars>
          <dgm:chMax val="1"/>
          <dgm:chPref val="1"/>
        </dgm:presLayoutVars>
      </dgm:prSet>
      <dgm:spPr/>
    </dgm:pt>
    <dgm:pt modelId="{758BBA06-EA0A-4B6F-80FB-377F3C7DF931}" type="pres">
      <dgm:prSet presAssocID="{0F577D0C-6C34-4DC1-85BD-00B9F7722DA1}" presName="sibTrans" presStyleCnt="0"/>
      <dgm:spPr/>
    </dgm:pt>
    <dgm:pt modelId="{32B068C5-DC4D-4AEC-945C-5D9103F777A6}" type="pres">
      <dgm:prSet presAssocID="{28E7B6CC-4A77-437B-8E5B-694B8B686F18}" presName="compNode" presStyleCnt="0"/>
      <dgm:spPr/>
    </dgm:pt>
    <dgm:pt modelId="{C8D9DECA-1D8F-4186-B9BD-D09A01607BAE}" type="pres">
      <dgm:prSet presAssocID="{28E7B6CC-4A77-437B-8E5B-694B8B686F18}" presName="iconBgRect" presStyleLbl="bgShp" presStyleIdx="3" presStyleCnt="4"/>
      <dgm:spPr/>
    </dgm:pt>
    <dgm:pt modelId="{26353B0F-3BBF-4C63-B75E-A602ADB1E018}" type="pres">
      <dgm:prSet presAssocID="{28E7B6CC-4A77-437B-8E5B-694B8B686F1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Europe-Africa"/>
        </a:ext>
      </dgm:extLst>
    </dgm:pt>
    <dgm:pt modelId="{24FD41D5-93F3-4C17-A420-76A6CDCA95F1}" type="pres">
      <dgm:prSet presAssocID="{28E7B6CC-4A77-437B-8E5B-694B8B686F18}" presName="spaceRect" presStyleCnt="0"/>
      <dgm:spPr/>
    </dgm:pt>
    <dgm:pt modelId="{051A04E0-CD67-49F5-BE62-7979BA3DC682}" type="pres">
      <dgm:prSet presAssocID="{28E7B6CC-4A77-437B-8E5B-694B8B686F1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5842D2D-77D6-4612-9A07-E4FF1BA8ECB6}" srcId="{608808AB-B2A2-4537-98C1-7E24E106839C}" destId="{E984905D-39FE-4CD9-A27A-25DC0673C1D8}" srcOrd="2" destOrd="0" parTransId="{616E28A5-BE47-4FAC-B47F-376DB540C466}" sibTransId="{0F577D0C-6C34-4DC1-85BD-00B9F7722DA1}"/>
    <dgm:cxn modelId="{CBF1483D-8FF5-47F6-8892-D59D2E51A8D4}" type="presOf" srcId="{28E7B6CC-4A77-437B-8E5B-694B8B686F18}" destId="{051A04E0-CD67-49F5-BE62-7979BA3DC682}" srcOrd="0" destOrd="0" presId="urn:microsoft.com/office/officeart/2018/5/layout/IconCircleLabelList"/>
    <dgm:cxn modelId="{60AABA40-97B8-47E9-8BCB-5A1017357108}" srcId="{608808AB-B2A2-4537-98C1-7E24E106839C}" destId="{DA09A6D2-7004-484B-8E59-E767EC70E8DA}" srcOrd="0" destOrd="0" parTransId="{7491C5CA-51E0-40E9-ADDE-673FC990A649}" sibTransId="{E8FBA2FB-A32D-40F5-845B-3A804DF62E9F}"/>
    <dgm:cxn modelId="{B8040C65-A76B-4A65-B7CD-285D604C10A8}" type="presOf" srcId="{608808AB-B2A2-4537-98C1-7E24E106839C}" destId="{CFF2CAA2-E446-4331-B881-5A8288880362}" srcOrd="0" destOrd="0" presId="urn:microsoft.com/office/officeart/2018/5/layout/IconCircleLabelList"/>
    <dgm:cxn modelId="{43AD346B-61AE-4830-BCD7-3363CF20294A}" type="presOf" srcId="{DA0EF83B-5EB4-469F-8E0F-73789F950A59}" destId="{EC7D85C1-C4C3-4425-BE65-10C26B685543}" srcOrd="0" destOrd="0" presId="urn:microsoft.com/office/officeart/2018/5/layout/IconCircleLabelList"/>
    <dgm:cxn modelId="{A19F4D73-E3D7-4D17-8A72-149E936CD13E}" srcId="{608808AB-B2A2-4537-98C1-7E24E106839C}" destId="{DA0EF83B-5EB4-469F-8E0F-73789F950A59}" srcOrd="1" destOrd="0" parTransId="{B364769D-2743-4FF3-9355-EED2C8ABC114}" sibTransId="{70C8CE3D-27B6-45D4-B676-AC3537C5600F}"/>
    <dgm:cxn modelId="{C42C7ECD-05EF-4F8E-86AD-A87279461516}" srcId="{608808AB-B2A2-4537-98C1-7E24E106839C}" destId="{28E7B6CC-4A77-437B-8E5B-694B8B686F18}" srcOrd="3" destOrd="0" parTransId="{697A3DC8-61DA-4AEC-A532-40A2B0F14D3F}" sibTransId="{25BAEB49-B885-46A0-805E-C0E6CA7C237C}"/>
    <dgm:cxn modelId="{801190D2-C120-40A7-864D-8D42196CB819}" type="presOf" srcId="{E984905D-39FE-4CD9-A27A-25DC0673C1D8}" destId="{5BB528E3-7A30-44F4-8F6F-8CF1ECB8E272}" srcOrd="0" destOrd="0" presId="urn:microsoft.com/office/officeart/2018/5/layout/IconCircleLabelList"/>
    <dgm:cxn modelId="{106646E4-18AF-4E01-9602-6D536B8C7CEC}" type="presOf" srcId="{DA09A6D2-7004-484B-8E59-E767EC70E8DA}" destId="{73481183-A42A-4336-AF4E-D6429265E1E5}" srcOrd="0" destOrd="0" presId="urn:microsoft.com/office/officeart/2018/5/layout/IconCircleLabelList"/>
    <dgm:cxn modelId="{BDE32E8F-E326-40EC-A130-EB16D6485B63}" type="presParOf" srcId="{CFF2CAA2-E446-4331-B881-5A8288880362}" destId="{30B4395A-CBF2-47F0-960B-C052C11A59E0}" srcOrd="0" destOrd="0" presId="urn:microsoft.com/office/officeart/2018/5/layout/IconCircleLabelList"/>
    <dgm:cxn modelId="{89BE8A2B-22DA-4C24-BC5F-C9C86BDAE4E8}" type="presParOf" srcId="{30B4395A-CBF2-47F0-960B-C052C11A59E0}" destId="{01593CF7-3EF1-4DC0-9696-790AEF6310D1}" srcOrd="0" destOrd="0" presId="urn:microsoft.com/office/officeart/2018/5/layout/IconCircleLabelList"/>
    <dgm:cxn modelId="{9D6B28AB-AB8D-4769-AC14-241FE774B1B3}" type="presParOf" srcId="{30B4395A-CBF2-47F0-960B-C052C11A59E0}" destId="{C11FBB25-E2B9-45A2-816B-F8C4ABA59C01}" srcOrd="1" destOrd="0" presId="urn:microsoft.com/office/officeart/2018/5/layout/IconCircleLabelList"/>
    <dgm:cxn modelId="{ECD64414-FA52-4260-828E-E8871D6B8B16}" type="presParOf" srcId="{30B4395A-CBF2-47F0-960B-C052C11A59E0}" destId="{D892717E-86FA-4B36-859A-D26CF9FFD2DA}" srcOrd="2" destOrd="0" presId="urn:microsoft.com/office/officeart/2018/5/layout/IconCircleLabelList"/>
    <dgm:cxn modelId="{E3DFA34D-A325-491C-8220-6D1CFDFA7512}" type="presParOf" srcId="{30B4395A-CBF2-47F0-960B-C052C11A59E0}" destId="{73481183-A42A-4336-AF4E-D6429265E1E5}" srcOrd="3" destOrd="0" presId="urn:microsoft.com/office/officeart/2018/5/layout/IconCircleLabelList"/>
    <dgm:cxn modelId="{9DBE994F-19E4-4C34-BE0E-C885E49B8A73}" type="presParOf" srcId="{CFF2CAA2-E446-4331-B881-5A8288880362}" destId="{FC52CAB6-1F62-4300-9498-09A3E5FA4024}" srcOrd="1" destOrd="0" presId="urn:microsoft.com/office/officeart/2018/5/layout/IconCircleLabelList"/>
    <dgm:cxn modelId="{93AC8386-EC68-4B71-A348-2FB8D2375AAC}" type="presParOf" srcId="{CFF2CAA2-E446-4331-B881-5A8288880362}" destId="{B74E77A4-F1B6-43FF-9F5F-F519F3637F72}" srcOrd="2" destOrd="0" presId="urn:microsoft.com/office/officeart/2018/5/layout/IconCircleLabelList"/>
    <dgm:cxn modelId="{96ED6AF3-5249-44A2-B5E3-EE3F72A3C1E9}" type="presParOf" srcId="{B74E77A4-F1B6-43FF-9F5F-F519F3637F72}" destId="{53BE40DA-8256-4FD6-B625-9C6A1A1FB152}" srcOrd="0" destOrd="0" presId="urn:microsoft.com/office/officeart/2018/5/layout/IconCircleLabelList"/>
    <dgm:cxn modelId="{ADE5B058-1C78-41FB-9F21-E2222CD3E740}" type="presParOf" srcId="{B74E77A4-F1B6-43FF-9F5F-F519F3637F72}" destId="{0D2A7B57-CAAC-4BC4-BA90-DC6A9D1CC6A4}" srcOrd="1" destOrd="0" presId="urn:microsoft.com/office/officeart/2018/5/layout/IconCircleLabelList"/>
    <dgm:cxn modelId="{289C5A57-F178-4931-9188-3CCEF16BF2F4}" type="presParOf" srcId="{B74E77A4-F1B6-43FF-9F5F-F519F3637F72}" destId="{CBA42A5D-CA84-4FFB-A124-4629C8CAD804}" srcOrd="2" destOrd="0" presId="urn:microsoft.com/office/officeart/2018/5/layout/IconCircleLabelList"/>
    <dgm:cxn modelId="{48BC6BE0-F877-42CC-9CD0-7121A2650B26}" type="presParOf" srcId="{B74E77A4-F1B6-43FF-9F5F-F519F3637F72}" destId="{EC7D85C1-C4C3-4425-BE65-10C26B685543}" srcOrd="3" destOrd="0" presId="urn:microsoft.com/office/officeart/2018/5/layout/IconCircleLabelList"/>
    <dgm:cxn modelId="{1F3A72DF-0602-433A-AF78-9B57AF824B3C}" type="presParOf" srcId="{CFF2CAA2-E446-4331-B881-5A8288880362}" destId="{32DEB01A-4D9C-48D0-81E6-F7DE954F6AF0}" srcOrd="3" destOrd="0" presId="urn:microsoft.com/office/officeart/2018/5/layout/IconCircleLabelList"/>
    <dgm:cxn modelId="{2EBBF2ED-7969-4B59-86A7-B886426E8399}" type="presParOf" srcId="{CFF2CAA2-E446-4331-B881-5A8288880362}" destId="{38594869-F4E0-4AB1-A375-D673986DC5CA}" srcOrd="4" destOrd="0" presId="urn:microsoft.com/office/officeart/2018/5/layout/IconCircleLabelList"/>
    <dgm:cxn modelId="{D31C023F-CBDB-489A-81CC-5C967CEF63DC}" type="presParOf" srcId="{38594869-F4E0-4AB1-A375-D673986DC5CA}" destId="{9A11011F-5236-4097-A20F-DB43776271A0}" srcOrd="0" destOrd="0" presId="urn:microsoft.com/office/officeart/2018/5/layout/IconCircleLabelList"/>
    <dgm:cxn modelId="{DED6D21E-48A6-440C-98EE-17B5B3FFE4FE}" type="presParOf" srcId="{38594869-F4E0-4AB1-A375-D673986DC5CA}" destId="{52719A1E-EBCB-4D48-90CE-57951731F727}" srcOrd="1" destOrd="0" presId="urn:microsoft.com/office/officeart/2018/5/layout/IconCircleLabelList"/>
    <dgm:cxn modelId="{CF81347D-2776-41A5-BA31-5FF4893E02F1}" type="presParOf" srcId="{38594869-F4E0-4AB1-A375-D673986DC5CA}" destId="{460EA34B-B7E6-414F-A4F0-2CCFDFF39DBD}" srcOrd="2" destOrd="0" presId="urn:microsoft.com/office/officeart/2018/5/layout/IconCircleLabelList"/>
    <dgm:cxn modelId="{41F76870-B3A8-44B8-BF56-0D0577E491B7}" type="presParOf" srcId="{38594869-F4E0-4AB1-A375-D673986DC5CA}" destId="{5BB528E3-7A30-44F4-8F6F-8CF1ECB8E272}" srcOrd="3" destOrd="0" presId="urn:microsoft.com/office/officeart/2018/5/layout/IconCircleLabelList"/>
    <dgm:cxn modelId="{AF01F51B-003B-4E96-9524-69359C7CF983}" type="presParOf" srcId="{CFF2CAA2-E446-4331-B881-5A8288880362}" destId="{758BBA06-EA0A-4B6F-80FB-377F3C7DF931}" srcOrd="5" destOrd="0" presId="urn:microsoft.com/office/officeart/2018/5/layout/IconCircleLabelList"/>
    <dgm:cxn modelId="{6CF037FF-DF41-4F44-A1F6-E9C6A17A30AB}" type="presParOf" srcId="{CFF2CAA2-E446-4331-B881-5A8288880362}" destId="{32B068C5-DC4D-4AEC-945C-5D9103F777A6}" srcOrd="6" destOrd="0" presId="urn:microsoft.com/office/officeart/2018/5/layout/IconCircleLabelList"/>
    <dgm:cxn modelId="{66DE1F1E-1847-4B90-BD6C-179D2DBCC96D}" type="presParOf" srcId="{32B068C5-DC4D-4AEC-945C-5D9103F777A6}" destId="{C8D9DECA-1D8F-4186-B9BD-D09A01607BAE}" srcOrd="0" destOrd="0" presId="urn:microsoft.com/office/officeart/2018/5/layout/IconCircleLabelList"/>
    <dgm:cxn modelId="{EF441A21-603D-497D-AEB7-F3E016CB346E}" type="presParOf" srcId="{32B068C5-DC4D-4AEC-945C-5D9103F777A6}" destId="{26353B0F-3BBF-4C63-B75E-A602ADB1E018}" srcOrd="1" destOrd="0" presId="urn:microsoft.com/office/officeart/2018/5/layout/IconCircleLabelList"/>
    <dgm:cxn modelId="{5C4426D3-FCE2-4919-BCE5-28EDA0B06E76}" type="presParOf" srcId="{32B068C5-DC4D-4AEC-945C-5D9103F777A6}" destId="{24FD41D5-93F3-4C17-A420-76A6CDCA95F1}" srcOrd="2" destOrd="0" presId="urn:microsoft.com/office/officeart/2018/5/layout/IconCircleLabelList"/>
    <dgm:cxn modelId="{36FE944B-F6EB-426A-897B-28B2F15C1B73}" type="presParOf" srcId="{32B068C5-DC4D-4AEC-945C-5D9103F777A6}" destId="{051A04E0-CD67-49F5-BE62-7979BA3DC68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5464FE-EBE6-4319-ABBD-60912997ECAE}">
      <dsp:nvSpPr>
        <dsp:cNvPr id="0" name=""/>
        <dsp:cNvSpPr/>
      </dsp:nvSpPr>
      <dsp:spPr>
        <a:xfrm>
          <a:off x="0" y="814839"/>
          <a:ext cx="4775935" cy="4775935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4FAEFC-44F8-4813-9DAC-3BED78C97B13}">
      <dsp:nvSpPr>
        <dsp:cNvPr id="0" name=""/>
        <dsp:cNvSpPr/>
      </dsp:nvSpPr>
      <dsp:spPr>
        <a:xfrm>
          <a:off x="453713" y="1268552"/>
          <a:ext cx="1862614" cy="186261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⚡ Massive loss of life &amp; infrastructure due to earthquakes</a:t>
          </a:r>
        </a:p>
      </dsp:txBody>
      <dsp:txXfrm>
        <a:off x="544638" y="1359477"/>
        <a:ext cx="1680764" cy="1680764"/>
      </dsp:txXfrm>
    </dsp:sp>
    <dsp:sp modelId="{7205C28E-7AF4-4DAE-8E58-9A8BFEC3AFA9}">
      <dsp:nvSpPr>
        <dsp:cNvPr id="0" name=""/>
        <dsp:cNvSpPr/>
      </dsp:nvSpPr>
      <dsp:spPr>
        <a:xfrm>
          <a:off x="2459606" y="1268552"/>
          <a:ext cx="1862614" cy="186261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🌍 Inability to predict exact time, location, or magnitude</a:t>
          </a:r>
        </a:p>
      </dsp:txBody>
      <dsp:txXfrm>
        <a:off x="2550531" y="1359477"/>
        <a:ext cx="1680764" cy="1680764"/>
      </dsp:txXfrm>
    </dsp:sp>
    <dsp:sp modelId="{846BCA0D-7E9A-4B9C-B6F8-29CA3B35A64D}">
      <dsp:nvSpPr>
        <dsp:cNvPr id="0" name=""/>
        <dsp:cNvSpPr/>
      </dsp:nvSpPr>
      <dsp:spPr>
        <a:xfrm>
          <a:off x="453713" y="3274445"/>
          <a:ext cx="1862614" cy="186261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🤖 Reduces financial losses and accelerates recovery</a:t>
          </a:r>
        </a:p>
      </dsp:txBody>
      <dsp:txXfrm>
        <a:off x="544638" y="3365370"/>
        <a:ext cx="1680764" cy="1680764"/>
      </dsp:txXfrm>
    </dsp:sp>
    <dsp:sp modelId="{27D865AF-88C6-4274-9B82-6434DC9219EF}">
      <dsp:nvSpPr>
        <dsp:cNvPr id="0" name=""/>
        <dsp:cNvSpPr/>
      </dsp:nvSpPr>
      <dsp:spPr>
        <a:xfrm>
          <a:off x="2459606" y="3274445"/>
          <a:ext cx="1862614" cy="186261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⏰ Early warning systems reduce disaster impacts</a:t>
          </a:r>
        </a:p>
      </dsp:txBody>
      <dsp:txXfrm>
        <a:off x="2550531" y="3365370"/>
        <a:ext cx="1680764" cy="16807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96B289-A767-4EA1-90C6-CC0B9ADE4B60}">
      <dsp:nvSpPr>
        <dsp:cNvPr id="0" name=""/>
        <dsp:cNvSpPr/>
      </dsp:nvSpPr>
      <dsp:spPr>
        <a:xfrm>
          <a:off x="0" y="0"/>
          <a:ext cx="6072759" cy="7832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➡ Data Collection</a:t>
          </a:r>
        </a:p>
      </dsp:txBody>
      <dsp:txXfrm>
        <a:off x="22940" y="22940"/>
        <a:ext cx="5135942" cy="737360"/>
      </dsp:txXfrm>
    </dsp:sp>
    <dsp:sp modelId="{766B6AAF-715E-4495-BA61-911ACEFC3A2F}">
      <dsp:nvSpPr>
        <dsp:cNvPr id="0" name=""/>
        <dsp:cNvSpPr/>
      </dsp:nvSpPr>
      <dsp:spPr>
        <a:xfrm>
          <a:off x="453485" y="892024"/>
          <a:ext cx="6072759" cy="7832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➡ Preprocessing</a:t>
          </a:r>
        </a:p>
      </dsp:txBody>
      <dsp:txXfrm>
        <a:off x="476425" y="914964"/>
        <a:ext cx="5064287" cy="737360"/>
      </dsp:txXfrm>
    </dsp:sp>
    <dsp:sp modelId="{5DC32602-0B05-4437-AED2-8D751F68F53D}">
      <dsp:nvSpPr>
        <dsp:cNvPr id="0" name=""/>
        <dsp:cNvSpPr/>
      </dsp:nvSpPr>
      <dsp:spPr>
        <a:xfrm>
          <a:off x="906970" y="1784048"/>
          <a:ext cx="6072759" cy="78324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➡ Feature Engineering</a:t>
          </a:r>
        </a:p>
      </dsp:txBody>
      <dsp:txXfrm>
        <a:off x="929910" y="1806988"/>
        <a:ext cx="5064287" cy="737360"/>
      </dsp:txXfrm>
    </dsp:sp>
    <dsp:sp modelId="{6C15AB0D-C4E8-45F0-BF83-908B44E37E0F}">
      <dsp:nvSpPr>
        <dsp:cNvPr id="0" name=""/>
        <dsp:cNvSpPr/>
      </dsp:nvSpPr>
      <dsp:spPr>
        <a:xfrm>
          <a:off x="1360455" y="2676072"/>
          <a:ext cx="6072759" cy="78324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➡ Model Training (RF/LSTM/CNN)</a:t>
          </a:r>
        </a:p>
      </dsp:txBody>
      <dsp:txXfrm>
        <a:off x="1383395" y="2699012"/>
        <a:ext cx="5064287" cy="737360"/>
      </dsp:txXfrm>
    </dsp:sp>
    <dsp:sp modelId="{663DDAE7-A874-40CC-BF76-37C15315BD01}">
      <dsp:nvSpPr>
        <dsp:cNvPr id="0" name=""/>
        <dsp:cNvSpPr/>
      </dsp:nvSpPr>
      <dsp:spPr>
        <a:xfrm>
          <a:off x="1813940" y="3568097"/>
          <a:ext cx="6072759" cy="78324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➡ Prediction &amp; Alerts</a:t>
          </a:r>
        </a:p>
      </dsp:txBody>
      <dsp:txXfrm>
        <a:off x="1836880" y="3591037"/>
        <a:ext cx="5064287" cy="737360"/>
      </dsp:txXfrm>
    </dsp:sp>
    <dsp:sp modelId="{CE4DCECA-5209-4A21-9015-080065118D94}">
      <dsp:nvSpPr>
        <dsp:cNvPr id="0" name=""/>
        <dsp:cNvSpPr/>
      </dsp:nvSpPr>
      <dsp:spPr>
        <a:xfrm>
          <a:off x="5563652" y="572200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5678201" y="572200"/>
        <a:ext cx="280008" cy="383102"/>
      </dsp:txXfrm>
    </dsp:sp>
    <dsp:sp modelId="{C5E1C50E-60D3-4EB8-9A90-190512400E33}">
      <dsp:nvSpPr>
        <dsp:cNvPr id="0" name=""/>
        <dsp:cNvSpPr/>
      </dsp:nvSpPr>
      <dsp:spPr>
        <a:xfrm>
          <a:off x="6017137" y="146422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6131686" y="1464225"/>
        <a:ext cx="280008" cy="383102"/>
      </dsp:txXfrm>
    </dsp:sp>
    <dsp:sp modelId="{A3EDF98D-498F-44F8-B0DC-5CF7522E7B74}">
      <dsp:nvSpPr>
        <dsp:cNvPr id="0" name=""/>
        <dsp:cNvSpPr/>
      </dsp:nvSpPr>
      <dsp:spPr>
        <a:xfrm>
          <a:off x="6470622" y="234319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6585171" y="2343195"/>
        <a:ext cx="280008" cy="383102"/>
      </dsp:txXfrm>
    </dsp:sp>
    <dsp:sp modelId="{EB9AA916-3BDA-4B7D-A42B-C6F689CE0861}">
      <dsp:nvSpPr>
        <dsp:cNvPr id="0" name=""/>
        <dsp:cNvSpPr/>
      </dsp:nvSpPr>
      <dsp:spPr>
        <a:xfrm>
          <a:off x="6924108" y="3243922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038657" y="3243922"/>
        <a:ext cx="280008" cy="3831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D5211A-F73C-46E2-B5AD-BB0958417346}">
      <dsp:nvSpPr>
        <dsp:cNvPr id="0" name=""/>
        <dsp:cNvSpPr/>
      </dsp:nvSpPr>
      <dsp:spPr>
        <a:xfrm>
          <a:off x="0" y="416521"/>
          <a:ext cx="4727796" cy="4727796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9A24B6-098F-402C-B7DF-26FB0157C67D}">
      <dsp:nvSpPr>
        <dsp:cNvPr id="0" name=""/>
        <dsp:cNvSpPr/>
      </dsp:nvSpPr>
      <dsp:spPr>
        <a:xfrm>
          <a:off x="449140" y="865661"/>
          <a:ext cx="1843840" cy="184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✅ Higher accuracy in earthquake likelihood prediction</a:t>
          </a:r>
        </a:p>
      </dsp:txBody>
      <dsp:txXfrm>
        <a:off x="539149" y="955670"/>
        <a:ext cx="1663822" cy="1663822"/>
      </dsp:txXfrm>
    </dsp:sp>
    <dsp:sp modelId="{FDBCEC08-6926-4466-BCD4-F8C64CB41315}">
      <dsp:nvSpPr>
        <dsp:cNvPr id="0" name=""/>
        <dsp:cNvSpPr/>
      </dsp:nvSpPr>
      <dsp:spPr>
        <a:xfrm>
          <a:off x="2434815" y="865661"/>
          <a:ext cx="1843840" cy="184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📍 Identifies vulnerable regions</a:t>
          </a:r>
        </a:p>
      </dsp:txBody>
      <dsp:txXfrm>
        <a:off x="2524824" y="955670"/>
        <a:ext cx="1663822" cy="1663822"/>
      </dsp:txXfrm>
    </dsp:sp>
    <dsp:sp modelId="{5F499020-BFD3-43C6-B99A-7979F7FA0738}">
      <dsp:nvSpPr>
        <dsp:cNvPr id="0" name=""/>
        <dsp:cNvSpPr/>
      </dsp:nvSpPr>
      <dsp:spPr>
        <a:xfrm>
          <a:off x="449140" y="2851336"/>
          <a:ext cx="1843840" cy="184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🚨 Helps proactive evacuation planning</a:t>
          </a:r>
        </a:p>
      </dsp:txBody>
      <dsp:txXfrm>
        <a:off x="539149" y="2941345"/>
        <a:ext cx="1663822" cy="1663822"/>
      </dsp:txXfrm>
    </dsp:sp>
    <dsp:sp modelId="{2464EEF7-4571-4BDD-B7B2-E689167767C2}">
      <dsp:nvSpPr>
        <dsp:cNvPr id="0" name=""/>
        <dsp:cNvSpPr/>
      </dsp:nvSpPr>
      <dsp:spPr>
        <a:xfrm>
          <a:off x="2434815" y="2851336"/>
          <a:ext cx="1843840" cy="184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📡 Real-time alerts with IoT integration</a:t>
          </a:r>
        </a:p>
      </dsp:txBody>
      <dsp:txXfrm>
        <a:off x="2524824" y="2941345"/>
        <a:ext cx="1663822" cy="16638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87672D-4B6D-43A5-A672-3B9E6F69CB74}">
      <dsp:nvSpPr>
        <dsp:cNvPr id="0" name=""/>
        <dsp:cNvSpPr/>
      </dsp:nvSpPr>
      <dsp:spPr>
        <a:xfrm>
          <a:off x="0" y="2258"/>
          <a:ext cx="5122926" cy="11444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66BE19-E34C-4BCD-8274-1F97DFAFE6C8}">
      <dsp:nvSpPr>
        <dsp:cNvPr id="0" name=""/>
        <dsp:cNvSpPr/>
      </dsp:nvSpPr>
      <dsp:spPr>
        <a:xfrm>
          <a:off x="346197" y="259760"/>
          <a:ext cx="629450" cy="6294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18B206-C641-422F-9723-E29A21BD9282}">
      <dsp:nvSpPr>
        <dsp:cNvPr id="0" name=""/>
        <dsp:cNvSpPr/>
      </dsp:nvSpPr>
      <dsp:spPr>
        <a:xfrm>
          <a:off x="1321846" y="2258"/>
          <a:ext cx="3801079" cy="1144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122" tIns="121122" rIns="121122" bIns="1211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🛰️ Satellite &amp; IoT sensor data integration</a:t>
          </a:r>
        </a:p>
      </dsp:txBody>
      <dsp:txXfrm>
        <a:off x="1321846" y="2258"/>
        <a:ext cx="3801079" cy="1144455"/>
      </dsp:txXfrm>
    </dsp:sp>
    <dsp:sp modelId="{D729F834-0561-4893-871A-A70FE9A4410C}">
      <dsp:nvSpPr>
        <dsp:cNvPr id="0" name=""/>
        <dsp:cNvSpPr/>
      </dsp:nvSpPr>
      <dsp:spPr>
        <a:xfrm>
          <a:off x="0" y="1432827"/>
          <a:ext cx="5122926" cy="11444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E6F6C3-F0CD-4F0B-B67B-70BCB8415065}">
      <dsp:nvSpPr>
        <dsp:cNvPr id="0" name=""/>
        <dsp:cNvSpPr/>
      </dsp:nvSpPr>
      <dsp:spPr>
        <a:xfrm>
          <a:off x="346197" y="1690330"/>
          <a:ext cx="629450" cy="6294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C6B6B0-6A51-4136-9D5F-018B791F18F0}">
      <dsp:nvSpPr>
        <dsp:cNvPr id="0" name=""/>
        <dsp:cNvSpPr/>
      </dsp:nvSpPr>
      <dsp:spPr>
        <a:xfrm>
          <a:off x="1321846" y="1432827"/>
          <a:ext cx="3801079" cy="1144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122" tIns="121122" rIns="121122" bIns="1211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📊 Real-time AI dashboards</a:t>
          </a:r>
        </a:p>
      </dsp:txBody>
      <dsp:txXfrm>
        <a:off x="1321846" y="1432827"/>
        <a:ext cx="3801079" cy="1144455"/>
      </dsp:txXfrm>
    </dsp:sp>
    <dsp:sp modelId="{2AE8E1A0-9C64-427A-B4D3-35470D43778D}">
      <dsp:nvSpPr>
        <dsp:cNvPr id="0" name=""/>
        <dsp:cNvSpPr/>
      </dsp:nvSpPr>
      <dsp:spPr>
        <a:xfrm>
          <a:off x="0" y="2863396"/>
          <a:ext cx="5122926" cy="11444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A0959C-E5CF-4FB6-899A-1F0B1562B8D9}">
      <dsp:nvSpPr>
        <dsp:cNvPr id="0" name=""/>
        <dsp:cNvSpPr/>
      </dsp:nvSpPr>
      <dsp:spPr>
        <a:xfrm>
          <a:off x="346197" y="3120899"/>
          <a:ext cx="629450" cy="6294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6F78BF-5D7E-4284-9773-C3AD1D5C661F}">
      <dsp:nvSpPr>
        <dsp:cNvPr id="0" name=""/>
        <dsp:cNvSpPr/>
      </dsp:nvSpPr>
      <dsp:spPr>
        <a:xfrm>
          <a:off x="1321846" y="2863396"/>
          <a:ext cx="3801079" cy="1144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122" tIns="121122" rIns="121122" bIns="1211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🌐 Global seismic data sharing</a:t>
          </a:r>
        </a:p>
      </dsp:txBody>
      <dsp:txXfrm>
        <a:off x="1321846" y="2863396"/>
        <a:ext cx="3801079" cy="1144455"/>
      </dsp:txXfrm>
    </dsp:sp>
    <dsp:sp modelId="{C998260A-317D-4AB2-B644-EE0B73A21BB8}">
      <dsp:nvSpPr>
        <dsp:cNvPr id="0" name=""/>
        <dsp:cNvSpPr/>
      </dsp:nvSpPr>
      <dsp:spPr>
        <a:xfrm>
          <a:off x="0" y="4293966"/>
          <a:ext cx="5122926" cy="11444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00E48D-56D0-41BC-BEFE-20135F445FDE}">
      <dsp:nvSpPr>
        <dsp:cNvPr id="0" name=""/>
        <dsp:cNvSpPr/>
      </dsp:nvSpPr>
      <dsp:spPr>
        <a:xfrm>
          <a:off x="346197" y="4551468"/>
          <a:ext cx="629450" cy="6294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A11A0D-DB11-49B3-826A-2AA692160CA3}">
      <dsp:nvSpPr>
        <dsp:cNvPr id="0" name=""/>
        <dsp:cNvSpPr/>
      </dsp:nvSpPr>
      <dsp:spPr>
        <a:xfrm>
          <a:off x="1321846" y="4293966"/>
          <a:ext cx="3801079" cy="1144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122" tIns="121122" rIns="121122" bIns="1211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🏙️ Towards safer &amp; resilient smart cities</a:t>
          </a:r>
        </a:p>
      </dsp:txBody>
      <dsp:txXfrm>
        <a:off x="1321846" y="4293966"/>
        <a:ext cx="3801079" cy="11444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F330F9-10E6-48E3-91BC-7A8C7089E0D3}">
      <dsp:nvSpPr>
        <dsp:cNvPr id="0" name=""/>
        <dsp:cNvSpPr/>
      </dsp:nvSpPr>
      <dsp:spPr>
        <a:xfrm>
          <a:off x="499906" y="116056"/>
          <a:ext cx="1263713" cy="126371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554F67-0B7F-42CE-86B3-5560EBF2BADE}">
      <dsp:nvSpPr>
        <dsp:cNvPr id="0" name=""/>
        <dsp:cNvSpPr/>
      </dsp:nvSpPr>
      <dsp:spPr>
        <a:xfrm>
          <a:off x="769222" y="385372"/>
          <a:ext cx="725081" cy="7250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31B18F-6044-4CD9-BA4E-F5FB54C18B77}">
      <dsp:nvSpPr>
        <dsp:cNvPr id="0" name=""/>
        <dsp:cNvSpPr/>
      </dsp:nvSpPr>
      <dsp:spPr>
        <a:xfrm>
          <a:off x="95932" y="1773386"/>
          <a:ext cx="20716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📊 USGS (United States Geological Survey) earthquake data</a:t>
          </a:r>
        </a:p>
      </dsp:txBody>
      <dsp:txXfrm>
        <a:off x="95932" y="1773386"/>
        <a:ext cx="2071662" cy="720000"/>
      </dsp:txXfrm>
    </dsp:sp>
    <dsp:sp modelId="{8D0C335F-1356-41CD-BE05-31A3EF29168A}">
      <dsp:nvSpPr>
        <dsp:cNvPr id="0" name=""/>
        <dsp:cNvSpPr/>
      </dsp:nvSpPr>
      <dsp:spPr>
        <a:xfrm>
          <a:off x="2934109" y="116056"/>
          <a:ext cx="1263713" cy="12637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FC5179-CE5B-42FE-AEA6-C8A6481F8853}">
      <dsp:nvSpPr>
        <dsp:cNvPr id="0" name=""/>
        <dsp:cNvSpPr/>
      </dsp:nvSpPr>
      <dsp:spPr>
        <a:xfrm>
          <a:off x="3203425" y="385372"/>
          <a:ext cx="725081" cy="7250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E8F4AA-B647-40F6-BC53-C218DD30EDCE}">
      <dsp:nvSpPr>
        <dsp:cNvPr id="0" name=""/>
        <dsp:cNvSpPr/>
      </dsp:nvSpPr>
      <dsp:spPr>
        <a:xfrm>
          <a:off x="2530135" y="1773386"/>
          <a:ext cx="20716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🌍 IRIS (Incorporated Research Institutions for Seismology) datasets</a:t>
          </a:r>
        </a:p>
      </dsp:txBody>
      <dsp:txXfrm>
        <a:off x="2530135" y="1773386"/>
        <a:ext cx="2071662" cy="720000"/>
      </dsp:txXfrm>
    </dsp:sp>
    <dsp:sp modelId="{F229A3C0-532D-4E03-BDF1-7B28E4E43733}">
      <dsp:nvSpPr>
        <dsp:cNvPr id="0" name=""/>
        <dsp:cNvSpPr/>
      </dsp:nvSpPr>
      <dsp:spPr>
        <a:xfrm>
          <a:off x="499906" y="3011301"/>
          <a:ext cx="1263713" cy="126371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7B6759-7E71-4CB7-B2FB-FFED399E4286}">
      <dsp:nvSpPr>
        <dsp:cNvPr id="0" name=""/>
        <dsp:cNvSpPr/>
      </dsp:nvSpPr>
      <dsp:spPr>
        <a:xfrm>
          <a:off x="769222" y="3280617"/>
          <a:ext cx="725081" cy="7250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1E239F-3D44-4A94-9772-F7C7FB86E119}">
      <dsp:nvSpPr>
        <dsp:cNvPr id="0" name=""/>
        <dsp:cNvSpPr/>
      </dsp:nvSpPr>
      <dsp:spPr>
        <a:xfrm>
          <a:off x="95932" y="4668631"/>
          <a:ext cx="20716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📡 Seismic wave records from global monitoring stations</a:t>
          </a:r>
        </a:p>
      </dsp:txBody>
      <dsp:txXfrm>
        <a:off x="95932" y="4668631"/>
        <a:ext cx="2071662" cy="720000"/>
      </dsp:txXfrm>
    </dsp:sp>
    <dsp:sp modelId="{015A10A0-B0B1-498F-94BE-D623C23529CD}">
      <dsp:nvSpPr>
        <dsp:cNvPr id="0" name=""/>
        <dsp:cNvSpPr/>
      </dsp:nvSpPr>
      <dsp:spPr>
        <a:xfrm>
          <a:off x="2934109" y="3011301"/>
          <a:ext cx="1263713" cy="126371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EE7610-47DC-4DCD-AE1A-BE2CDAFD579C}">
      <dsp:nvSpPr>
        <dsp:cNvPr id="0" name=""/>
        <dsp:cNvSpPr/>
      </dsp:nvSpPr>
      <dsp:spPr>
        <a:xfrm>
          <a:off x="3203425" y="3280617"/>
          <a:ext cx="725081" cy="72508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65777D-6828-4251-A9DD-50C7DAED19B3}">
      <dsp:nvSpPr>
        <dsp:cNvPr id="0" name=""/>
        <dsp:cNvSpPr/>
      </dsp:nvSpPr>
      <dsp:spPr>
        <a:xfrm>
          <a:off x="2530135" y="4668631"/>
          <a:ext cx="20716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🛰️ Satellite-based earth observation data</a:t>
          </a:r>
        </a:p>
      </dsp:txBody>
      <dsp:txXfrm>
        <a:off x="2530135" y="4668631"/>
        <a:ext cx="2071662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2E912-4183-41D2-9F7F-F130191986E9}">
      <dsp:nvSpPr>
        <dsp:cNvPr id="0" name=""/>
        <dsp:cNvSpPr/>
      </dsp:nvSpPr>
      <dsp:spPr>
        <a:xfrm>
          <a:off x="0" y="403478"/>
          <a:ext cx="4697730" cy="4697730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2F327D-8DE4-4236-A0E2-EB39D4E8FCFC}">
      <dsp:nvSpPr>
        <dsp:cNvPr id="0" name=""/>
        <dsp:cNvSpPr/>
      </dsp:nvSpPr>
      <dsp:spPr>
        <a:xfrm>
          <a:off x="446284" y="849763"/>
          <a:ext cx="1832114" cy="183211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⚠️ Highly complex and non-linear seismic patterns</a:t>
          </a:r>
        </a:p>
      </dsp:txBody>
      <dsp:txXfrm>
        <a:off x="535720" y="939199"/>
        <a:ext cx="1653242" cy="1653242"/>
      </dsp:txXfrm>
    </dsp:sp>
    <dsp:sp modelId="{A3CD9CFB-11DE-40FE-9A23-7AE7EFB7A363}">
      <dsp:nvSpPr>
        <dsp:cNvPr id="0" name=""/>
        <dsp:cNvSpPr/>
      </dsp:nvSpPr>
      <dsp:spPr>
        <a:xfrm>
          <a:off x="2419330" y="849763"/>
          <a:ext cx="1832114" cy="183211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📉 Limited historical data in some regions</a:t>
          </a:r>
        </a:p>
      </dsp:txBody>
      <dsp:txXfrm>
        <a:off x="2508766" y="939199"/>
        <a:ext cx="1653242" cy="1653242"/>
      </dsp:txXfrm>
    </dsp:sp>
    <dsp:sp modelId="{4D24AD3D-4CFC-4862-B678-FEA70DEF9465}">
      <dsp:nvSpPr>
        <dsp:cNvPr id="0" name=""/>
        <dsp:cNvSpPr/>
      </dsp:nvSpPr>
      <dsp:spPr>
        <a:xfrm>
          <a:off x="446284" y="2822809"/>
          <a:ext cx="1832114" cy="183211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⏱️ Real-time processing requires high computational power</a:t>
          </a:r>
        </a:p>
      </dsp:txBody>
      <dsp:txXfrm>
        <a:off x="535720" y="2912245"/>
        <a:ext cx="1653242" cy="1653242"/>
      </dsp:txXfrm>
    </dsp:sp>
    <dsp:sp modelId="{DF99FC38-6F31-466B-B6FB-A1F483E3D607}">
      <dsp:nvSpPr>
        <dsp:cNvPr id="0" name=""/>
        <dsp:cNvSpPr/>
      </dsp:nvSpPr>
      <dsp:spPr>
        <a:xfrm>
          <a:off x="2419330" y="2822809"/>
          <a:ext cx="1832114" cy="183211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❌ False alarms may cause panic and economic losses</a:t>
          </a:r>
        </a:p>
      </dsp:txBody>
      <dsp:txXfrm>
        <a:off x="2508766" y="2912245"/>
        <a:ext cx="1653242" cy="165324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857C62-0A5C-4E97-8535-C894B1A9FA20}">
      <dsp:nvSpPr>
        <dsp:cNvPr id="0" name=""/>
        <dsp:cNvSpPr/>
      </dsp:nvSpPr>
      <dsp:spPr>
        <a:xfrm>
          <a:off x="608" y="1125718"/>
          <a:ext cx="2374867" cy="142492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🏢 Structural health monitoring of buildings and bridges</a:t>
          </a:r>
        </a:p>
      </dsp:txBody>
      <dsp:txXfrm>
        <a:off x="608" y="1125718"/>
        <a:ext cx="2374867" cy="1424920"/>
      </dsp:txXfrm>
    </dsp:sp>
    <dsp:sp modelId="{4E8129AB-3164-4D15-81F0-BAC2A2339F3D}">
      <dsp:nvSpPr>
        <dsp:cNvPr id="0" name=""/>
        <dsp:cNvSpPr/>
      </dsp:nvSpPr>
      <dsp:spPr>
        <a:xfrm>
          <a:off x="2612963" y="1125718"/>
          <a:ext cx="2374867" cy="1424920"/>
        </a:xfrm>
        <a:prstGeom prst="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🚨 Early warning systems for cities</a:t>
          </a:r>
        </a:p>
      </dsp:txBody>
      <dsp:txXfrm>
        <a:off x="2612963" y="1125718"/>
        <a:ext cx="2374867" cy="1424920"/>
      </dsp:txXfrm>
    </dsp:sp>
    <dsp:sp modelId="{D278BA44-3AC9-4E00-B84C-5C85807CEB01}">
      <dsp:nvSpPr>
        <dsp:cNvPr id="0" name=""/>
        <dsp:cNvSpPr/>
      </dsp:nvSpPr>
      <dsp:spPr>
        <a:xfrm>
          <a:off x="608" y="2788125"/>
          <a:ext cx="2374867" cy="1424920"/>
        </a:xfrm>
        <a:prstGeom prst="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🌊 Tsunami risk prediction and alerts</a:t>
          </a:r>
        </a:p>
      </dsp:txBody>
      <dsp:txXfrm>
        <a:off x="608" y="2788125"/>
        <a:ext cx="2374867" cy="1424920"/>
      </dsp:txXfrm>
    </dsp:sp>
    <dsp:sp modelId="{403F6BB5-99A8-4CB4-A5B2-2C88C0E2431C}">
      <dsp:nvSpPr>
        <dsp:cNvPr id="0" name=""/>
        <dsp:cNvSpPr/>
      </dsp:nvSpPr>
      <dsp:spPr>
        <a:xfrm>
          <a:off x="2612963" y="2788125"/>
          <a:ext cx="2374867" cy="1424920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🔬 Analyzing micro-earthquakes for geological research</a:t>
          </a:r>
        </a:p>
      </dsp:txBody>
      <dsp:txXfrm>
        <a:off x="2612963" y="2788125"/>
        <a:ext cx="2374867" cy="14249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593CF7-3EF1-4DC0-9696-790AEF6310D1}">
      <dsp:nvSpPr>
        <dsp:cNvPr id="0" name=""/>
        <dsp:cNvSpPr/>
      </dsp:nvSpPr>
      <dsp:spPr>
        <a:xfrm>
          <a:off x="341781" y="1130473"/>
          <a:ext cx="1062615" cy="10626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1FBB25-E2B9-45A2-816B-F8C4ABA59C01}">
      <dsp:nvSpPr>
        <dsp:cNvPr id="0" name=""/>
        <dsp:cNvSpPr/>
      </dsp:nvSpPr>
      <dsp:spPr>
        <a:xfrm>
          <a:off x="568240" y="1356932"/>
          <a:ext cx="609697" cy="6096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81183-A42A-4336-AF4E-D6429265E1E5}">
      <dsp:nvSpPr>
        <dsp:cNvPr id="0" name=""/>
        <dsp:cNvSpPr/>
      </dsp:nvSpPr>
      <dsp:spPr>
        <a:xfrm>
          <a:off x="2092" y="2524067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✅ Machine Learning significantly improves earthquake prediction accuracy</a:t>
          </a:r>
        </a:p>
      </dsp:txBody>
      <dsp:txXfrm>
        <a:off x="2092" y="2524067"/>
        <a:ext cx="1741992" cy="696796"/>
      </dsp:txXfrm>
    </dsp:sp>
    <dsp:sp modelId="{53BE40DA-8256-4FD6-B625-9C6A1A1FB152}">
      <dsp:nvSpPr>
        <dsp:cNvPr id="0" name=""/>
        <dsp:cNvSpPr/>
      </dsp:nvSpPr>
      <dsp:spPr>
        <a:xfrm>
          <a:off x="2388621" y="1130473"/>
          <a:ext cx="1062615" cy="10626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2A7B57-CAAC-4BC4-BA90-DC6A9D1CC6A4}">
      <dsp:nvSpPr>
        <dsp:cNvPr id="0" name=""/>
        <dsp:cNvSpPr/>
      </dsp:nvSpPr>
      <dsp:spPr>
        <a:xfrm>
          <a:off x="2615080" y="1356932"/>
          <a:ext cx="609697" cy="6096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7D85C1-C4C3-4425-BE65-10C26B685543}">
      <dsp:nvSpPr>
        <dsp:cNvPr id="0" name=""/>
        <dsp:cNvSpPr/>
      </dsp:nvSpPr>
      <dsp:spPr>
        <a:xfrm>
          <a:off x="2048933" y="2524067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🌍 Integration of IoT, satellite, and seismic data enhances monitoring</a:t>
          </a:r>
        </a:p>
      </dsp:txBody>
      <dsp:txXfrm>
        <a:off x="2048933" y="2524067"/>
        <a:ext cx="1741992" cy="696796"/>
      </dsp:txXfrm>
    </dsp:sp>
    <dsp:sp modelId="{9A11011F-5236-4097-A20F-DB43776271A0}">
      <dsp:nvSpPr>
        <dsp:cNvPr id="0" name=""/>
        <dsp:cNvSpPr/>
      </dsp:nvSpPr>
      <dsp:spPr>
        <a:xfrm>
          <a:off x="4435462" y="1130473"/>
          <a:ext cx="1062615" cy="10626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719A1E-EBCB-4D48-90CE-57951731F727}">
      <dsp:nvSpPr>
        <dsp:cNvPr id="0" name=""/>
        <dsp:cNvSpPr/>
      </dsp:nvSpPr>
      <dsp:spPr>
        <a:xfrm>
          <a:off x="4661921" y="1356932"/>
          <a:ext cx="609697" cy="6096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B528E3-7A30-44F4-8F6F-8CF1ECB8E272}">
      <dsp:nvSpPr>
        <dsp:cNvPr id="0" name=""/>
        <dsp:cNvSpPr/>
      </dsp:nvSpPr>
      <dsp:spPr>
        <a:xfrm>
          <a:off x="4095774" y="2524067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🚨 Real-time alerts can save lives and reduce damage</a:t>
          </a:r>
        </a:p>
      </dsp:txBody>
      <dsp:txXfrm>
        <a:off x="4095774" y="2524067"/>
        <a:ext cx="1741992" cy="696796"/>
      </dsp:txXfrm>
    </dsp:sp>
    <dsp:sp modelId="{C8D9DECA-1D8F-4186-B9BD-D09A01607BAE}">
      <dsp:nvSpPr>
        <dsp:cNvPr id="0" name=""/>
        <dsp:cNvSpPr/>
      </dsp:nvSpPr>
      <dsp:spPr>
        <a:xfrm>
          <a:off x="6482303" y="1130473"/>
          <a:ext cx="1062615" cy="10626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353B0F-3BBF-4C63-B75E-A602ADB1E018}">
      <dsp:nvSpPr>
        <dsp:cNvPr id="0" name=""/>
        <dsp:cNvSpPr/>
      </dsp:nvSpPr>
      <dsp:spPr>
        <a:xfrm>
          <a:off x="6708762" y="1356932"/>
          <a:ext cx="609697" cy="6096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1A04E0-CD67-49F5-BE62-7979BA3DC682}">
      <dsp:nvSpPr>
        <dsp:cNvPr id="0" name=""/>
        <dsp:cNvSpPr/>
      </dsp:nvSpPr>
      <dsp:spPr>
        <a:xfrm>
          <a:off x="6142615" y="2524067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🔮 Future: AI-driven global earthquake resilience systems</a:t>
          </a:r>
        </a:p>
      </dsp:txBody>
      <dsp:txXfrm>
        <a:off x="6142615" y="2524067"/>
        <a:ext cx="1741992" cy="6967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72EC6-D54D-49FE-A157-33D1B1C18C9E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89F70-6F99-4973-B57F-F820E804A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294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89F70-6F99-4973-B57F-F820E804A16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839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4" name="Rectangle 133">
            <a:extLst>
              <a:ext uri="{FF2B5EF4-FFF2-40B4-BE49-F238E27FC236}">
                <a16:creationId xmlns:a16="http://schemas.microsoft.com/office/drawing/2014/main" id="{18AC8E79-ECD6-4F34-BE5A-9F5E850E8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D2BE1BB-2AB2-4D7E-9E27-8D245181B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22A1615C-2156-4B15-BF3E-39794B37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97691"/>
            <a:ext cx="4033970" cy="6402614"/>
            <a:chOff x="-19221" y="197691"/>
            <a:chExt cx="5378624" cy="6402614"/>
          </a:xfrm>
        </p:grpSpPr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D0AAA4B8-4E08-4663-9835-BA403F006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CB4869D1-3E13-4881-A292-2F38ECC07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3FEDB7CE-BB3D-4A0D-A73F-3117044F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A6E0C6E1-7FBF-471E-849C-A54AF1D4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2BFAA38-D910-41AD-BBED-0608E4AE7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97691"/>
              <a:ext cx="5378623" cy="6402614"/>
            </a:xfrm>
            <a:custGeom>
              <a:avLst/>
              <a:gdLst>
                <a:gd name="connsiteX0" fmla="*/ 2220349 w 5378623"/>
                <a:gd name="connsiteY0" fmla="*/ 67 h 6402614"/>
                <a:gd name="connsiteX1" fmla="*/ 3018161 w 5378623"/>
                <a:gd name="connsiteY1" fmla="*/ 108191 h 6402614"/>
                <a:gd name="connsiteX2" fmla="*/ 5265831 w 5378623"/>
                <a:gd name="connsiteY2" fmla="*/ 4066338 h 6402614"/>
                <a:gd name="connsiteX3" fmla="*/ 2912752 w 5378623"/>
                <a:gd name="connsiteY3" fmla="*/ 6386691 h 6402614"/>
                <a:gd name="connsiteX4" fmla="*/ 2840648 w 5378623"/>
                <a:gd name="connsiteY4" fmla="*/ 6402614 h 6402614"/>
                <a:gd name="connsiteX5" fmla="*/ 1474249 w 5378623"/>
                <a:gd name="connsiteY5" fmla="*/ 6402614 h 6402614"/>
                <a:gd name="connsiteX6" fmla="*/ 1340218 w 5378623"/>
                <a:gd name="connsiteY6" fmla="*/ 6370360 h 6402614"/>
                <a:gd name="connsiteX7" fmla="*/ 204687 w 5378623"/>
                <a:gd name="connsiteY7" fmla="*/ 5802379 h 6402614"/>
                <a:gd name="connsiteX8" fmla="*/ 0 w 5378623"/>
                <a:gd name="connsiteY8" fmla="*/ 5624181 h 6402614"/>
                <a:gd name="connsiteX9" fmla="*/ 0 w 5378623"/>
                <a:gd name="connsiteY9" fmla="*/ 5197118 h 6402614"/>
                <a:gd name="connsiteX10" fmla="*/ 120950 w 5378623"/>
                <a:gd name="connsiteY10" fmla="*/ 5327736 h 6402614"/>
                <a:gd name="connsiteX11" fmla="*/ 553277 w 5378623"/>
                <a:gd name="connsiteY11" fmla="*/ 5674143 h 6402614"/>
                <a:gd name="connsiteX12" fmla="*/ 1048951 w 5378623"/>
                <a:gd name="connsiteY12" fmla="*/ 5913372 h 6402614"/>
                <a:gd name="connsiteX13" fmla="*/ 1114406 w 5378623"/>
                <a:gd name="connsiteY13" fmla="*/ 5935664 h 6402614"/>
                <a:gd name="connsiteX14" fmla="*/ 1180375 w 5378623"/>
                <a:gd name="connsiteY14" fmla="*/ 5956470 h 6402614"/>
                <a:gd name="connsiteX15" fmla="*/ 1247107 w 5378623"/>
                <a:gd name="connsiteY15" fmla="*/ 5975278 h 6402614"/>
                <a:gd name="connsiteX16" fmla="*/ 1313053 w 5378623"/>
                <a:gd name="connsiteY16" fmla="*/ 5991905 h 6402614"/>
                <a:gd name="connsiteX17" fmla="*/ 1578771 w 5378623"/>
                <a:gd name="connsiteY17" fmla="*/ 6035400 h 6402614"/>
                <a:gd name="connsiteX18" fmla="*/ 2116969 w 5378623"/>
                <a:gd name="connsiteY18" fmla="*/ 6005033 h 6402614"/>
                <a:gd name="connsiteX19" fmla="*/ 2648341 w 5378623"/>
                <a:gd name="connsiteY19" fmla="*/ 5837212 h 6402614"/>
                <a:gd name="connsiteX20" fmla="*/ 3166862 w 5378623"/>
                <a:gd name="connsiteY20" fmla="*/ 5582136 h 6402614"/>
                <a:gd name="connsiteX21" fmla="*/ 3295551 w 5378623"/>
                <a:gd name="connsiteY21" fmla="*/ 5510900 h 6402614"/>
                <a:gd name="connsiteX22" fmla="*/ 3426292 w 5378623"/>
                <a:gd name="connsiteY22" fmla="*/ 5437546 h 6402614"/>
                <a:gd name="connsiteX23" fmla="*/ 3693498 w 5378623"/>
                <a:gd name="connsiteY23" fmla="*/ 5296779 h 6402614"/>
                <a:gd name="connsiteX24" fmla="*/ 3957511 w 5378623"/>
                <a:gd name="connsiteY24" fmla="*/ 5162806 h 6402614"/>
                <a:gd name="connsiteX25" fmla="*/ 4212170 w 5378623"/>
                <a:gd name="connsiteY25" fmla="*/ 5024936 h 6402614"/>
                <a:gd name="connsiteX26" fmla="*/ 4449651 w 5378623"/>
                <a:gd name="connsiteY26" fmla="*/ 4870986 h 6402614"/>
                <a:gd name="connsiteX27" fmla="*/ 4659728 w 5378623"/>
                <a:gd name="connsiteY27" fmla="*/ 4689640 h 6402614"/>
                <a:gd name="connsiteX28" fmla="*/ 4830457 w 5378623"/>
                <a:gd name="connsiteY28" fmla="*/ 4472596 h 6402614"/>
                <a:gd name="connsiteX29" fmla="*/ 4955705 w 5378623"/>
                <a:gd name="connsiteY29" fmla="*/ 4222268 h 6402614"/>
                <a:gd name="connsiteX30" fmla="*/ 4968352 w 5378623"/>
                <a:gd name="connsiteY30" fmla="*/ 4189141 h 6402614"/>
                <a:gd name="connsiteX31" fmla="*/ 4979564 w 5378623"/>
                <a:gd name="connsiteY31" fmla="*/ 4155400 h 6402614"/>
                <a:gd name="connsiteX32" fmla="*/ 4990913 w 5378623"/>
                <a:gd name="connsiteY32" fmla="*/ 4121577 h 6402614"/>
                <a:gd name="connsiteX33" fmla="*/ 5000865 w 5378623"/>
                <a:gd name="connsiteY33" fmla="*/ 4086570 h 6402614"/>
                <a:gd name="connsiteX34" fmla="*/ 5020612 w 5378623"/>
                <a:gd name="connsiteY34" fmla="*/ 4016281 h 6402614"/>
                <a:gd name="connsiteX35" fmla="*/ 5030486 w 5378623"/>
                <a:gd name="connsiteY35" fmla="*/ 3981137 h 6402614"/>
                <a:gd name="connsiteX36" fmla="*/ 5035423 w 5378623"/>
                <a:gd name="connsiteY36" fmla="*/ 3963565 h 6402614"/>
                <a:gd name="connsiteX37" fmla="*/ 5039507 w 5378623"/>
                <a:gd name="connsiteY37" fmla="*/ 3945765 h 6402614"/>
                <a:gd name="connsiteX38" fmla="*/ 5071597 w 5378623"/>
                <a:gd name="connsiteY38" fmla="*/ 3802972 h 6402614"/>
                <a:gd name="connsiteX39" fmla="*/ 5096108 w 5378623"/>
                <a:gd name="connsiteY39" fmla="*/ 3658610 h 6402614"/>
                <a:gd name="connsiteX40" fmla="*/ 5113299 w 5378623"/>
                <a:gd name="connsiteY40" fmla="*/ 3512985 h 6402614"/>
                <a:gd name="connsiteX41" fmla="*/ 5115328 w 5378623"/>
                <a:gd name="connsiteY41" fmla="*/ 3494749 h 6402614"/>
                <a:gd name="connsiteX42" fmla="*/ 5116446 w 5378623"/>
                <a:gd name="connsiteY42" fmla="*/ 3476502 h 6402614"/>
                <a:gd name="connsiteX43" fmla="*/ 5118711 w 5378623"/>
                <a:gd name="connsiteY43" fmla="*/ 3439898 h 6402614"/>
                <a:gd name="connsiteX44" fmla="*/ 5123270 w 5378623"/>
                <a:gd name="connsiteY44" fmla="*/ 3366583 h 6402614"/>
                <a:gd name="connsiteX45" fmla="*/ 5121172 w 5378623"/>
                <a:gd name="connsiteY45" fmla="*/ 3072860 h 6402614"/>
                <a:gd name="connsiteX46" fmla="*/ 5119473 w 5378623"/>
                <a:gd name="connsiteY46" fmla="*/ 3036121 h 6402614"/>
                <a:gd name="connsiteX47" fmla="*/ 5116244 w 5378623"/>
                <a:gd name="connsiteY47" fmla="*/ 2999552 h 6402614"/>
                <a:gd name="connsiteX48" fmla="*/ 5109221 w 5378623"/>
                <a:gd name="connsiteY48" fmla="*/ 2926379 h 6402614"/>
                <a:gd name="connsiteX49" fmla="*/ 5089643 w 5378623"/>
                <a:gd name="connsiteY49" fmla="*/ 2780639 h 6402614"/>
                <a:gd name="connsiteX50" fmla="*/ 5084078 w 5378623"/>
                <a:gd name="connsiteY50" fmla="*/ 2744255 h 6402614"/>
                <a:gd name="connsiteX51" fmla="*/ 5077785 w 5378623"/>
                <a:gd name="connsiteY51" fmla="*/ 2708026 h 6402614"/>
                <a:gd name="connsiteX52" fmla="*/ 5063128 w 5378623"/>
                <a:gd name="connsiteY52" fmla="*/ 2636053 h 6402614"/>
                <a:gd name="connsiteX53" fmla="*/ 5047530 w 5378623"/>
                <a:gd name="connsiteY53" fmla="*/ 2564176 h 6402614"/>
                <a:gd name="connsiteX54" fmla="*/ 5028967 w 5378623"/>
                <a:gd name="connsiteY54" fmla="*/ 2493127 h 6402614"/>
                <a:gd name="connsiteX55" fmla="*/ 4822623 w 5378623"/>
                <a:gd name="connsiteY55" fmla="*/ 1944830 h 6402614"/>
                <a:gd name="connsiteX56" fmla="*/ 4108183 w 5378623"/>
                <a:gd name="connsiteY56" fmla="*/ 1038170 h 6402614"/>
                <a:gd name="connsiteX57" fmla="*/ 3638213 w 5378623"/>
                <a:gd name="connsiteY57" fmla="*/ 712395 h 6402614"/>
                <a:gd name="connsiteX58" fmla="*/ 3575480 w 5378623"/>
                <a:gd name="connsiteY58" fmla="*/ 678662 h 6402614"/>
                <a:gd name="connsiteX59" fmla="*/ 3512574 w 5378623"/>
                <a:gd name="connsiteY59" fmla="*/ 645577 h 6402614"/>
                <a:gd name="connsiteX60" fmla="*/ 3448603 w 5378623"/>
                <a:gd name="connsiteY60" fmla="*/ 614757 h 6402614"/>
                <a:gd name="connsiteX61" fmla="*/ 3416617 w 5378623"/>
                <a:gd name="connsiteY61" fmla="*/ 599347 h 6402614"/>
                <a:gd name="connsiteX62" fmla="*/ 3384352 w 5378623"/>
                <a:gd name="connsiteY62" fmla="*/ 584559 h 6402614"/>
                <a:gd name="connsiteX63" fmla="*/ 3254088 w 5378623"/>
                <a:gd name="connsiteY63" fmla="*/ 529021 h 6402614"/>
                <a:gd name="connsiteX64" fmla="*/ 3121640 w 5378623"/>
                <a:gd name="connsiteY64" fmla="*/ 479505 h 6402614"/>
                <a:gd name="connsiteX65" fmla="*/ 2987193 w 5378623"/>
                <a:gd name="connsiteY65" fmla="*/ 436176 h 6402614"/>
                <a:gd name="connsiteX66" fmla="*/ 2851296 w 5378623"/>
                <a:gd name="connsiteY66" fmla="*/ 398256 h 6402614"/>
                <a:gd name="connsiteX67" fmla="*/ 2573611 w 5378623"/>
                <a:gd name="connsiteY67" fmla="*/ 336717 h 6402614"/>
                <a:gd name="connsiteX68" fmla="*/ 2014208 w 5378623"/>
                <a:gd name="connsiteY68" fmla="*/ 276896 h 6402614"/>
                <a:gd name="connsiteX69" fmla="*/ 1457097 w 5378623"/>
                <a:gd name="connsiteY69" fmla="*/ 322828 h 6402614"/>
                <a:gd name="connsiteX70" fmla="*/ 914684 w 5378623"/>
                <a:gd name="connsiteY70" fmla="*/ 486648 h 6402614"/>
                <a:gd name="connsiteX71" fmla="*/ 848661 w 5378623"/>
                <a:gd name="connsiteY71" fmla="*/ 515093 h 6402614"/>
                <a:gd name="connsiteX72" fmla="*/ 782834 w 5378623"/>
                <a:gd name="connsiteY72" fmla="*/ 544519 h 6402614"/>
                <a:gd name="connsiteX73" fmla="*/ 717715 w 5378623"/>
                <a:gd name="connsiteY73" fmla="*/ 575988 h 6402614"/>
                <a:gd name="connsiteX74" fmla="*/ 653112 w 5378623"/>
                <a:gd name="connsiteY74" fmla="*/ 608523 h 6402614"/>
                <a:gd name="connsiteX75" fmla="*/ 406671 w 5378623"/>
                <a:gd name="connsiteY75" fmla="*/ 756246 h 6402614"/>
                <a:gd name="connsiteX76" fmla="*/ 191033 w 5378623"/>
                <a:gd name="connsiteY76" fmla="*/ 942131 h 6402614"/>
                <a:gd name="connsiteX77" fmla="*/ 143339 w 5378623"/>
                <a:gd name="connsiteY77" fmla="*/ 996006 h 6402614"/>
                <a:gd name="connsiteX78" fmla="*/ 98848 w 5378623"/>
                <a:gd name="connsiteY78" fmla="*/ 1053288 h 6402614"/>
                <a:gd name="connsiteX79" fmla="*/ 56083 w 5378623"/>
                <a:gd name="connsiteY79" fmla="*/ 1112657 h 6402614"/>
                <a:gd name="connsiteX80" fmla="*/ 14889 w 5378623"/>
                <a:gd name="connsiteY80" fmla="*/ 1173837 h 6402614"/>
                <a:gd name="connsiteX81" fmla="*/ 0 w 5378623"/>
                <a:gd name="connsiteY81" fmla="*/ 1198088 h 6402614"/>
                <a:gd name="connsiteX82" fmla="*/ 0 w 5378623"/>
                <a:gd name="connsiteY82" fmla="*/ 888809 h 6402614"/>
                <a:gd name="connsiteX83" fmla="*/ 88781 w 5378623"/>
                <a:gd name="connsiteY83" fmla="*/ 802825 h 6402614"/>
                <a:gd name="connsiteX84" fmla="*/ 2220349 w 5378623"/>
                <a:gd name="connsiteY84" fmla="*/ 67 h 6402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378623" h="6402614">
                  <a:moveTo>
                    <a:pt x="2220349" y="67"/>
                  </a:moveTo>
                  <a:cubicBezTo>
                    <a:pt x="2484151" y="1784"/>
                    <a:pt x="2751801" y="36820"/>
                    <a:pt x="3018161" y="108191"/>
                  </a:cubicBezTo>
                  <a:cubicBezTo>
                    <a:pt x="4722867" y="564965"/>
                    <a:pt x="5729192" y="2337049"/>
                    <a:pt x="5265831" y="4066338"/>
                  </a:cubicBezTo>
                  <a:cubicBezTo>
                    <a:pt x="4947269" y="5255224"/>
                    <a:pt x="4017004" y="6114300"/>
                    <a:pt x="2912752" y="6386691"/>
                  </a:cubicBezTo>
                  <a:lnTo>
                    <a:pt x="2840648" y="6402614"/>
                  </a:lnTo>
                  <a:lnTo>
                    <a:pt x="1474249" y="6402614"/>
                  </a:lnTo>
                  <a:lnTo>
                    <a:pt x="1340218" y="6370360"/>
                  </a:lnTo>
                  <a:cubicBezTo>
                    <a:pt x="914042" y="6256167"/>
                    <a:pt x="531514" y="6059766"/>
                    <a:pt x="204687" y="5802379"/>
                  </a:cubicBezTo>
                  <a:lnTo>
                    <a:pt x="0" y="5624181"/>
                  </a:lnTo>
                  <a:lnTo>
                    <a:pt x="0" y="5197118"/>
                  </a:lnTo>
                  <a:lnTo>
                    <a:pt x="120950" y="5327736"/>
                  </a:lnTo>
                  <a:cubicBezTo>
                    <a:pt x="253827" y="5458395"/>
                    <a:pt x="397634" y="5575985"/>
                    <a:pt x="553277" y="5674143"/>
                  </a:cubicBezTo>
                  <a:cubicBezTo>
                    <a:pt x="708978" y="5772084"/>
                    <a:pt x="875421" y="5851690"/>
                    <a:pt x="1048951" y="5913372"/>
                  </a:cubicBezTo>
                  <a:cubicBezTo>
                    <a:pt x="1070860" y="5920750"/>
                    <a:pt x="1092382" y="5928719"/>
                    <a:pt x="1114406" y="5935664"/>
                  </a:cubicBezTo>
                  <a:lnTo>
                    <a:pt x="1180375" y="5956470"/>
                  </a:lnTo>
                  <a:lnTo>
                    <a:pt x="1247107" y="5975278"/>
                  </a:lnTo>
                  <a:cubicBezTo>
                    <a:pt x="1269462" y="5981848"/>
                    <a:pt x="1291029" y="5986236"/>
                    <a:pt x="1313053" y="5991905"/>
                  </a:cubicBezTo>
                  <a:cubicBezTo>
                    <a:pt x="1400808" y="6012869"/>
                    <a:pt x="1489584" y="6027036"/>
                    <a:pt x="1578771" y="6035400"/>
                  </a:cubicBezTo>
                  <a:cubicBezTo>
                    <a:pt x="1757312" y="6051941"/>
                    <a:pt x="1937844" y="6040152"/>
                    <a:pt x="2116969" y="6005033"/>
                  </a:cubicBezTo>
                  <a:cubicBezTo>
                    <a:pt x="2296104" y="5969454"/>
                    <a:pt x="2473717" y="5910978"/>
                    <a:pt x="2648341" y="5837212"/>
                  </a:cubicBezTo>
                  <a:cubicBezTo>
                    <a:pt x="2823148" y="5763610"/>
                    <a:pt x="2995347" y="5675863"/>
                    <a:pt x="3166862" y="5582136"/>
                  </a:cubicBezTo>
                  <a:cubicBezTo>
                    <a:pt x="3209843" y="5558645"/>
                    <a:pt x="3252667" y="5534880"/>
                    <a:pt x="3295551" y="5510900"/>
                  </a:cubicBezTo>
                  <a:lnTo>
                    <a:pt x="3426292" y="5437546"/>
                  </a:lnTo>
                  <a:cubicBezTo>
                    <a:pt x="3515217" y="5388460"/>
                    <a:pt x="3604599" y="5341930"/>
                    <a:pt x="3693498" y="5296779"/>
                  </a:cubicBezTo>
                  <a:lnTo>
                    <a:pt x="3957511" y="5162806"/>
                  </a:lnTo>
                  <a:cubicBezTo>
                    <a:pt x="4044259" y="5118005"/>
                    <a:pt x="4129592" y="5072941"/>
                    <a:pt x="4212170" y="5024936"/>
                  </a:cubicBezTo>
                  <a:cubicBezTo>
                    <a:pt x="4294563" y="4976766"/>
                    <a:pt x="4374532" y="4926554"/>
                    <a:pt x="4449651" y="4870986"/>
                  </a:cubicBezTo>
                  <a:cubicBezTo>
                    <a:pt x="4524973" y="4815937"/>
                    <a:pt x="4596075" y="4756163"/>
                    <a:pt x="4659728" y="4689640"/>
                  </a:cubicBezTo>
                  <a:cubicBezTo>
                    <a:pt x="4723566" y="4623283"/>
                    <a:pt x="4780828" y="4550758"/>
                    <a:pt x="4830457" y="4472596"/>
                  </a:cubicBezTo>
                  <a:cubicBezTo>
                    <a:pt x="4880087" y="4394434"/>
                    <a:pt x="4921716" y="4310302"/>
                    <a:pt x="4955705" y="4222268"/>
                  </a:cubicBezTo>
                  <a:lnTo>
                    <a:pt x="4968352" y="4189141"/>
                  </a:lnTo>
                  <a:lnTo>
                    <a:pt x="4979564" y="4155400"/>
                  </a:lnTo>
                  <a:lnTo>
                    <a:pt x="4990913" y="4121577"/>
                  </a:lnTo>
                  <a:cubicBezTo>
                    <a:pt x="4994441" y="4110119"/>
                    <a:pt x="4997522" y="4098194"/>
                    <a:pt x="5000865" y="4086570"/>
                  </a:cubicBezTo>
                  <a:lnTo>
                    <a:pt x="5020612" y="4016281"/>
                  </a:lnTo>
                  <a:lnTo>
                    <a:pt x="5030486" y="3981137"/>
                  </a:lnTo>
                  <a:lnTo>
                    <a:pt x="5035423" y="3963565"/>
                  </a:lnTo>
                  <a:lnTo>
                    <a:pt x="5039507" y="3945765"/>
                  </a:lnTo>
                  <a:cubicBezTo>
                    <a:pt x="5050088" y="3898175"/>
                    <a:pt x="5061308" y="3850756"/>
                    <a:pt x="5071597" y="3802972"/>
                  </a:cubicBezTo>
                  <a:lnTo>
                    <a:pt x="5096108" y="3658610"/>
                  </a:lnTo>
                  <a:cubicBezTo>
                    <a:pt x="5102684" y="3610180"/>
                    <a:pt x="5107604" y="3561536"/>
                    <a:pt x="5113299" y="3512985"/>
                  </a:cubicBezTo>
                  <a:lnTo>
                    <a:pt x="5115328" y="3494749"/>
                  </a:lnTo>
                  <a:lnTo>
                    <a:pt x="5116446" y="3476502"/>
                  </a:lnTo>
                  <a:lnTo>
                    <a:pt x="5118711" y="3439898"/>
                  </a:lnTo>
                  <a:lnTo>
                    <a:pt x="5123270" y="3366583"/>
                  </a:lnTo>
                  <a:cubicBezTo>
                    <a:pt x="5126606" y="3268829"/>
                    <a:pt x="5127431" y="3170634"/>
                    <a:pt x="5121172" y="3072860"/>
                  </a:cubicBezTo>
                  <a:lnTo>
                    <a:pt x="5119473" y="3036121"/>
                  </a:lnTo>
                  <a:cubicBezTo>
                    <a:pt x="5118968" y="3023930"/>
                    <a:pt x="5117310" y="3011778"/>
                    <a:pt x="5116244" y="2999552"/>
                  </a:cubicBezTo>
                  <a:lnTo>
                    <a:pt x="5109221" y="2926379"/>
                  </a:lnTo>
                  <a:cubicBezTo>
                    <a:pt x="5105544" y="2877404"/>
                    <a:pt x="5096760" y="2829145"/>
                    <a:pt x="5089643" y="2780639"/>
                  </a:cubicBezTo>
                  <a:lnTo>
                    <a:pt x="5084078" y="2744255"/>
                  </a:lnTo>
                  <a:cubicBezTo>
                    <a:pt x="5082420" y="2732104"/>
                    <a:pt x="5080412" y="2719974"/>
                    <a:pt x="5077785" y="2708026"/>
                  </a:cubicBezTo>
                  <a:lnTo>
                    <a:pt x="5063128" y="2636053"/>
                  </a:lnTo>
                  <a:cubicBezTo>
                    <a:pt x="5057902" y="2612048"/>
                    <a:pt x="5053511" y="2587920"/>
                    <a:pt x="5047530" y="2564176"/>
                  </a:cubicBezTo>
                  <a:lnTo>
                    <a:pt x="5028967" y="2493127"/>
                  </a:lnTo>
                  <a:cubicBezTo>
                    <a:pt x="4979424" y="2303537"/>
                    <a:pt x="4909775" y="2119458"/>
                    <a:pt x="4822623" y="1944830"/>
                  </a:cubicBezTo>
                  <a:cubicBezTo>
                    <a:pt x="4648947" y="1594931"/>
                    <a:pt x="4401749" y="1285261"/>
                    <a:pt x="4108183" y="1038170"/>
                  </a:cubicBezTo>
                  <a:cubicBezTo>
                    <a:pt x="3961444" y="914460"/>
                    <a:pt x="3803854" y="805232"/>
                    <a:pt x="3638213" y="712395"/>
                  </a:cubicBezTo>
                  <a:lnTo>
                    <a:pt x="3575480" y="678662"/>
                  </a:lnTo>
                  <a:cubicBezTo>
                    <a:pt x="3554450" y="667578"/>
                    <a:pt x="3534194" y="655311"/>
                    <a:pt x="3512574" y="645577"/>
                  </a:cubicBezTo>
                  <a:lnTo>
                    <a:pt x="3448603" y="614757"/>
                  </a:lnTo>
                  <a:lnTo>
                    <a:pt x="3416617" y="599347"/>
                  </a:lnTo>
                  <a:cubicBezTo>
                    <a:pt x="3406000" y="594185"/>
                    <a:pt x="3395413" y="588913"/>
                    <a:pt x="3384352" y="584559"/>
                  </a:cubicBezTo>
                  <a:cubicBezTo>
                    <a:pt x="3340850" y="566062"/>
                    <a:pt x="3297707" y="547083"/>
                    <a:pt x="3254088" y="529021"/>
                  </a:cubicBezTo>
                  <a:cubicBezTo>
                    <a:pt x="3209736" y="512847"/>
                    <a:pt x="3165607" y="496270"/>
                    <a:pt x="3121640" y="479505"/>
                  </a:cubicBezTo>
                  <a:lnTo>
                    <a:pt x="2987193" y="436176"/>
                  </a:lnTo>
                  <a:cubicBezTo>
                    <a:pt x="2942116" y="422708"/>
                    <a:pt x="2896575" y="410968"/>
                    <a:pt x="2851296" y="398256"/>
                  </a:cubicBezTo>
                  <a:cubicBezTo>
                    <a:pt x="2759507" y="375285"/>
                    <a:pt x="2666373" y="353923"/>
                    <a:pt x="2573611" y="336717"/>
                  </a:cubicBezTo>
                  <a:cubicBezTo>
                    <a:pt x="2387776" y="301762"/>
                    <a:pt x="2200839" y="280304"/>
                    <a:pt x="2014208" y="276896"/>
                  </a:cubicBezTo>
                  <a:cubicBezTo>
                    <a:pt x="1827605" y="273381"/>
                    <a:pt x="1641223" y="288238"/>
                    <a:pt x="1457097" y="322828"/>
                  </a:cubicBezTo>
                  <a:cubicBezTo>
                    <a:pt x="1272912" y="357634"/>
                    <a:pt x="1091595" y="413727"/>
                    <a:pt x="914684" y="486648"/>
                  </a:cubicBezTo>
                  <a:lnTo>
                    <a:pt x="848661" y="515093"/>
                  </a:lnTo>
                  <a:cubicBezTo>
                    <a:pt x="826573" y="524592"/>
                    <a:pt x="804281" y="533573"/>
                    <a:pt x="782834" y="544519"/>
                  </a:cubicBezTo>
                  <a:lnTo>
                    <a:pt x="717715" y="575988"/>
                  </a:lnTo>
                  <a:cubicBezTo>
                    <a:pt x="696005" y="586632"/>
                    <a:pt x="673986" y="596729"/>
                    <a:pt x="653112" y="608523"/>
                  </a:cubicBezTo>
                  <a:cubicBezTo>
                    <a:pt x="568070" y="653782"/>
                    <a:pt x="483901" y="700897"/>
                    <a:pt x="406671" y="756246"/>
                  </a:cubicBezTo>
                  <a:cubicBezTo>
                    <a:pt x="327441" y="809669"/>
                    <a:pt x="256836" y="872706"/>
                    <a:pt x="191033" y="942131"/>
                  </a:cubicBezTo>
                  <a:cubicBezTo>
                    <a:pt x="175048" y="959988"/>
                    <a:pt x="159064" y="977846"/>
                    <a:pt x="143339" y="996006"/>
                  </a:cubicBezTo>
                  <a:lnTo>
                    <a:pt x="98848" y="1053288"/>
                  </a:lnTo>
                  <a:cubicBezTo>
                    <a:pt x="83542" y="1072023"/>
                    <a:pt x="70312" y="1092822"/>
                    <a:pt x="56083" y="1112657"/>
                  </a:cubicBezTo>
                  <a:cubicBezTo>
                    <a:pt x="42010" y="1132765"/>
                    <a:pt x="27965" y="1152765"/>
                    <a:pt x="14889" y="1173837"/>
                  </a:cubicBezTo>
                  <a:lnTo>
                    <a:pt x="0" y="1198088"/>
                  </a:lnTo>
                  <a:lnTo>
                    <a:pt x="0" y="888809"/>
                  </a:lnTo>
                  <a:lnTo>
                    <a:pt x="88781" y="802825"/>
                  </a:lnTo>
                  <a:cubicBezTo>
                    <a:pt x="672175" y="289643"/>
                    <a:pt x="1428944" y="-5083"/>
                    <a:pt x="2220349" y="6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3121701"/>
            <a:ext cx="2607366" cy="1786515"/>
          </a:xfrm>
        </p:spPr>
        <p:txBody>
          <a:bodyPr anchor="t">
            <a:normAutofit/>
          </a:bodyPr>
          <a:lstStyle/>
          <a:p>
            <a:pPr algn="l">
              <a:defRPr sz="4400" b="1">
                <a:solidFill>
                  <a:srgbClr val="0066CC"/>
                </a:solidFill>
              </a:defRPr>
            </a:pPr>
            <a:r>
              <a:rPr lang="en-IN" sz="3500">
                <a:solidFill>
                  <a:schemeClr val="tx2"/>
                </a:solidFill>
              </a:rPr>
              <a:t>Earthquake Prediction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504" y="2032347"/>
            <a:ext cx="2607366" cy="955111"/>
          </a:xfrm>
        </p:spPr>
        <p:txBody>
          <a:bodyPr anchor="b">
            <a:normAutofit/>
          </a:bodyPr>
          <a:lstStyle/>
          <a:p>
            <a:pPr algn="l">
              <a:defRPr sz="2400">
                <a:solidFill>
                  <a:srgbClr val="FF4500"/>
                </a:solidFill>
              </a:defRPr>
            </a:pPr>
            <a:r>
              <a:rPr lang="en-IN" sz="1700">
                <a:solidFill>
                  <a:schemeClr val="tx2"/>
                </a:solidFill>
              </a:rPr>
              <a:t>Using Machine Learning &amp; Python</a:t>
            </a:r>
          </a:p>
        </p:txBody>
      </p:sp>
      <p:pic>
        <p:nvPicPr>
          <p:cNvPr id="33" name="Graphic 32" descr="Lightning">
            <a:extLst>
              <a:ext uri="{FF2B5EF4-FFF2-40B4-BE49-F238E27FC236}">
                <a16:creationId xmlns:a16="http://schemas.microsoft.com/office/drawing/2014/main" id="{E6BF4228-EE43-FD7D-6D3E-C9F353D53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5554" y="1362136"/>
            <a:ext cx="4130852" cy="4130852"/>
          </a:xfrm>
          <a:custGeom>
            <a:avLst/>
            <a:gdLst/>
            <a:ahLst/>
            <a:cxnLst/>
            <a:rect l="l" t="t" r="r" b="b"/>
            <a:pathLst>
              <a:path w="5017317" h="5380277">
                <a:moveTo>
                  <a:pt x="0" y="0"/>
                </a:moveTo>
                <a:lnTo>
                  <a:pt x="5017317" y="0"/>
                </a:lnTo>
                <a:lnTo>
                  <a:pt x="5017317" y="5380277"/>
                </a:lnTo>
                <a:lnTo>
                  <a:pt x="0" y="5380277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3319CEA8-D82F-87C7-1AD6-4C8450CE1D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2021617"/>
              </p:ext>
            </p:extLst>
          </p:nvPr>
        </p:nvGraphicFramePr>
        <p:xfrm>
          <a:off x="628650" y="1800911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530289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788" y="841248"/>
            <a:ext cx="2636433" cy="534009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9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Why Earthquake Prediction Matters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CFCAF8A6-F32F-AD8B-2ED0-DD2BC1372F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8273071"/>
              </p:ext>
            </p:extLst>
          </p:nvPr>
        </p:nvGraphicFramePr>
        <p:xfrm>
          <a:off x="3739414" y="231006"/>
          <a:ext cx="4775935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095B33-A8B3-DAC7-4C11-3F01A8FE5EF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925" r="6074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/>
              <a:t>ML-Based Prediction Pipeline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C7E696B9-534A-E3A5-E1EE-23829C8ECE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3533173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299" y="321733"/>
            <a:ext cx="8660121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3" name="Right Triangle 9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175" y="1188637"/>
            <a:ext cx="2356072" cy="4480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5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Sample Python Code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54196" y="1338729"/>
            <a:ext cx="3596688" cy="4180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Courier New"/>
              </a:defRPr>
            </a:pPr>
            <a:r>
              <a:rPr lang="en-US" sz="1200"/>
              <a:t>import pandas as pd</a:t>
            </a:r>
            <a:br>
              <a:rPr lang="en-US" sz="1200"/>
            </a:br>
            <a:r>
              <a:rPr lang="en-US" sz="1200"/>
              <a:t>from sklearn.model_selection import train_test_split</a:t>
            </a:r>
            <a:br>
              <a:rPr lang="en-US" sz="1200"/>
            </a:br>
            <a:r>
              <a:rPr lang="en-US" sz="1200"/>
              <a:t>from sklearn.ensemble import RandomForestClassifier</a:t>
            </a:r>
            <a:br>
              <a:rPr lang="en-US" sz="1200"/>
            </a:br>
            <a:br>
              <a:rPr lang="en-US" sz="1200"/>
            </a:br>
            <a:r>
              <a:rPr lang="en-US" sz="1200"/>
              <a:t># Load dataset</a:t>
            </a:r>
            <a:br>
              <a:rPr lang="en-US" sz="1200"/>
            </a:br>
            <a:r>
              <a:rPr lang="en-US" sz="1200"/>
              <a:t>data = pd.read_csv('earthquake_data.csv')</a:t>
            </a:r>
            <a:br>
              <a:rPr lang="en-US" sz="1200"/>
            </a:br>
            <a:r>
              <a:rPr lang="en-US" sz="1200"/>
              <a:t>X = data[['magnitude','depth','latitude','longitude']]</a:t>
            </a:r>
            <a:br>
              <a:rPr lang="en-US" sz="1200"/>
            </a:br>
            <a:r>
              <a:rPr lang="en-US" sz="1200"/>
              <a:t>y = data['label']</a:t>
            </a:r>
            <a:br>
              <a:rPr lang="en-US" sz="1200"/>
            </a:br>
            <a:br>
              <a:rPr lang="en-US" sz="1200"/>
            </a:br>
            <a:r>
              <a:rPr lang="en-US" sz="1200"/>
              <a:t># Train-test split</a:t>
            </a:r>
            <a:br>
              <a:rPr lang="en-US" sz="1200"/>
            </a:br>
            <a:r>
              <a:rPr lang="en-US" sz="1200"/>
              <a:t>X_train, X_test, y_train, y_test = train_test_split(X, y, test_size=0.2)</a:t>
            </a:r>
            <a:br>
              <a:rPr lang="en-US" sz="1200"/>
            </a:br>
            <a:br>
              <a:rPr lang="en-US" sz="1200"/>
            </a:br>
            <a:r>
              <a:rPr lang="en-US" sz="1200"/>
              <a:t># Train model</a:t>
            </a:r>
            <a:br>
              <a:rPr lang="en-US" sz="1200"/>
            </a:br>
            <a:r>
              <a:rPr lang="en-US" sz="1200"/>
              <a:t>model = RandomForestClassifier()</a:t>
            </a:r>
            <a:br>
              <a:rPr lang="en-US" sz="1200"/>
            </a:br>
            <a:r>
              <a:rPr lang="en-US" sz="1200"/>
              <a:t>model.fit(X_train, y_train)</a:t>
            </a:r>
            <a:br>
              <a:rPr lang="en-US" sz="1200"/>
            </a:br>
            <a:r>
              <a:rPr lang="en-US" sz="1200"/>
              <a:t>print("Accuracy:", model.score(X_test, y_test))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9192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180222" y="1348064"/>
            <a:ext cx="2240924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43467"/>
            <a:ext cx="2213403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Benefits of ML System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8666BFCE-0A98-0CCE-B7B6-E7DC2B1EC5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2341863"/>
              </p:ext>
            </p:extLst>
          </p:nvPr>
        </p:nvGraphicFramePr>
        <p:xfrm>
          <a:off x="3927763" y="653693"/>
          <a:ext cx="4727797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260019"/>
            <a:ext cx="8375586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71" y="507160"/>
            <a:ext cx="2245179" cy="54387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Future of Earthquake Prediction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2874481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F2D102A2-8973-9A55-46D2-6BBCCECD8C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3322278"/>
              </p:ext>
            </p:extLst>
          </p:nvPr>
        </p:nvGraphicFramePr>
        <p:xfrm>
          <a:off x="3394710" y="512064"/>
          <a:ext cx="5122926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9"/>
            <a:ext cx="2530602" cy="556789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Datasets for Earthquake Prediction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9DB62832-2C70-8174-2529-0E35CE2E03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216"/>
              </p:ext>
            </p:extLst>
          </p:nvPr>
        </p:nvGraphicFramePr>
        <p:xfrm>
          <a:off x="3819906" y="620392"/>
          <a:ext cx="469773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9"/>
            <a:ext cx="2530602" cy="556789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Challenges in Earthquake Prediction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5F35E1D1-B9B6-F82C-8F67-1B9F6A3E13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9587467"/>
              </p:ext>
            </p:extLst>
          </p:nvPr>
        </p:nvGraphicFramePr>
        <p:xfrm>
          <a:off x="3819906" y="620392"/>
          <a:ext cx="469773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926" y="1371600"/>
            <a:ext cx="3396984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705" y="685801"/>
            <a:ext cx="2621145" cy="54911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Applications of ML in Seismology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4843B1A0-0BC5-B7A9-5CEA-233288DB72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8442691"/>
              </p:ext>
            </p:extLst>
          </p:nvPr>
        </p:nvGraphicFramePr>
        <p:xfrm>
          <a:off x="3526910" y="838199"/>
          <a:ext cx="4988440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ea60d57e-af5b-4752-ac57-3e4f28ca11dc}" enabled="1" method="Standard" siteId="{36da45f1-dd2c-4d1f-af13-5abe46b99921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412</Words>
  <Application>Microsoft Office PowerPoint</Application>
  <PresentationFormat>On-screen Show (4:3)</PresentationFormat>
  <Paragraphs>47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Arial</vt:lpstr>
      <vt:lpstr>Calibri</vt:lpstr>
      <vt:lpstr>Office Theme</vt:lpstr>
      <vt:lpstr>Earthquake Prediction System</vt:lpstr>
      <vt:lpstr>Why Earthquake Prediction Matters</vt:lpstr>
      <vt:lpstr>ML-Based Prediction Pipeline</vt:lpstr>
      <vt:lpstr>Sample Python Code</vt:lpstr>
      <vt:lpstr>Benefits of ML System</vt:lpstr>
      <vt:lpstr>The Future of Earthquake Prediction</vt:lpstr>
      <vt:lpstr>Datasets for Earthquake Prediction</vt:lpstr>
      <vt:lpstr>Challenges in Earthquake Prediction</vt:lpstr>
      <vt:lpstr>Applications of ML in Seismology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Earthquake Prediction System</dc:title>
  <dc:subject/>
  <dc:creator>Awasthi, Harshit</dc:creator>
  <cp:keywords/>
  <dc:description>generated using python-pptx</dc:description>
  <cp:lastModifiedBy>Awasthi, Harshit</cp:lastModifiedBy>
  <cp:revision>5</cp:revision>
  <dcterms:created xsi:type="dcterms:W3CDTF">2013-01-27T09:14:16Z</dcterms:created>
  <dcterms:modified xsi:type="dcterms:W3CDTF">2025-08-31T17:37:19Z</dcterms:modified>
  <cp:category/>
</cp:coreProperties>
</file>