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7" r:id="rId1"/>
  </p:sldMasterIdLst>
  <p:notesMasterIdLst>
    <p:notesMasterId r:id="rId16"/>
  </p:notesMasterIdLst>
  <p:sldIdLst>
    <p:sldId id="256" r:id="rId2"/>
    <p:sldId id="279" r:id="rId3"/>
    <p:sldId id="281" r:id="rId4"/>
    <p:sldId id="286" r:id="rId5"/>
    <p:sldId id="270" r:id="rId6"/>
    <p:sldId id="273" r:id="rId7"/>
    <p:sldId id="261" r:id="rId8"/>
    <p:sldId id="287" r:id="rId9"/>
    <p:sldId id="283" r:id="rId10"/>
    <p:sldId id="284" r:id="rId11"/>
    <p:sldId id="282" r:id="rId12"/>
    <p:sldId id="285" r:id="rId13"/>
    <p:sldId id="275" r:id="rId14"/>
    <p:sldId id="27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9" autoAdjust="0"/>
    <p:restoredTop sz="94434" autoAdjust="0"/>
  </p:normalViewPr>
  <p:slideViewPr>
    <p:cSldViewPr snapToGrid="0">
      <p:cViewPr varScale="1">
        <p:scale>
          <a:sx n="40" d="100"/>
          <a:sy n="40" d="100"/>
        </p:scale>
        <p:origin x="-102" y="-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2947C-4914-4764-8512-4FF297A14315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DF1B161-FF10-45DD-A262-D6D2623F1249}">
      <dgm:prSet phldrT="[Text]"/>
      <dgm:spPr>
        <a:solidFill>
          <a:srgbClr val="383E4F"/>
        </a:solidFill>
        <a:ln>
          <a:noFill/>
        </a:ln>
      </dgm:spPr>
      <dgm:t>
        <a:bodyPr/>
        <a:lstStyle/>
        <a:p>
          <a:r>
            <a:rPr lang="fr-FR" b="1" dirty="0" smtClean="0">
              <a:latin typeface="Rockwell" panose="02060603020205020403" pitchFamily="18" charset="0"/>
              <a:cs typeface="Arial" panose="020B0604020202020204" pitchFamily="34" charset="0"/>
            </a:rPr>
            <a:t>3 volets d’action </a:t>
          </a:r>
          <a:endParaRPr lang="fr-FR" b="1" dirty="0">
            <a:latin typeface="Rockwell" panose="02060603020205020403" pitchFamily="18" charset="0"/>
            <a:cs typeface="Arial" panose="020B0604020202020204" pitchFamily="34" charset="0"/>
          </a:endParaRPr>
        </a:p>
      </dgm:t>
    </dgm:pt>
    <dgm:pt modelId="{16FBC82F-5AF6-4C83-A086-32AEA542A583}" type="parTrans" cxnId="{8EA989BF-5C14-404D-A22D-8B65B2633660}">
      <dgm:prSet/>
      <dgm:spPr/>
      <dgm:t>
        <a:bodyPr/>
        <a:lstStyle/>
        <a:p>
          <a:endParaRPr lang="fr-FR"/>
        </a:p>
      </dgm:t>
    </dgm:pt>
    <dgm:pt modelId="{9877DD3F-88DE-48BA-AF2B-E411EC2940F1}" type="sibTrans" cxnId="{8EA989BF-5C14-404D-A22D-8B65B2633660}">
      <dgm:prSet/>
      <dgm:spPr/>
      <dgm:t>
        <a:bodyPr/>
        <a:lstStyle/>
        <a:p>
          <a:endParaRPr lang="fr-FR"/>
        </a:p>
      </dgm:t>
    </dgm:pt>
    <dgm:pt modelId="{7832C4F9-6BF6-415C-9D40-A949A6561802}">
      <dgm:prSet phldrT="[Text]"/>
      <dgm:spPr/>
      <dgm:t>
        <a:bodyPr/>
        <a:lstStyle/>
        <a:p>
          <a:r>
            <a:rPr lang="fr-FR" b="0" dirty="0">
              <a:latin typeface="Arial" panose="020B0604020202020204" pitchFamily="34" charset="0"/>
              <a:cs typeface="Arial" panose="020B0604020202020204" pitchFamily="34" charset="0"/>
            </a:rPr>
            <a:t>Plaidoyer &amp; communication</a:t>
          </a:r>
        </a:p>
      </dgm:t>
    </dgm:pt>
    <dgm:pt modelId="{45417FFD-A25F-40F5-B019-FB26DC1CA8AD}" type="parTrans" cxnId="{EC06FDA8-0913-40FD-9B3E-6C5BFD4D0EF2}">
      <dgm:prSet/>
      <dgm:spPr/>
      <dgm:t>
        <a:bodyPr/>
        <a:lstStyle/>
        <a:p>
          <a:endParaRPr lang="fr-FR"/>
        </a:p>
      </dgm:t>
    </dgm:pt>
    <dgm:pt modelId="{21938F04-522F-47BA-927C-E5469681E861}" type="sibTrans" cxnId="{EC06FDA8-0913-40FD-9B3E-6C5BFD4D0EF2}">
      <dgm:prSet/>
      <dgm:spPr/>
      <dgm:t>
        <a:bodyPr/>
        <a:lstStyle/>
        <a:p>
          <a:endParaRPr lang="fr-FR"/>
        </a:p>
      </dgm:t>
    </dgm:pt>
    <dgm:pt modelId="{A6EB635F-AA39-4B80-A32E-77AFAD7D7143}">
      <dgm:prSet phldrT="[Text]"/>
      <dgm:spPr/>
      <dgm:t>
        <a:bodyPr/>
        <a:lstStyle/>
        <a:p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Renforcement de capacités</a:t>
          </a:r>
        </a:p>
      </dgm:t>
    </dgm:pt>
    <dgm:pt modelId="{1D8C387C-68DF-499F-B7CA-048C51AC33BC}" type="parTrans" cxnId="{83225418-AD62-4736-9202-0022743404DF}">
      <dgm:prSet/>
      <dgm:spPr/>
      <dgm:t>
        <a:bodyPr/>
        <a:lstStyle/>
        <a:p>
          <a:endParaRPr lang="fr-FR"/>
        </a:p>
      </dgm:t>
    </dgm:pt>
    <dgm:pt modelId="{FDA2F247-B1A4-4520-966C-035632BF3FA4}" type="sibTrans" cxnId="{83225418-AD62-4736-9202-0022743404DF}">
      <dgm:prSet/>
      <dgm:spPr/>
      <dgm:t>
        <a:bodyPr/>
        <a:lstStyle/>
        <a:p>
          <a:endParaRPr lang="fr-FR"/>
        </a:p>
      </dgm:t>
    </dgm:pt>
    <dgm:pt modelId="{5D19225D-EE4A-4805-A026-D89A6DC7B892}">
      <dgm:prSet phldrT="[Text]"/>
      <dgm:spPr/>
      <dgm:t>
        <a:bodyPr/>
        <a:lstStyle/>
        <a:p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Régulation</a:t>
          </a:r>
        </a:p>
      </dgm:t>
    </dgm:pt>
    <dgm:pt modelId="{0C612EAF-2235-4D02-8B18-5042E3F268F2}" type="parTrans" cxnId="{6F17A111-BAD6-4B1E-B101-2D55968E2043}">
      <dgm:prSet/>
      <dgm:spPr/>
      <dgm:t>
        <a:bodyPr/>
        <a:lstStyle/>
        <a:p>
          <a:endParaRPr lang="fr-FR"/>
        </a:p>
      </dgm:t>
    </dgm:pt>
    <dgm:pt modelId="{98936AB1-EC7C-4724-8D39-A9853D7ED53C}" type="sibTrans" cxnId="{6F17A111-BAD6-4B1E-B101-2D55968E2043}">
      <dgm:prSet/>
      <dgm:spPr/>
      <dgm:t>
        <a:bodyPr/>
        <a:lstStyle/>
        <a:p>
          <a:endParaRPr lang="fr-FR"/>
        </a:p>
      </dgm:t>
    </dgm:pt>
    <dgm:pt modelId="{C90979CA-097A-4D91-9841-8D8E909B98EF}" type="pres">
      <dgm:prSet presAssocID="{8092947C-4914-4764-8512-4FF297A14315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6D091829-ADE2-47EF-97E6-EA8D9A163E61}" type="pres">
      <dgm:prSet presAssocID="{0DF1B161-FF10-45DD-A262-D6D2623F1249}" presName="Parent" presStyleLbl="node1" presStyleIdx="0" presStyleCnt="2" custScaleX="99481" custLinFactNeighborX="-21736" custLinFactNeighborY="489">
        <dgm:presLayoutVars>
          <dgm:chMax val="4"/>
          <dgm:chPref val="3"/>
        </dgm:presLayoutVars>
      </dgm:prSet>
      <dgm:spPr/>
      <dgm:t>
        <a:bodyPr/>
        <a:lstStyle/>
        <a:p>
          <a:endParaRPr lang="fr-FR"/>
        </a:p>
      </dgm:t>
    </dgm:pt>
    <dgm:pt modelId="{25E3C373-4AE6-42FD-B754-A787BD9C5C68}" type="pres">
      <dgm:prSet presAssocID="{7832C4F9-6BF6-415C-9D40-A949A6561802}" presName="Accent" presStyleLbl="node1" presStyleIdx="1" presStyleCnt="2" custScaleX="104755"/>
      <dgm:spPr>
        <a:solidFill>
          <a:srgbClr val="383E4F"/>
        </a:solidFill>
        <a:ln>
          <a:noFill/>
        </a:ln>
      </dgm:spPr>
    </dgm:pt>
    <dgm:pt modelId="{23E5A9F1-7A5E-4DE9-978A-180C43A17298}" type="pres">
      <dgm:prSet presAssocID="{7832C4F9-6BF6-415C-9D40-A949A6561802}" presName="Image1" presStyleLbl="fgImgPlace1" presStyleIdx="0" presStyleCnt="3" custScaleX="116331" custScaleY="113021" custLinFactNeighborX="-5084" custLinFactNeighborY="-14352"/>
      <dgm:spPr>
        <a:solidFill>
          <a:srgbClr val="51A7F9"/>
        </a:solidFill>
        <a:ln>
          <a:noFill/>
        </a:ln>
      </dgm:spPr>
    </dgm:pt>
    <dgm:pt modelId="{1F3B4B29-62C1-494F-8C21-4987CCAB09D4}" type="pres">
      <dgm:prSet presAssocID="{7832C4F9-6BF6-415C-9D40-A949A6561802}" presName="Child1" presStyleLbl="revTx" presStyleIdx="0" presStyleCnt="3" custScaleX="121611" custScaleY="88151" custLinFactNeighborX="13297" custLinFactNeighborY="-187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5F71B8-157F-4325-9F74-993E4CCBF84E}" type="pres">
      <dgm:prSet presAssocID="{A6EB635F-AA39-4B80-A32E-77AFAD7D7143}" presName="Image2" presStyleCnt="0"/>
      <dgm:spPr/>
    </dgm:pt>
    <dgm:pt modelId="{0E043823-B387-44D8-9D9F-7B890E0244C5}" type="pres">
      <dgm:prSet presAssocID="{A6EB635F-AA39-4B80-A32E-77AFAD7D7143}" presName="Image" presStyleLbl="fgImgPlace1" presStyleIdx="1" presStyleCnt="3" custScaleX="121200" custScaleY="114636" custLinFactNeighborX="-4702" custLinFactNeighborY="-3753"/>
      <dgm:spPr>
        <a:solidFill>
          <a:srgbClr val="51A7F9"/>
        </a:solidFill>
        <a:ln>
          <a:noFill/>
        </a:ln>
      </dgm:spPr>
    </dgm:pt>
    <dgm:pt modelId="{BFE6D17F-6595-485B-8B61-7CCFA2F6C579}" type="pres">
      <dgm:prSet presAssocID="{A6EB635F-AA39-4B80-A32E-77AFAD7D7143}" presName="Child2" presStyleLbl="revTx" presStyleIdx="1" presStyleCnt="3" custLinFactNeighborX="1296" custLinFactNeighborY="-11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940FF6-4004-4260-9D58-87004518C696}" type="pres">
      <dgm:prSet presAssocID="{5D19225D-EE4A-4805-A026-D89A6DC7B892}" presName="Image3" presStyleCnt="0"/>
      <dgm:spPr/>
    </dgm:pt>
    <dgm:pt modelId="{74EBA07B-2906-4987-BDF1-8AC57C78C64C}" type="pres">
      <dgm:prSet presAssocID="{5D19225D-EE4A-4805-A026-D89A6DC7B892}" presName="Image" presStyleLbl="fgImgPlace1" presStyleIdx="2" presStyleCnt="3" custScaleX="116331" custScaleY="116867" custLinFactNeighborX="-7413" custLinFactNeighborY="6344"/>
      <dgm:spPr>
        <a:solidFill>
          <a:srgbClr val="51A7F9"/>
        </a:solidFill>
        <a:ln>
          <a:noFill/>
        </a:ln>
      </dgm:spPr>
    </dgm:pt>
    <dgm:pt modelId="{F76622A0-E484-47B4-8FDA-6744340E89E8}" type="pres">
      <dgm:prSet presAssocID="{5D19225D-EE4A-4805-A026-D89A6DC7B892}" presName="Child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A989BF-5C14-404D-A22D-8B65B2633660}" srcId="{8092947C-4914-4764-8512-4FF297A14315}" destId="{0DF1B161-FF10-45DD-A262-D6D2623F1249}" srcOrd="0" destOrd="0" parTransId="{16FBC82F-5AF6-4C83-A086-32AEA542A583}" sibTransId="{9877DD3F-88DE-48BA-AF2B-E411EC2940F1}"/>
    <dgm:cxn modelId="{14D27828-D5E6-4C39-BB6D-1FB6F364B617}" type="presOf" srcId="{7832C4F9-6BF6-415C-9D40-A949A6561802}" destId="{1F3B4B29-62C1-494F-8C21-4987CCAB09D4}" srcOrd="0" destOrd="0" presId="urn:microsoft.com/office/officeart/2011/layout/RadialPictureList"/>
    <dgm:cxn modelId="{6F17A111-BAD6-4B1E-B101-2D55968E2043}" srcId="{0DF1B161-FF10-45DD-A262-D6D2623F1249}" destId="{5D19225D-EE4A-4805-A026-D89A6DC7B892}" srcOrd="2" destOrd="0" parTransId="{0C612EAF-2235-4D02-8B18-5042E3F268F2}" sibTransId="{98936AB1-EC7C-4724-8D39-A9853D7ED53C}"/>
    <dgm:cxn modelId="{83225418-AD62-4736-9202-0022743404DF}" srcId="{0DF1B161-FF10-45DD-A262-D6D2623F1249}" destId="{A6EB635F-AA39-4B80-A32E-77AFAD7D7143}" srcOrd="1" destOrd="0" parTransId="{1D8C387C-68DF-499F-B7CA-048C51AC33BC}" sibTransId="{FDA2F247-B1A4-4520-966C-035632BF3FA4}"/>
    <dgm:cxn modelId="{EC06FDA8-0913-40FD-9B3E-6C5BFD4D0EF2}" srcId="{0DF1B161-FF10-45DD-A262-D6D2623F1249}" destId="{7832C4F9-6BF6-415C-9D40-A949A6561802}" srcOrd="0" destOrd="0" parTransId="{45417FFD-A25F-40F5-B019-FB26DC1CA8AD}" sibTransId="{21938F04-522F-47BA-927C-E5469681E861}"/>
    <dgm:cxn modelId="{E0F3C1F2-2B2E-4E91-85C7-0716E3D924BF}" type="presOf" srcId="{5D19225D-EE4A-4805-A026-D89A6DC7B892}" destId="{F76622A0-E484-47B4-8FDA-6744340E89E8}" srcOrd="0" destOrd="0" presId="urn:microsoft.com/office/officeart/2011/layout/RadialPictureList"/>
    <dgm:cxn modelId="{3CF0D60C-292D-4CB9-A25B-3AB5B550FA0B}" type="presOf" srcId="{0DF1B161-FF10-45DD-A262-D6D2623F1249}" destId="{6D091829-ADE2-47EF-97E6-EA8D9A163E61}" srcOrd="0" destOrd="0" presId="urn:microsoft.com/office/officeart/2011/layout/RadialPictureList"/>
    <dgm:cxn modelId="{0A781607-E667-4C05-BAD5-53E91B5BD633}" type="presOf" srcId="{8092947C-4914-4764-8512-4FF297A14315}" destId="{C90979CA-097A-4D91-9841-8D8E909B98EF}" srcOrd="0" destOrd="0" presId="urn:microsoft.com/office/officeart/2011/layout/RadialPictureList"/>
    <dgm:cxn modelId="{A2A6469A-73A5-4D27-912C-7C44C14D0ADE}" type="presOf" srcId="{A6EB635F-AA39-4B80-A32E-77AFAD7D7143}" destId="{BFE6D17F-6595-485B-8B61-7CCFA2F6C579}" srcOrd="0" destOrd="0" presId="urn:microsoft.com/office/officeart/2011/layout/RadialPictureList"/>
    <dgm:cxn modelId="{6B489E66-AB2E-49AE-9934-BC1CCC8C403D}" type="presParOf" srcId="{C90979CA-097A-4D91-9841-8D8E909B98EF}" destId="{6D091829-ADE2-47EF-97E6-EA8D9A163E61}" srcOrd="0" destOrd="0" presId="urn:microsoft.com/office/officeart/2011/layout/RadialPictureList"/>
    <dgm:cxn modelId="{0B80997E-1176-4877-B202-3B70C8B6E993}" type="presParOf" srcId="{C90979CA-097A-4D91-9841-8D8E909B98EF}" destId="{25E3C373-4AE6-42FD-B754-A787BD9C5C68}" srcOrd="1" destOrd="0" presId="urn:microsoft.com/office/officeart/2011/layout/RadialPictureList"/>
    <dgm:cxn modelId="{32A23490-A2CC-45C0-9285-38D956EC89AB}" type="presParOf" srcId="{C90979CA-097A-4D91-9841-8D8E909B98EF}" destId="{23E5A9F1-7A5E-4DE9-978A-180C43A17298}" srcOrd="2" destOrd="0" presId="urn:microsoft.com/office/officeart/2011/layout/RadialPictureList"/>
    <dgm:cxn modelId="{E00BBE75-1748-4D47-B851-742F2B1A19A6}" type="presParOf" srcId="{C90979CA-097A-4D91-9841-8D8E909B98EF}" destId="{1F3B4B29-62C1-494F-8C21-4987CCAB09D4}" srcOrd="3" destOrd="0" presId="urn:microsoft.com/office/officeart/2011/layout/RadialPictureList"/>
    <dgm:cxn modelId="{AEEA81C4-764C-47AF-9874-9D8D24042D11}" type="presParOf" srcId="{C90979CA-097A-4D91-9841-8D8E909B98EF}" destId="{2D5F71B8-157F-4325-9F74-993E4CCBF84E}" srcOrd="4" destOrd="0" presId="urn:microsoft.com/office/officeart/2011/layout/RadialPictureList"/>
    <dgm:cxn modelId="{7EBE14CE-B415-4A26-91AE-84C73F7EE812}" type="presParOf" srcId="{2D5F71B8-157F-4325-9F74-993E4CCBF84E}" destId="{0E043823-B387-44D8-9D9F-7B890E0244C5}" srcOrd="0" destOrd="0" presId="urn:microsoft.com/office/officeart/2011/layout/RadialPictureList"/>
    <dgm:cxn modelId="{7F7FEFFE-E29C-47E2-8A63-CEF0A64774FD}" type="presParOf" srcId="{C90979CA-097A-4D91-9841-8D8E909B98EF}" destId="{BFE6D17F-6595-485B-8B61-7CCFA2F6C579}" srcOrd="5" destOrd="0" presId="urn:microsoft.com/office/officeart/2011/layout/RadialPictureList"/>
    <dgm:cxn modelId="{8109150E-19A2-43E1-BCA2-72AC2EC261D2}" type="presParOf" srcId="{C90979CA-097A-4D91-9841-8D8E909B98EF}" destId="{CA940FF6-4004-4260-9D58-87004518C696}" srcOrd="6" destOrd="0" presId="urn:microsoft.com/office/officeart/2011/layout/RadialPictureList"/>
    <dgm:cxn modelId="{E43A039C-6262-468A-A7F1-9E4A59CF9437}" type="presParOf" srcId="{CA940FF6-4004-4260-9D58-87004518C696}" destId="{74EBA07B-2906-4987-BDF1-8AC57C78C64C}" srcOrd="0" destOrd="0" presId="urn:microsoft.com/office/officeart/2011/layout/RadialPictureList"/>
    <dgm:cxn modelId="{A493234B-37BB-4A17-9B49-9AFD43A5C41C}" type="presParOf" srcId="{C90979CA-097A-4D91-9841-8D8E909B98EF}" destId="{F76622A0-E484-47B4-8FDA-6744340E89E8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091829-ADE2-47EF-97E6-EA8D9A163E61}">
      <dsp:nvSpPr>
        <dsp:cNvPr id="0" name=""/>
        <dsp:cNvSpPr/>
      </dsp:nvSpPr>
      <dsp:spPr>
        <a:xfrm>
          <a:off x="973256" y="1080757"/>
          <a:ext cx="1916769" cy="1926864"/>
        </a:xfrm>
        <a:prstGeom prst="ellipse">
          <a:avLst/>
        </a:prstGeom>
        <a:solidFill>
          <a:srgbClr val="383E4F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dirty="0" smtClean="0">
              <a:latin typeface="Rockwell" panose="02060603020205020403" pitchFamily="18" charset="0"/>
              <a:cs typeface="Arial" panose="020B0604020202020204" pitchFamily="34" charset="0"/>
            </a:rPr>
            <a:t>3 volets d’action </a:t>
          </a:r>
          <a:endParaRPr lang="fr-FR" sz="2500" b="1" kern="1200" dirty="0">
            <a:latin typeface="Rockwell" panose="02060603020205020403" pitchFamily="18" charset="0"/>
            <a:cs typeface="Arial" panose="020B0604020202020204" pitchFamily="34" charset="0"/>
          </a:endParaRPr>
        </a:p>
      </dsp:txBody>
      <dsp:txXfrm>
        <a:off x="973256" y="1080757"/>
        <a:ext cx="1916769" cy="1926864"/>
      </dsp:txXfrm>
    </dsp:sp>
    <dsp:sp modelId="{25E3C373-4AE6-42FD-B754-A787BD9C5C68}">
      <dsp:nvSpPr>
        <dsp:cNvPr id="0" name=""/>
        <dsp:cNvSpPr/>
      </dsp:nvSpPr>
      <dsp:spPr>
        <a:xfrm>
          <a:off x="301108" y="0"/>
          <a:ext cx="4068735" cy="4048885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rgbClr val="383E4F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5A9F1-7A5E-4DE9-978A-180C43A17298}">
      <dsp:nvSpPr>
        <dsp:cNvPr id="0" name=""/>
        <dsp:cNvSpPr/>
      </dsp:nvSpPr>
      <dsp:spPr>
        <a:xfrm>
          <a:off x="3116624" y="125922"/>
          <a:ext cx="1200742" cy="1166903"/>
        </a:xfrm>
        <a:prstGeom prst="ellipse">
          <a:avLst/>
        </a:prstGeom>
        <a:solidFill>
          <a:srgbClr val="51A7F9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B4B29-62C1-494F-8C21-4987CCAB09D4}">
      <dsp:nvSpPr>
        <dsp:cNvPr id="0" name=""/>
        <dsp:cNvSpPr/>
      </dsp:nvSpPr>
      <dsp:spPr>
        <a:xfrm>
          <a:off x="4398273" y="230240"/>
          <a:ext cx="1680188" cy="880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fr-FR" sz="1600" b="0" kern="1200" dirty="0">
              <a:latin typeface="Arial" panose="020B0604020202020204" pitchFamily="34" charset="0"/>
              <a:cs typeface="Arial" panose="020B0604020202020204" pitchFamily="34" charset="0"/>
            </a:rPr>
            <a:t>Plaidoyer &amp; communication</a:t>
          </a:r>
        </a:p>
      </dsp:txBody>
      <dsp:txXfrm>
        <a:off x="4398273" y="230240"/>
        <a:ext cx="1680188" cy="880861"/>
      </dsp:txXfrm>
    </dsp:sp>
    <dsp:sp modelId="{0E043823-B387-44D8-9D9F-7B890E0244C5}">
      <dsp:nvSpPr>
        <dsp:cNvPr id="0" name=""/>
        <dsp:cNvSpPr/>
      </dsp:nvSpPr>
      <dsp:spPr>
        <a:xfrm>
          <a:off x="3494378" y="1401598"/>
          <a:ext cx="1250998" cy="1183577"/>
        </a:xfrm>
        <a:prstGeom prst="ellipse">
          <a:avLst/>
        </a:prstGeom>
        <a:solidFill>
          <a:srgbClr val="51A7F9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6D17F-6595-485B-8B61-7CCFA2F6C579}">
      <dsp:nvSpPr>
        <dsp:cNvPr id="0" name=""/>
        <dsp:cNvSpPr/>
      </dsp:nvSpPr>
      <dsp:spPr>
        <a:xfrm>
          <a:off x="4786453" y="1518907"/>
          <a:ext cx="1381609" cy="99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fr-FR" sz="1600" kern="1200" dirty="0">
              <a:latin typeface="Arial" panose="020B0604020202020204" pitchFamily="34" charset="0"/>
              <a:cs typeface="Arial" panose="020B0604020202020204" pitchFamily="34" charset="0"/>
            </a:rPr>
            <a:t>Renforcement de capacités</a:t>
          </a:r>
        </a:p>
      </dsp:txBody>
      <dsp:txXfrm>
        <a:off x="4786453" y="1518907"/>
        <a:ext cx="1381609" cy="999264"/>
      </dsp:txXfrm>
    </dsp:sp>
    <dsp:sp modelId="{74EBA07B-2906-4987-BDF1-8AC57C78C64C}">
      <dsp:nvSpPr>
        <dsp:cNvPr id="0" name=""/>
        <dsp:cNvSpPr/>
      </dsp:nvSpPr>
      <dsp:spPr>
        <a:xfrm>
          <a:off x="3092584" y="2685511"/>
          <a:ext cx="1200742" cy="1206611"/>
        </a:xfrm>
        <a:prstGeom prst="ellipse">
          <a:avLst/>
        </a:prstGeom>
        <a:solidFill>
          <a:srgbClr val="51A7F9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622A0-E484-47B4-8FDA-6744340E89E8}">
      <dsp:nvSpPr>
        <dsp:cNvPr id="0" name=""/>
        <dsp:cNvSpPr/>
      </dsp:nvSpPr>
      <dsp:spPr>
        <a:xfrm>
          <a:off x="4363851" y="2728138"/>
          <a:ext cx="1381609" cy="99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fr-FR" sz="1600" kern="1200" dirty="0">
              <a:latin typeface="Arial" panose="020B0604020202020204" pitchFamily="34" charset="0"/>
              <a:cs typeface="Arial" panose="020B0604020202020204" pitchFamily="34" charset="0"/>
            </a:rPr>
            <a:t>Régulation</a:t>
          </a:r>
        </a:p>
      </dsp:txBody>
      <dsp:txXfrm>
        <a:off x="4363851" y="2728138"/>
        <a:ext cx="1381609" cy="999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EA78C-BD94-46AF-9D56-06C22C3DA500}" type="datetimeFigureOut">
              <a:rPr lang="fr-FR" smtClean="0"/>
              <a:pPr/>
              <a:t>24/11/2016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228FE-7F28-4403-8CC9-83CEBE175D0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358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228FE-7F28-4403-8CC9-83CEBE175D0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7719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7B2200-6333-4CEA-A027-268ED9E640A1}" type="datetimeFigureOut">
              <a:rPr lang="fr-FR" smtClean="0"/>
              <a:pPr/>
              <a:t>24/11/2016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489273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24/11/2016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1991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7B2200-6333-4CEA-A027-268ED9E640A1}" type="datetimeFigureOut">
              <a:rPr lang="fr-FR" smtClean="0"/>
              <a:pPr/>
              <a:t>24/11/2016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7987107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24/11/2016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3318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7B2200-6333-4CEA-A027-268ED9E640A1}" type="datetimeFigureOut">
              <a:rPr lang="fr-FR" smtClean="0"/>
              <a:pPr/>
              <a:t>24/11/2016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8969193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24/11/2016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3907054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24/11/2016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3021137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24/11/2016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9598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24/11/2016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7514514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7B2200-6333-4CEA-A027-268ED9E640A1}" type="datetimeFigureOut">
              <a:rPr lang="fr-FR" smtClean="0"/>
              <a:pPr/>
              <a:t>24/11/2016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5034048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24/11/2016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0354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7B2200-6333-4CEA-A027-268ED9E640A1}" type="datetimeFigureOut">
              <a:rPr lang="fr-FR" smtClean="0"/>
              <a:pPr/>
              <a:t>24/11/2016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49509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lagasycrowdfund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goo.gl/6KKet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99225" y="578086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600" dirty="0" err="1" smtClean="0"/>
              <a:t>crowdfunding</a:t>
            </a:r>
            <a:endParaRPr lang="fr-FR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202287"/>
            <a:ext cx="10993546" cy="883479"/>
          </a:xfrm>
        </p:spPr>
        <p:txBody>
          <a:bodyPr>
            <a:normAutofit/>
          </a:bodyPr>
          <a:lstStyle/>
          <a:p>
            <a:pPr algn="ctr"/>
            <a:r>
              <a:rPr lang="fr-FR" sz="2400" b="1" smtClean="0">
                <a:solidFill>
                  <a:schemeClr val="tx2"/>
                </a:solidFill>
              </a:rPr>
              <a:t> </a:t>
            </a:r>
            <a:r>
              <a:rPr lang="fr-FR" sz="2400" b="1" dirty="0" err="1" smtClean="0">
                <a:solidFill>
                  <a:schemeClr val="tx2"/>
                </a:solidFill>
              </a:rPr>
              <a:t>presentation</a:t>
            </a:r>
            <a:r>
              <a:rPr lang="fr-FR" sz="2400" b="1" dirty="0" smtClean="0">
                <a:solidFill>
                  <a:schemeClr val="tx2"/>
                </a:solidFill>
              </a:rPr>
              <a:t> du crowdfunding a </a:t>
            </a:r>
            <a:r>
              <a:rPr lang="fr-FR" sz="2400" b="1" dirty="0" err="1" smtClean="0">
                <a:solidFill>
                  <a:schemeClr val="tx2"/>
                </a:solidFill>
              </a:rPr>
              <a:t>madagascar</a:t>
            </a:r>
            <a:endParaRPr lang="fr-FR" sz="2400" b="1" dirty="0" smtClean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433" y="3085766"/>
            <a:ext cx="7454740" cy="34293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2426" y="3085766"/>
            <a:ext cx="5638075" cy="34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91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- </a:t>
            </a:r>
            <a:r>
              <a:rPr lang="fr-FR" dirty="0"/>
              <a:t>Etat des lieux du </a:t>
            </a:r>
            <a:r>
              <a:rPr lang="fr-FR" i="1" dirty="0" err="1" smtClean="0"/>
              <a:t>crowdfunding</a:t>
            </a:r>
            <a:r>
              <a:rPr lang="fr-FR" i="1" dirty="0" smtClean="0"/>
              <a:t> </a:t>
            </a:r>
            <a:r>
              <a:rPr lang="fr-FR" dirty="0"/>
              <a:t>à Madagascar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0490"/>
            <a:ext cx="11029615" cy="3834180"/>
          </a:xfrm>
        </p:spPr>
        <p:txBody>
          <a:bodyPr>
            <a:noAutofit/>
          </a:bodyPr>
          <a:lstStyle/>
          <a:p>
            <a:r>
              <a:rPr lang="fr-FR" sz="2400" dirty="0" smtClean="0"/>
              <a:t>Depuis 2010 des campagnes réalisées </a:t>
            </a:r>
          </a:p>
          <a:p>
            <a:r>
              <a:rPr lang="fr-FR" sz="2400" dirty="0" smtClean="0"/>
              <a:t>Des plateformes naissantes (</a:t>
            </a:r>
            <a:r>
              <a:rPr lang="fr-FR" sz="2400" dirty="0" err="1" smtClean="0"/>
              <a:t>equity</a:t>
            </a:r>
            <a:r>
              <a:rPr lang="fr-FR" sz="2400" dirty="0" smtClean="0"/>
              <a:t>, don)</a:t>
            </a:r>
          </a:p>
          <a:p>
            <a:r>
              <a:rPr lang="fr-FR" sz="2400" dirty="0" smtClean="0"/>
              <a:t>Pourquoi le </a:t>
            </a:r>
            <a:r>
              <a:rPr lang="fr-FR" sz="2400" i="1" dirty="0" err="1" smtClean="0"/>
              <a:t>crowdfunding</a:t>
            </a:r>
            <a:r>
              <a:rPr lang="fr-FR" sz="2400" dirty="0" smtClean="0"/>
              <a:t> à Madagascar ?</a:t>
            </a:r>
          </a:p>
          <a:p>
            <a:pPr lvl="1">
              <a:buFontTx/>
              <a:buChar char="-"/>
            </a:pPr>
            <a:r>
              <a:rPr lang="fr-FR" sz="2200" dirty="0" smtClean="0"/>
              <a:t>Une multitude de projets</a:t>
            </a:r>
          </a:p>
          <a:p>
            <a:pPr lvl="1">
              <a:buFontTx/>
              <a:buChar char="-"/>
            </a:pPr>
            <a:r>
              <a:rPr lang="fr-FR" sz="2200" dirty="0" smtClean="0"/>
              <a:t>Une culture de l’entraide</a:t>
            </a:r>
          </a:p>
          <a:p>
            <a:pPr lvl="1">
              <a:buFontTx/>
              <a:buChar char="-"/>
            </a:pPr>
            <a:r>
              <a:rPr lang="fr-FR" sz="2200" dirty="0" smtClean="0"/>
              <a:t>Des contributeurs divers</a:t>
            </a:r>
          </a:p>
          <a:p>
            <a:pPr marL="324000" lvl="1" indent="0">
              <a:buNone/>
            </a:pPr>
            <a:endParaRPr lang="fr-FR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3874" y="3069055"/>
            <a:ext cx="5396934" cy="3456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2100490"/>
            <a:ext cx="3381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u="sng" dirty="0" smtClean="0">
                <a:solidFill>
                  <a:schemeClr val="bg2">
                    <a:lumMod val="25000"/>
                  </a:schemeClr>
                </a:solidFill>
              </a:rPr>
              <a:t>2010 – 2015</a:t>
            </a:r>
          </a:p>
          <a:p>
            <a:pPr algn="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Total levé : 95 000 $</a:t>
            </a:r>
          </a:p>
          <a:p>
            <a:pPr algn="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Moyenne : 2 500 $/campagne 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92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- L’INITIATIVE soutenue par </a:t>
            </a:r>
            <a:r>
              <a:rPr lang="fr-FR" dirty="0"/>
              <a:t>le PNUD Madagascar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xmlns="" val="483404591"/>
              </p:ext>
            </p:extLst>
          </p:nvPr>
        </p:nvGraphicFramePr>
        <p:xfrm>
          <a:off x="5740735" y="2179163"/>
          <a:ext cx="6451265" cy="4048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object 2"/>
          <p:cNvSpPr/>
          <p:nvPr/>
        </p:nvSpPr>
        <p:spPr>
          <a:xfrm>
            <a:off x="18879006" y="1792961"/>
            <a:ext cx="327919" cy="7724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66367" y="2467378"/>
            <a:ext cx="985183" cy="8697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98895" y="3672894"/>
            <a:ext cx="952665" cy="10984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9970" y="4969526"/>
            <a:ext cx="777976" cy="1127069"/>
          </a:xfrm>
          <a:prstGeom prst="rect">
            <a:avLst/>
          </a:prstGeom>
        </p:spPr>
      </p:pic>
      <p:pic>
        <p:nvPicPr>
          <p:cNvPr id="23" name="Image 228"/>
          <p:cNvPicPr>
            <a:picLocks noGrp="1"/>
          </p:cNvPicPr>
          <p:nvPr>
            <p:ph idx="1"/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762250"/>
            <a:ext cx="6267450" cy="311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75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Vision du PNUD sur les étapes à venir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3 point essentiels pour la réussite de cette modalité de financement :</a:t>
            </a:r>
          </a:p>
          <a:p>
            <a:pPr marL="666900" lvl="1" indent="-342900">
              <a:buAutoNum type="arabicParenR"/>
            </a:pPr>
            <a:r>
              <a:rPr lang="fr-FR" sz="2400" dirty="0" smtClean="0"/>
              <a:t>La confiance</a:t>
            </a:r>
          </a:p>
          <a:p>
            <a:pPr marL="936000" lvl="3" indent="0">
              <a:buNone/>
            </a:pPr>
            <a:r>
              <a:rPr lang="fr-FR" sz="2000" dirty="0" smtClean="0"/>
              <a:t>- sensibilisation, éducation financière, structures d’accompagnement, foule</a:t>
            </a:r>
          </a:p>
          <a:p>
            <a:pPr marL="781200" lvl="1" indent="-457200">
              <a:buFont typeface="+mj-lt"/>
              <a:buAutoNum type="arabicParenR"/>
            </a:pPr>
            <a:r>
              <a:rPr lang="fr-FR" sz="2400" dirty="0" smtClean="0"/>
              <a:t>Des moyens de paiement adaptés</a:t>
            </a:r>
          </a:p>
          <a:p>
            <a:pPr marL="936000" lvl="3" indent="0">
              <a:buNone/>
            </a:pPr>
            <a:r>
              <a:rPr lang="fr-FR" sz="2000" dirty="0" smtClean="0"/>
              <a:t>- mobile money, monnaie électronique</a:t>
            </a:r>
          </a:p>
          <a:p>
            <a:pPr marL="666900" lvl="1" indent="-342900">
              <a:buAutoNum type="arabicParenR"/>
            </a:pPr>
            <a:r>
              <a:rPr lang="fr-FR" sz="2400" dirty="0" smtClean="0"/>
              <a:t>Une coordination nécessaire : une communauté de pratique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15235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Plus d’informations</a:t>
            </a:r>
            <a:endParaRPr lang="fr-FR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1340" y="2627290"/>
            <a:ext cx="11449319" cy="408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fr-FR" sz="2400" dirty="0" smtClean="0">
                <a:solidFill>
                  <a:schemeClr val="tx2"/>
                </a:solidFill>
              </a:rPr>
              <a:t>Page </a:t>
            </a:r>
            <a:r>
              <a:rPr lang="fr-FR" sz="2400" dirty="0">
                <a:solidFill>
                  <a:schemeClr val="tx2"/>
                </a:solidFill>
              </a:rPr>
              <a:t>Facebook : </a:t>
            </a:r>
            <a:r>
              <a:rPr lang="fr-FR" sz="2400" dirty="0">
                <a:solidFill>
                  <a:schemeClr val="tx2"/>
                </a:solidFill>
                <a:hlinkClick r:id="rId3"/>
              </a:rPr>
              <a:t>https://</a:t>
            </a:r>
            <a:r>
              <a:rPr lang="fr-FR" sz="2400" dirty="0" smtClean="0">
                <a:solidFill>
                  <a:schemeClr val="tx2"/>
                </a:solidFill>
                <a:hlinkClick r:id="rId3"/>
              </a:rPr>
              <a:t>www.facebook.com/malagasycrowdfunding/</a:t>
            </a:r>
            <a:r>
              <a:rPr lang="fr-FR" sz="2400" dirty="0" smtClean="0">
                <a:solidFill>
                  <a:schemeClr val="tx2"/>
                </a:solidFill>
              </a:rPr>
              <a:t> </a:t>
            </a:r>
            <a:endParaRPr lang="fr-FR" sz="2400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fr-FR" sz="2400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fr-FR" sz="2400" dirty="0" smtClean="0">
                <a:solidFill>
                  <a:schemeClr val="tx2"/>
                </a:solidFill>
              </a:rPr>
              <a:t>Site internet version </a:t>
            </a:r>
            <a:r>
              <a:rPr lang="fr-FR" sz="2400" smtClean="0">
                <a:solidFill>
                  <a:schemeClr val="tx2"/>
                </a:solidFill>
              </a:rPr>
              <a:t>beta </a:t>
            </a:r>
            <a:r>
              <a:rPr lang="fr-FR" sz="2400">
                <a:hlinkClick r:id="rId4"/>
              </a:rPr>
              <a:t>https://</a:t>
            </a:r>
            <a:r>
              <a:rPr lang="fr-FR" sz="2400" smtClean="0">
                <a:hlinkClick r:id="rId4"/>
              </a:rPr>
              <a:t>goo.gl/6KKetE</a:t>
            </a:r>
            <a:r>
              <a:rPr lang="fr-FR" sz="2400" smtClean="0"/>
              <a:t> </a:t>
            </a:r>
            <a:r>
              <a:rPr lang="fr-FR" sz="2400" smtClean="0">
                <a:solidFill>
                  <a:schemeClr val="tx2"/>
                </a:solidFill>
              </a:rPr>
              <a:t>:</a:t>
            </a:r>
            <a:endParaRPr lang="fr-FR" sz="2400" dirty="0">
              <a:solidFill>
                <a:schemeClr val="tx2"/>
              </a:solidFill>
            </a:endParaRP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Tx/>
              <a:buChar char="-"/>
            </a:pPr>
            <a:r>
              <a:rPr lang="fr-FR" sz="2000" dirty="0">
                <a:solidFill>
                  <a:schemeClr val="tx2"/>
                </a:solidFill>
              </a:rPr>
              <a:t>Présentation du </a:t>
            </a:r>
            <a:r>
              <a:rPr lang="fr-FR" sz="2000" i="1" dirty="0" err="1" smtClean="0">
                <a:solidFill>
                  <a:schemeClr val="tx2"/>
                </a:solidFill>
              </a:rPr>
              <a:t>crowdfunding</a:t>
            </a:r>
            <a:endParaRPr lang="fr-FR" sz="2000" i="1" dirty="0">
              <a:solidFill>
                <a:schemeClr val="tx2"/>
              </a:solidFill>
            </a:endParaRP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Tx/>
              <a:buChar char="-"/>
            </a:pPr>
            <a:r>
              <a:rPr lang="fr-FR" sz="2000" dirty="0">
                <a:solidFill>
                  <a:schemeClr val="tx2"/>
                </a:solidFill>
              </a:rPr>
              <a:t>Liste des </a:t>
            </a:r>
            <a:r>
              <a:rPr lang="fr-FR" sz="2000" dirty="0" smtClean="0">
                <a:solidFill>
                  <a:schemeClr val="tx2"/>
                </a:solidFill>
              </a:rPr>
              <a:t>plateformes</a:t>
            </a:r>
            <a:endParaRPr lang="fr-FR" sz="2000" dirty="0">
              <a:solidFill>
                <a:schemeClr val="tx2"/>
              </a:solidFill>
            </a:endParaRP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Tx/>
              <a:buChar char="-"/>
            </a:pPr>
            <a:r>
              <a:rPr lang="fr-FR" sz="2000" dirty="0">
                <a:solidFill>
                  <a:schemeClr val="tx2"/>
                </a:solidFill>
              </a:rPr>
              <a:t>Dépliant du </a:t>
            </a:r>
            <a:r>
              <a:rPr lang="fr-FR" sz="2000" i="1" dirty="0" err="1">
                <a:solidFill>
                  <a:schemeClr val="tx2"/>
                </a:solidFill>
              </a:rPr>
              <a:t>crowdfunding</a:t>
            </a:r>
            <a:endParaRPr lang="fr-FR" sz="2000" i="1" dirty="0">
              <a:solidFill>
                <a:schemeClr val="tx2"/>
              </a:solidFill>
            </a:endParaRP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Tx/>
              <a:buChar char="-"/>
            </a:pPr>
            <a:r>
              <a:rPr lang="fr-FR" sz="2000" dirty="0" smtClean="0">
                <a:solidFill>
                  <a:schemeClr val="tx2"/>
                </a:solidFill>
              </a:rPr>
              <a:t>Guide </a:t>
            </a:r>
            <a:r>
              <a:rPr lang="fr-FR" sz="2000" dirty="0">
                <a:solidFill>
                  <a:schemeClr val="tx2"/>
                </a:solidFill>
              </a:rPr>
              <a:t>du </a:t>
            </a:r>
            <a:r>
              <a:rPr lang="fr-FR" sz="2000" i="1" dirty="0" err="1" smtClean="0">
                <a:solidFill>
                  <a:schemeClr val="tx2"/>
                </a:solidFill>
              </a:rPr>
              <a:t>crowdfunding</a:t>
            </a:r>
            <a:r>
              <a:rPr lang="fr-FR" sz="2000" i="1" dirty="0" smtClean="0">
                <a:solidFill>
                  <a:schemeClr val="tx2"/>
                </a:solidFill>
              </a:rPr>
              <a:t> </a:t>
            </a:r>
            <a:endParaRPr lang="fr-FR" sz="2000" i="1" dirty="0">
              <a:solidFill>
                <a:schemeClr val="tx2"/>
              </a:solidFill>
            </a:endParaRP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Tx/>
              <a:buChar char="-"/>
            </a:pPr>
            <a:r>
              <a:rPr lang="fr-FR" sz="2000" dirty="0" smtClean="0">
                <a:solidFill>
                  <a:schemeClr val="tx2"/>
                </a:solidFill>
              </a:rPr>
              <a:t>Manuel </a:t>
            </a:r>
            <a:r>
              <a:rPr lang="fr-FR" sz="2000" dirty="0">
                <a:solidFill>
                  <a:schemeClr val="tx2"/>
                </a:solidFill>
              </a:rPr>
              <a:t>de formation </a:t>
            </a:r>
          </a:p>
          <a:p>
            <a:pPr marL="742950" lvl="1" indent="-285750">
              <a:buFontTx/>
              <a:buChar char="-"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1950" y="4670926"/>
            <a:ext cx="7648709" cy="18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93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70483" y="2536388"/>
            <a:ext cx="6914147" cy="2190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pc="-10" dirty="0" smtClean="0">
                <a:solidFill>
                  <a:schemeClr val="accent4"/>
                </a:solidFill>
                <a:latin typeface="+mj-lt"/>
                <a:cs typeface="Arial" pitchFamily="34" charset="0"/>
              </a:rPr>
              <a:t>MISAOTRA</a:t>
            </a:r>
            <a:r>
              <a:rPr lang="fr-FR" sz="4400" b="1" spc="-59" dirty="0" smtClean="0">
                <a:solidFill>
                  <a:schemeClr val="accent4"/>
                </a:solidFill>
                <a:latin typeface="+mj-lt"/>
                <a:cs typeface="Arial" pitchFamily="34" charset="0"/>
              </a:rPr>
              <a:t> </a:t>
            </a:r>
            <a:r>
              <a:rPr lang="fr-FR" sz="4400" b="1" spc="-70" dirty="0" smtClean="0">
                <a:solidFill>
                  <a:schemeClr val="accent4"/>
                </a:solidFill>
                <a:latin typeface="+mj-lt"/>
                <a:cs typeface="Arial" pitchFamily="34" charset="0"/>
              </a:rPr>
              <a:t>TOMPOKO</a:t>
            </a:r>
          </a:p>
          <a:p>
            <a:pPr algn="ctr">
              <a:lnSpc>
                <a:spcPct val="100000"/>
              </a:lnSpc>
            </a:pPr>
            <a:endParaRPr lang="fr-FR" sz="4000" b="1" spc="-70" dirty="0" smtClean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algn="ctr">
              <a:spcBef>
                <a:spcPts val="955"/>
              </a:spcBef>
            </a:pPr>
            <a:r>
              <a:rPr lang="fr-FR" sz="4000" b="1" spc="65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Merci </a:t>
            </a:r>
            <a:r>
              <a:rPr lang="fr-FR" sz="4000" b="1" spc="11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pour </a:t>
            </a:r>
            <a:r>
              <a:rPr lang="fr-FR" sz="4000" b="1" spc="-19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votre</a:t>
            </a:r>
            <a:r>
              <a:rPr lang="fr-FR" sz="4000" b="1" spc="-215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fr-FR" sz="4000" b="1" spc="6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attention</a:t>
            </a:r>
            <a:endParaRPr lang="fr-FR" sz="4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3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présentation du </a:t>
            </a:r>
            <a:r>
              <a:rPr lang="fr-FR" i="1" dirty="0" err="1" smtClean="0"/>
              <a:t>crowdfunding</a:t>
            </a:r>
            <a:r>
              <a:rPr lang="fr-FR" dirty="0" smtClean="0"/>
              <a:t> A MADAGASCAR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dirty="0" smtClean="0"/>
              <a:t>1- Le </a:t>
            </a:r>
            <a:r>
              <a:rPr lang="fr-FR" sz="2800" dirty="0"/>
              <a:t>concept de </a:t>
            </a:r>
            <a:r>
              <a:rPr lang="fr-FR" sz="2800" i="1" dirty="0" err="1" smtClean="0"/>
              <a:t>crowdfunding</a:t>
            </a:r>
            <a:endParaRPr lang="fr-FR" sz="2800" i="1" dirty="0" smtClean="0"/>
          </a:p>
          <a:p>
            <a:r>
              <a:rPr lang="fr-FR" sz="2800" dirty="0"/>
              <a:t>2</a:t>
            </a:r>
            <a:r>
              <a:rPr lang="fr-FR" sz="2800" dirty="0" smtClean="0"/>
              <a:t>- Le </a:t>
            </a:r>
            <a:r>
              <a:rPr lang="fr-FR" sz="2800" i="1" dirty="0" err="1" smtClean="0"/>
              <a:t>crowdfunding</a:t>
            </a:r>
            <a:r>
              <a:rPr lang="fr-FR" sz="2800" dirty="0" smtClean="0"/>
              <a:t> dans le monde</a:t>
            </a:r>
            <a:endParaRPr lang="fr-FR" sz="2800" dirty="0"/>
          </a:p>
          <a:p>
            <a:r>
              <a:rPr lang="fr-FR" sz="2800" dirty="0"/>
              <a:t>3</a:t>
            </a:r>
            <a:r>
              <a:rPr lang="fr-FR" sz="2800" dirty="0" smtClean="0"/>
              <a:t>- Etat </a:t>
            </a:r>
            <a:r>
              <a:rPr lang="fr-FR" sz="2800" dirty="0"/>
              <a:t>des lieux </a:t>
            </a:r>
            <a:r>
              <a:rPr lang="fr-FR" sz="2800" dirty="0" smtClean="0"/>
              <a:t>du </a:t>
            </a:r>
            <a:r>
              <a:rPr lang="fr-FR" sz="2800" i="1" dirty="0" err="1" smtClean="0"/>
              <a:t>crowdfunding</a:t>
            </a:r>
            <a:r>
              <a:rPr lang="fr-FR" sz="2800" i="1" dirty="0" smtClean="0"/>
              <a:t> </a:t>
            </a:r>
            <a:r>
              <a:rPr lang="fr-FR" sz="2800" dirty="0" smtClean="0"/>
              <a:t>à </a:t>
            </a:r>
            <a:r>
              <a:rPr lang="fr-FR" sz="2800" dirty="0"/>
              <a:t>Madagascar</a:t>
            </a:r>
          </a:p>
          <a:p>
            <a:r>
              <a:rPr lang="fr-FR" sz="2800" dirty="0" smtClean="0"/>
              <a:t>4- L’initiative soutenue </a:t>
            </a:r>
            <a:r>
              <a:rPr lang="fr-FR" sz="2800" dirty="0"/>
              <a:t>par le PNUD Madagascar</a:t>
            </a:r>
          </a:p>
          <a:p>
            <a:r>
              <a:rPr lang="fr-FR" sz="2800" dirty="0" smtClean="0"/>
              <a:t>5- Vision </a:t>
            </a:r>
            <a:r>
              <a:rPr lang="fr-FR" sz="2800" dirty="0"/>
              <a:t>du PNUD sur les étapes à venir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468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1- </a:t>
            </a:r>
            <a:r>
              <a:rPr lang="fr-FR" dirty="0" smtClean="0"/>
              <a:t>LE concept </a:t>
            </a:r>
            <a:r>
              <a:rPr lang="fr-FR" dirty="0"/>
              <a:t>de </a:t>
            </a:r>
            <a:r>
              <a:rPr lang="fr-FR" i="1" dirty="0" err="1" smtClean="0"/>
              <a:t>crowdfunding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       </a:t>
            </a:r>
            <a:r>
              <a:rPr lang="fr-FR" cap="none" dirty="0" smtClean="0"/>
              <a:t>Un nouveau moyen de financement de projets </a:t>
            </a:r>
            <a:endParaRPr lang="fr-FR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68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Un constat								</a:t>
            </a:r>
            <a:r>
              <a:rPr lang="fr-FR" sz="2800" dirty="0"/>
              <a:t> </a:t>
            </a:r>
            <a:r>
              <a:rPr lang="fr-FR" sz="2800" dirty="0" smtClean="0"/>
              <a:t>    	Une solution complémentaire</a:t>
            </a:r>
            <a:endParaRPr lang="fr-F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5355" y="3497494"/>
            <a:ext cx="5327151" cy="2518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3082966"/>
            <a:ext cx="6605356" cy="29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20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1- LE concept de </a:t>
            </a:r>
            <a:r>
              <a:rPr lang="fr-FR" i="1" dirty="0" err="1" smtClean="0"/>
              <a:t>crowdfunding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       </a:t>
            </a:r>
            <a:r>
              <a:rPr lang="fr-FR" cap="none" dirty="0" smtClean="0"/>
              <a:t>Le schéma fonctionnel du financement participatif</a:t>
            </a:r>
            <a:endParaRPr lang="fr-FR" cap="none" dirty="0"/>
          </a:p>
        </p:txBody>
      </p:sp>
      <p:sp>
        <p:nvSpPr>
          <p:cNvPr id="5" name="object 2"/>
          <p:cNvSpPr/>
          <p:nvPr/>
        </p:nvSpPr>
        <p:spPr>
          <a:xfrm>
            <a:off x="0" y="4247206"/>
            <a:ext cx="9186957" cy="98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3"/>
          <p:cNvSpPr/>
          <p:nvPr/>
        </p:nvSpPr>
        <p:spPr>
          <a:xfrm>
            <a:off x="0" y="4253561"/>
            <a:ext cx="9168002" cy="951880"/>
          </a:xfrm>
          <a:custGeom>
            <a:avLst/>
            <a:gdLst/>
            <a:ahLst/>
            <a:cxnLst/>
            <a:rect l="l" t="t" r="r" b="b"/>
            <a:pathLst>
              <a:path w="15118715" h="1569720">
                <a:moveTo>
                  <a:pt x="14209724" y="0"/>
                </a:moveTo>
                <a:lnTo>
                  <a:pt x="14209724" y="466530"/>
                </a:lnTo>
                <a:lnTo>
                  <a:pt x="0" y="466530"/>
                </a:lnTo>
                <a:lnTo>
                  <a:pt x="0" y="1102699"/>
                </a:lnTo>
                <a:lnTo>
                  <a:pt x="14209724" y="1102699"/>
                </a:lnTo>
                <a:lnTo>
                  <a:pt x="14209724" y="1569240"/>
                </a:lnTo>
                <a:lnTo>
                  <a:pt x="15118492" y="784614"/>
                </a:lnTo>
                <a:lnTo>
                  <a:pt x="14209724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12"/>
          <p:cNvSpPr/>
          <p:nvPr/>
        </p:nvSpPr>
        <p:spPr>
          <a:xfrm>
            <a:off x="4412940" y="3557320"/>
            <a:ext cx="1009639" cy="850993"/>
          </a:xfrm>
          <a:custGeom>
            <a:avLst/>
            <a:gdLst/>
            <a:ahLst/>
            <a:cxnLst/>
            <a:rect l="l" t="t" r="r" b="b"/>
            <a:pathLst>
              <a:path w="1664970" h="1403350">
                <a:moveTo>
                  <a:pt x="1186550" y="1286536"/>
                </a:moveTo>
                <a:lnTo>
                  <a:pt x="478236" y="1286536"/>
                </a:lnTo>
                <a:lnTo>
                  <a:pt x="455527" y="1291122"/>
                </a:lnTo>
                <a:lnTo>
                  <a:pt x="436970" y="1303621"/>
                </a:lnTo>
                <a:lnTo>
                  <a:pt x="424453" y="1322145"/>
                </a:lnTo>
                <a:lnTo>
                  <a:pt x="419861" y="1344807"/>
                </a:lnTo>
                <a:lnTo>
                  <a:pt x="424453" y="1367504"/>
                </a:lnTo>
                <a:lnTo>
                  <a:pt x="436970" y="1386036"/>
                </a:lnTo>
                <a:lnTo>
                  <a:pt x="455527" y="1398528"/>
                </a:lnTo>
                <a:lnTo>
                  <a:pt x="478236" y="1403109"/>
                </a:lnTo>
                <a:lnTo>
                  <a:pt x="1186550" y="1403109"/>
                </a:lnTo>
                <a:lnTo>
                  <a:pt x="1209283" y="1398528"/>
                </a:lnTo>
                <a:lnTo>
                  <a:pt x="1227852" y="1386036"/>
                </a:lnTo>
                <a:lnTo>
                  <a:pt x="1240374" y="1367504"/>
                </a:lnTo>
                <a:lnTo>
                  <a:pt x="1244967" y="1344807"/>
                </a:lnTo>
                <a:lnTo>
                  <a:pt x="1240374" y="1322145"/>
                </a:lnTo>
                <a:lnTo>
                  <a:pt x="1227852" y="1303621"/>
                </a:lnTo>
                <a:lnTo>
                  <a:pt x="1209283" y="1291122"/>
                </a:lnTo>
                <a:lnTo>
                  <a:pt x="1186550" y="1286536"/>
                </a:lnTo>
                <a:close/>
              </a:path>
              <a:path w="1664970" h="1403350">
                <a:moveTo>
                  <a:pt x="923657" y="1187251"/>
                </a:moveTo>
                <a:lnTo>
                  <a:pt x="741160" y="1187251"/>
                </a:lnTo>
                <a:lnTo>
                  <a:pt x="741160" y="1286536"/>
                </a:lnTo>
                <a:lnTo>
                  <a:pt x="923657" y="1286536"/>
                </a:lnTo>
                <a:lnTo>
                  <a:pt x="923657" y="1187251"/>
                </a:lnTo>
                <a:close/>
              </a:path>
              <a:path w="1664970" h="1403350">
                <a:moveTo>
                  <a:pt x="1551994" y="0"/>
                </a:moveTo>
                <a:lnTo>
                  <a:pt x="112834" y="0"/>
                </a:lnTo>
                <a:lnTo>
                  <a:pt x="68911" y="8849"/>
                </a:lnTo>
                <a:lnTo>
                  <a:pt x="33046" y="32980"/>
                </a:lnTo>
                <a:lnTo>
                  <a:pt x="8866" y="68770"/>
                </a:lnTo>
                <a:lnTo>
                  <a:pt x="0" y="112593"/>
                </a:lnTo>
                <a:lnTo>
                  <a:pt x="0" y="1074700"/>
                </a:lnTo>
                <a:lnTo>
                  <a:pt x="8866" y="1118512"/>
                </a:lnTo>
                <a:lnTo>
                  <a:pt x="33046" y="1154288"/>
                </a:lnTo>
                <a:lnTo>
                  <a:pt x="68911" y="1178407"/>
                </a:lnTo>
                <a:lnTo>
                  <a:pt x="112834" y="1187251"/>
                </a:lnTo>
                <a:lnTo>
                  <a:pt x="1551994" y="1187251"/>
                </a:lnTo>
                <a:lnTo>
                  <a:pt x="1595941" y="1178407"/>
                </a:lnTo>
                <a:lnTo>
                  <a:pt x="1631819" y="1154288"/>
                </a:lnTo>
                <a:lnTo>
                  <a:pt x="1656003" y="1118512"/>
                </a:lnTo>
                <a:lnTo>
                  <a:pt x="1664870" y="1074700"/>
                </a:lnTo>
                <a:lnTo>
                  <a:pt x="1664870" y="907218"/>
                </a:lnTo>
                <a:lnTo>
                  <a:pt x="140089" y="907218"/>
                </a:lnTo>
                <a:lnTo>
                  <a:pt x="126763" y="904542"/>
                </a:lnTo>
                <a:lnTo>
                  <a:pt x="115883" y="897243"/>
                </a:lnTo>
                <a:lnTo>
                  <a:pt x="108549" y="886416"/>
                </a:lnTo>
                <a:lnTo>
                  <a:pt x="105860" y="873156"/>
                </a:lnTo>
                <a:lnTo>
                  <a:pt x="105860" y="142466"/>
                </a:lnTo>
                <a:lnTo>
                  <a:pt x="108549" y="129182"/>
                </a:lnTo>
                <a:lnTo>
                  <a:pt x="115883" y="118343"/>
                </a:lnTo>
                <a:lnTo>
                  <a:pt x="126763" y="111039"/>
                </a:lnTo>
                <a:lnTo>
                  <a:pt x="140089" y="108363"/>
                </a:lnTo>
                <a:lnTo>
                  <a:pt x="1664014" y="108363"/>
                </a:lnTo>
                <a:lnTo>
                  <a:pt x="1656003" y="68770"/>
                </a:lnTo>
                <a:lnTo>
                  <a:pt x="1631819" y="32980"/>
                </a:lnTo>
                <a:lnTo>
                  <a:pt x="1595941" y="8849"/>
                </a:lnTo>
                <a:lnTo>
                  <a:pt x="1551994" y="0"/>
                </a:lnTo>
                <a:close/>
              </a:path>
              <a:path w="1664970" h="1403350">
                <a:moveTo>
                  <a:pt x="1664014" y="108363"/>
                </a:moveTo>
                <a:lnTo>
                  <a:pt x="1524738" y="108363"/>
                </a:lnTo>
                <a:lnTo>
                  <a:pt x="1538065" y="111039"/>
                </a:lnTo>
                <a:lnTo>
                  <a:pt x="1548944" y="118343"/>
                </a:lnTo>
                <a:lnTo>
                  <a:pt x="1556279" y="129182"/>
                </a:lnTo>
                <a:lnTo>
                  <a:pt x="1558968" y="142466"/>
                </a:lnTo>
                <a:lnTo>
                  <a:pt x="1558968" y="873156"/>
                </a:lnTo>
                <a:lnTo>
                  <a:pt x="1556279" y="886416"/>
                </a:lnTo>
                <a:lnTo>
                  <a:pt x="1548944" y="897243"/>
                </a:lnTo>
                <a:lnTo>
                  <a:pt x="1538065" y="904542"/>
                </a:lnTo>
                <a:lnTo>
                  <a:pt x="1524738" y="907218"/>
                </a:lnTo>
                <a:lnTo>
                  <a:pt x="1664870" y="907218"/>
                </a:lnTo>
                <a:lnTo>
                  <a:pt x="1664870" y="112593"/>
                </a:lnTo>
                <a:lnTo>
                  <a:pt x="1664014" y="108363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13"/>
          <p:cNvSpPr/>
          <p:nvPr/>
        </p:nvSpPr>
        <p:spPr>
          <a:xfrm>
            <a:off x="4759562" y="3842269"/>
            <a:ext cx="73162" cy="73162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228" y="0"/>
                </a:moveTo>
                <a:lnTo>
                  <a:pt x="36783" y="4721"/>
                </a:lnTo>
                <a:lnTo>
                  <a:pt x="17639" y="17596"/>
                </a:lnTo>
                <a:lnTo>
                  <a:pt x="4732" y="36690"/>
                </a:lnTo>
                <a:lnTo>
                  <a:pt x="0" y="60071"/>
                </a:lnTo>
                <a:lnTo>
                  <a:pt x="4732" y="83433"/>
                </a:lnTo>
                <a:lnTo>
                  <a:pt x="17639" y="102519"/>
                </a:lnTo>
                <a:lnTo>
                  <a:pt x="36783" y="115390"/>
                </a:lnTo>
                <a:lnTo>
                  <a:pt x="60228" y="120111"/>
                </a:lnTo>
                <a:lnTo>
                  <a:pt x="83644" y="115390"/>
                </a:lnTo>
                <a:lnTo>
                  <a:pt x="102776" y="102519"/>
                </a:lnTo>
                <a:lnTo>
                  <a:pt x="115681" y="83433"/>
                </a:lnTo>
                <a:lnTo>
                  <a:pt x="120415" y="60071"/>
                </a:lnTo>
                <a:lnTo>
                  <a:pt x="115681" y="36690"/>
                </a:lnTo>
                <a:lnTo>
                  <a:pt x="102776" y="17596"/>
                </a:lnTo>
                <a:lnTo>
                  <a:pt x="83644" y="4721"/>
                </a:lnTo>
                <a:lnTo>
                  <a:pt x="60228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14"/>
          <p:cNvSpPr/>
          <p:nvPr/>
        </p:nvSpPr>
        <p:spPr>
          <a:xfrm>
            <a:off x="4881245" y="3842269"/>
            <a:ext cx="73162" cy="73162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186" y="0"/>
                </a:moveTo>
                <a:lnTo>
                  <a:pt x="36766" y="4721"/>
                </a:lnTo>
                <a:lnTo>
                  <a:pt x="17634" y="17596"/>
                </a:lnTo>
                <a:lnTo>
                  <a:pt x="4732" y="36690"/>
                </a:lnTo>
                <a:lnTo>
                  <a:pt x="0" y="60071"/>
                </a:lnTo>
                <a:lnTo>
                  <a:pt x="4732" y="83433"/>
                </a:lnTo>
                <a:lnTo>
                  <a:pt x="17634" y="102519"/>
                </a:lnTo>
                <a:lnTo>
                  <a:pt x="36766" y="115390"/>
                </a:lnTo>
                <a:lnTo>
                  <a:pt x="60186" y="120111"/>
                </a:lnTo>
                <a:lnTo>
                  <a:pt x="83620" y="115390"/>
                </a:lnTo>
                <a:lnTo>
                  <a:pt x="102750" y="102519"/>
                </a:lnTo>
                <a:lnTo>
                  <a:pt x="115645" y="83433"/>
                </a:lnTo>
                <a:lnTo>
                  <a:pt x="120373" y="60071"/>
                </a:lnTo>
                <a:lnTo>
                  <a:pt x="115645" y="36690"/>
                </a:lnTo>
                <a:lnTo>
                  <a:pt x="102750" y="17596"/>
                </a:lnTo>
                <a:lnTo>
                  <a:pt x="83620" y="4721"/>
                </a:lnTo>
                <a:lnTo>
                  <a:pt x="60186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5"/>
          <p:cNvSpPr/>
          <p:nvPr/>
        </p:nvSpPr>
        <p:spPr>
          <a:xfrm>
            <a:off x="5002902" y="3842269"/>
            <a:ext cx="73162" cy="73162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186" y="0"/>
                </a:moveTo>
                <a:lnTo>
                  <a:pt x="36770" y="4721"/>
                </a:lnTo>
                <a:lnTo>
                  <a:pt x="17638" y="17596"/>
                </a:lnTo>
                <a:lnTo>
                  <a:pt x="4733" y="36690"/>
                </a:lnTo>
                <a:lnTo>
                  <a:pt x="0" y="60071"/>
                </a:lnTo>
                <a:lnTo>
                  <a:pt x="4733" y="83433"/>
                </a:lnTo>
                <a:lnTo>
                  <a:pt x="17638" y="102519"/>
                </a:lnTo>
                <a:lnTo>
                  <a:pt x="36770" y="115390"/>
                </a:lnTo>
                <a:lnTo>
                  <a:pt x="60186" y="120111"/>
                </a:lnTo>
                <a:lnTo>
                  <a:pt x="83620" y="115390"/>
                </a:lnTo>
                <a:lnTo>
                  <a:pt x="102750" y="102519"/>
                </a:lnTo>
                <a:lnTo>
                  <a:pt x="115645" y="83433"/>
                </a:lnTo>
                <a:lnTo>
                  <a:pt x="120373" y="60071"/>
                </a:lnTo>
                <a:lnTo>
                  <a:pt x="115645" y="36690"/>
                </a:lnTo>
                <a:lnTo>
                  <a:pt x="102750" y="17596"/>
                </a:lnTo>
                <a:lnTo>
                  <a:pt x="83620" y="4721"/>
                </a:lnTo>
                <a:lnTo>
                  <a:pt x="60186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6"/>
          <p:cNvSpPr/>
          <p:nvPr/>
        </p:nvSpPr>
        <p:spPr>
          <a:xfrm>
            <a:off x="711448" y="3538265"/>
            <a:ext cx="545636" cy="850993"/>
          </a:xfrm>
          <a:custGeom>
            <a:avLst/>
            <a:gdLst/>
            <a:ahLst/>
            <a:cxnLst/>
            <a:rect l="l" t="t" r="r" b="b"/>
            <a:pathLst>
              <a:path w="899794" h="1403350">
                <a:moveTo>
                  <a:pt x="550705" y="1319331"/>
                </a:moveTo>
                <a:lnTo>
                  <a:pt x="361392" y="1319331"/>
                </a:lnTo>
                <a:lnTo>
                  <a:pt x="361821" y="1329802"/>
                </a:lnTo>
                <a:lnTo>
                  <a:pt x="362795" y="1329802"/>
                </a:lnTo>
                <a:lnTo>
                  <a:pt x="364638" y="1340273"/>
                </a:lnTo>
                <a:lnTo>
                  <a:pt x="377774" y="1371685"/>
                </a:lnTo>
                <a:lnTo>
                  <a:pt x="398832" y="1392627"/>
                </a:lnTo>
                <a:lnTo>
                  <a:pt x="425985" y="1403098"/>
                </a:lnTo>
                <a:lnTo>
                  <a:pt x="493266" y="1403098"/>
                </a:lnTo>
                <a:lnTo>
                  <a:pt x="522571" y="1382156"/>
                </a:lnTo>
                <a:lnTo>
                  <a:pt x="542620" y="1361215"/>
                </a:lnTo>
                <a:lnTo>
                  <a:pt x="550705" y="1319331"/>
                </a:lnTo>
                <a:close/>
              </a:path>
              <a:path w="899794" h="1403350">
                <a:moveTo>
                  <a:pt x="643823" y="1130855"/>
                </a:moveTo>
                <a:lnTo>
                  <a:pt x="267887" y="1130855"/>
                </a:lnTo>
                <a:lnTo>
                  <a:pt x="252847" y="1141326"/>
                </a:lnTo>
                <a:lnTo>
                  <a:pt x="240830" y="1151797"/>
                </a:lnTo>
                <a:lnTo>
                  <a:pt x="232857" y="1162268"/>
                </a:lnTo>
                <a:lnTo>
                  <a:pt x="229951" y="1183210"/>
                </a:lnTo>
                <a:lnTo>
                  <a:pt x="232854" y="1193680"/>
                </a:lnTo>
                <a:lnTo>
                  <a:pt x="240910" y="1214622"/>
                </a:lnTo>
                <a:lnTo>
                  <a:pt x="253067" y="1225093"/>
                </a:lnTo>
                <a:lnTo>
                  <a:pt x="268274" y="1225093"/>
                </a:lnTo>
                <a:lnTo>
                  <a:pt x="253217" y="1235564"/>
                </a:lnTo>
                <a:lnTo>
                  <a:pt x="241203" y="1246035"/>
                </a:lnTo>
                <a:lnTo>
                  <a:pt x="233243" y="1256506"/>
                </a:lnTo>
                <a:lnTo>
                  <a:pt x="230349" y="1277448"/>
                </a:lnTo>
                <a:lnTo>
                  <a:pt x="234036" y="1287918"/>
                </a:lnTo>
                <a:lnTo>
                  <a:pt x="244148" y="1308860"/>
                </a:lnTo>
                <a:lnTo>
                  <a:pt x="259166" y="1319331"/>
                </a:lnTo>
                <a:lnTo>
                  <a:pt x="653645" y="1319331"/>
                </a:lnTo>
                <a:lnTo>
                  <a:pt x="668683" y="1308860"/>
                </a:lnTo>
                <a:lnTo>
                  <a:pt x="678834" y="1287918"/>
                </a:lnTo>
                <a:lnTo>
                  <a:pt x="682576" y="1277448"/>
                </a:lnTo>
                <a:lnTo>
                  <a:pt x="679654" y="1256506"/>
                </a:lnTo>
                <a:lnTo>
                  <a:pt x="671589" y="1246035"/>
                </a:lnTo>
                <a:lnTo>
                  <a:pt x="320329" y="1246035"/>
                </a:lnTo>
                <a:lnTo>
                  <a:pt x="313959" y="1235564"/>
                </a:lnTo>
                <a:lnTo>
                  <a:pt x="309661" y="1235564"/>
                </a:lnTo>
                <a:lnTo>
                  <a:pt x="308084" y="1225093"/>
                </a:lnTo>
                <a:lnTo>
                  <a:pt x="309661" y="1214622"/>
                </a:lnTo>
                <a:lnTo>
                  <a:pt x="313959" y="1214622"/>
                </a:lnTo>
                <a:lnTo>
                  <a:pt x="320329" y="1204151"/>
                </a:lnTo>
                <a:lnTo>
                  <a:pt x="675285" y="1204151"/>
                </a:lnTo>
                <a:lnTo>
                  <a:pt x="679277" y="1193680"/>
                </a:lnTo>
                <a:lnTo>
                  <a:pt x="682188" y="1183210"/>
                </a:lnTo>
                <a:lnTo>
                  <a:pt x="679267" y="1162268"/>
                </a:lnTo>
                <a:lnTo>
                  <a:pt x="671200" y="1151797"/>
                </a:lnTo>
                <a:lnTo>
                  <a:pt x="659037" y="1141326"/>
                </a:lnTo>
                <a:lnTo>
                  <a:pt x="643823" y="1130855"/>
                </a:lnTo>
                <a:close/>
              </a:path>
              <a:path w="899794" h="1403350">
                <a:moveTo>
                  <a:pt x="675285" y="1204151"/>
                </a:moveTo>
                <a:lnTo>
                  <a:pt x="591809" y="1204151"/>
                </a:lnTo>
                <a:lnTo>
                  <a:pt x="598180" y="1214622"/>
                </a:lnTo>
                <a:lnTo>
                  <a:pt x="602478" y="1214622"/>
                </a:lnTo>
                <a:lnTo>
                  <a:pt x="604054" y="1225093"/>
                </a:lnTo>
                <a:lnTo>
                  <a:pt x="602478" y="1235564"/>
                </a:lnTo>
                <a:lnTo>
                  <a:pt x="598180" y="1235564"/>
                </a:lnTo>
                <a:lnTo>
                  <a:pt x="591809" y="1246035"/>
                </a:lnTo>
                <a:lnTo>
                  <a:pt x="671589" y="1246035"/>
                </a:lnTo>
                <a:lnTo>
                  <a:pt x="659428" y="1235564"/>
                </a:lnTo>
                <a:lnTo>
                  <a:pt x="644221" y="1225093"/>
                </a:lnTo>
                <a:lnTo>
                  <a:pt x="659265" y="1225093"/>
                </a:lnTo>
                <a:lnTo>
                  <a:pt x="671293" y="1214622"/>
                </a:lnTo>
                <a:lnTo>
                  <a:pt x="675285" y="1204151"/>
                </a:lnTo>
                <a:close/>
              </a:path>
              <a:path w="899794" h="1403350">
                <a:moveTo>
                  <a:pt x="678614" y="1068030"/>
                </a:moveTo>
                <a:lnTo>
                  <a:pt x="232265" y="1068030"/>
                </a:lnTo>
                <a:lnTo>
                  <a:pt x="230276" y="1078501"/>
                </a:lnTo>
                <a:lnTo>
                  <a:pt x="229563" y="1088972"/>
                </a:lnTo>
                <a:lnTo>
                  <a:pt x="232461" y="1099442"/>
                </a:lnTo>
                <a:lnTo>
                  <a:pt x="240514" y="1120384"/>
                </a:lnTo>
                <a:lnTo>
                  <a:pt x="252674" y="1130855"/>
                </a:lnTo>
                <a:lnTo>
                  <a:pt x="313959" y="1130855"/>
                </a:lnTo>
                <a:lnTo>
                  <a:pt x="309661" y="1120384"/>
                </a:lnTo>
                <a:lnTo>
                  <a:pt x="308084" y="1109913"/>
                </a:lnTo>
                <a:lnTo>
                  <a:pt x="309661" y="1109913"/>
                </a:lnTo>
                <a:lnTo>
                  <a:pt x="313959" y="1099442"/>
                </a:lnTo>
                <a:lnTo>
                  <a:pt x="320329" y="1099442"/>
                </a:lnTo>
                <a:lnTo>
                  <a:pt x="328126" y="1088972"/>
                </a:lnTo>
                <a:lnTo>
                  <a:pt x="681790" y="1088972"/>
                </a:lnTo>
                <a:lnTo>
                  <a:pt x="680959" y="1078501"/>
                </a:lnTo>
                <a:lnTo>
                  <a:pt x="678614" y="1068030"/>
                </a:lnTo>
                <a:close/>
              </a:path>
              <a:path w="899794" h="1403350">
                <a:moveTo>
                  <a:pt x="681790" y="1088972"/>
                </a:moveTo>
                <a:lnTo>
                  <a:pt x="584013" y="1088972"/>
                </a:lnTo>
                <a:lnTo>
                  <a:pt x="591809" y="1099442"/>
                </a:lnTo>
                <a:lnTo>
                  <a:pt x="598180" y="1099442"/>
                </a:lnTo>
                <a:lnTo>
                  <a:pt x="602478" y="1109913"/>
                </a:lnTo>
                <a:lnTo>
                  <a:pt x="604054" y="1109913"/>
                </a:lnTo>
                <a:lnTo>
                  <a:pt x="602478" y="1120384"/>
                </a:lnTo>
                <a:lnTo>
                  <a:pt x="598180" y="1130855"/>
                </a:lnTo>
                <a:lnTo>
                  <a:pt x="658867" y="1130855"/>
                </a:lnTo>
                <a:lnTo>
                  <a:pt x="670895" y="1120384"/>
                </a:lnTo>
                <a:lnTo>
                  <a:pt x="678879" y="1099442"/>
                </a:lnTo>
                <a:lnTo>
                  <a:pt x="681790" y="1088972"/>
                </a:lnTo>
                <a:close/>
              </a:path>
              <a:path w="899794" h="1403350">
                <a:moveTo>
                  <a:pt x="670262" y="1057559"/>
                </a:moveTo>
                <a:lnTo>
                  <a:pt x="239175" y="1057559"/>
                </a:lnTo>
                <a:lnTo>
                  <a:pt x="235306" y="1068030"/>
                </a:lnTo>
                <a:lnTo>
                  <a:pt x="674974" y="1068030"/>
                </a:lnTo>
                <a:lnTo>
                  <a:pt x="670262" y="1057559"/>
                </a:lnTo>
                <a:close/>
              </a:path>
              <a:path w="899794" h="1403350">
                <a:moveTo>
                  <a:pt x="498652" y="0"/>
                </a:moveTo>
                <a:lnTo>
                  <a:pt x="400785" y="0"/>
                </a:lnTo>
                <a:lnTo>
                  <a:pt x="307730" y="20941"/>
                </a:lnTo>
                <a:lnTo>
                  <a:pt x="264157" y="31412"/>
                </a:lnTo>
                <a:lnTo>
                  <a:pt x="222921" y="52354"/>
                </a:lnTo>
                <a:lnTo>
                  <a:pt x="184300" y="83767"/>
                </a:lnTo>
                <a:lnTo>
                  <a:pt x="148569" y="115179"/>
                </a:lnTo>
                <a:lnTo>
                  <a:pt x="116007" y="146592"/>
                </a:lnTo>
                <a:lnTo>
                  <a:pt x="86889" y="178005"/>
                </a:lnTo>
                <a:lnTo>
                  <a:pt x="61492" y="219888"/>
                </a:lnTo>
                <a:lnTo>
                  <a:pt x="40092" y="261772"/>
                </a:lnTo>
                <a:lnTo>
                  <a:pt x="22967" y="303655"/>
                </a:lnTo>
                <a:lnTo>
                  <a:pt x="10391" y="345539"/>
                </a:lnTo>
                <a:lnTo>
                  <a:pt x="2644" y="397893"/>
                </a:lnTo>
                <a:lnTo>
                  <a:pt x="0" y="450248"/>
                </a:lnTo>
                <a:lnTo>
                  <a:pt x="4344" y="492131"/>
                </a:lnTo>
                <a:lnTo>
                  <a:pt x="15982" y="544486"/>
                </a:lnTo>
                <a:lnTo>
                  <a:pt x="32818" y="586369"/>
                </a:lnTo>
                <a:lnTo>
                  <a:pt x="52759" y="628253"/>
                </a:lnTo>
                <a:lnTo>
                  <a:pt x="73710" y="670136"/>
                </a:lnTo>
                <a:lnTo>
                  <a:pt x="93578" y="701549"/>
                </a:lnTo>
                <a:lnTo>
                  <a:pt x="101367" y="722491"/>
                </a:lnTo>
                <a:lnTo>
                  <a:pt x="154129" y="827199"/>
                </a:lnTo>
                <a:lnTo>
                  <a:pt x="178320" y="900496"/>
                </a:lnTo>
                <a:lnTo>
                  <a:pt x="193924" y="952850"/>
                </a:lnTo>
                <a:lnTo>
                  <a:pt x="202791" y="994734"/>
                </a:lnTo>
                <a:lnTo>
                  <a:pt x="207710" y="1026146"/>
                </a:lnTo>
                <a:lnTo>
                  <a:pt x="210652" y="1036617"/>
                </a:lnTo>
                <a:lnTo>
                  <a:pt x="217439" y="1047088"/>
                </a:lnTo>
                <a:lnTo>
                  <a:pt x="227228" y="1057559"/>
                </a:lnTo>
                <a:lnTo>
                  <a:pt x="678554" y="1057559"/>
                </a:lnTo>
                <a:lnTo>
                  <a:pt x="685192" y="1047088"/>
                </a:lnTo>
                <a:lnTo>
                  <a:pt x="689747" y="1036617"/>
                </a:lnTo>
                <a:lnTo>
                  <a:pt x="691790" y="1026146"/>
                </a:lnTo>
                <a:lnTo>
                  <a:pt x="692734" y="1015675"/>
                </a:lnTo>
                <a:lnTo>
                  <a:pt x="696716" y="994734"/>
                </a:lnTo>
                <a:lnTo>
                  <a:pt x="698934" y="984263"/>
                </a:lnTo>
                <a:lnTo>
                  <a:pt x="276242" y="984263"/>
                </a:lnTo>
                <a:lnTo>
                  <a:pt x="270897" y="963321"/>
                </a:lnTo>
                <a:lnTo>
                  <a:pt x="250538" y="890025"/>
                </a:lnTo>
                <a:lnTo>
                  <a:pt x="234207" y="837670"/>
                </a:lnTo>
                <a:lnTo>
                  <a:pt x="212898" y="785316"/>
                </a:lnTo>
                <a:lnTo>
                  <a:pt x="185952" y="722491"/>
                </a:lnTo>
                <a:lnTo>
                  <a:pt x="180190" y="712020"/>
                </a:lnTo>
                <a:lnTo>
                  <a:pt x="173320" y="691078"/>
                </a:lnTo>
                <a:lnTo>
                  <a:pt x="165510" y="680607"/>
                </a:lnTo>
                <a:lnTo>
                  <a:pt x="156927" y="670136"/>
                </a:lnTo>
                <a:lnTo>
                  <a:pt x="134668" y="628253"/>
                </a:lnTo>
                <a:lnTo>
                  <a:pt x="112225" y="586369"/>
                </a:lnTo>
                <a:lnTo>
                  <a:pt x="92545" y="544486"/>
                </a:lnTo>
                <a:lnTo>
                  <a:pt x="78576" y="492131"/>
                </a:lnTo>
                <a:lnTo>
                  <a:pt x="73264" y="450248"/>
                </a:lnTo>
                <a:lnTo>
                  <a:pt x="76203" y="397893"/>
                </a:lnTo>
                <a:lnTo>
                  <a:pt x="84782" y="356010"/>
                </a:lnTo>
                <a:lnTo>
                  <a:pt x="98646" y="314126"/>
                </a:lnTo>
                <a:lnTo>
                  <a:pt x="117439" y="272243"/>
                </a:lnTo>
                <a:lnTo>
                  <a:pt x="140805" y="230359"/>
                </a:lnTo>
                <a:lnTo>
                  <a:pt x="168389" y="198946"/>
                </a:lnTo>
                <a:lnTo>
                  <a:pt x="199836" y="167534"/>
                </a:lnTo>
                <a:lnTo>
                  <a:pt x="234790" y="136121"/>
                </a:lnTo>
                <a:lnTo>
                  <a:pt x="272895" y="115179"/>
                </a:lnTo>
                <a:lnTo>
                  <a:pt x="313795" y="94237"/>
                </a:lnTo>
                <a:lnTo>
                  <a:pt x="357135" y="83767"/>
                </a:lnTo>
                <a:lnTo>
                  <a:pt x="402560" y="73296"/>
                </a:lnTo>
                <a:lnTo>
                  <a:pt x="702304" y="73296"/>
                </a:lnTo>
                <a:lnTo>
                  <a:pt x="676551" y="52354"/>
                </a:lnTo>
                <a:lnTo>
                  <a:pt x="635308" y="31412"/>
                </a:lnTo>
                <a:lnTo>
                  <a:pt x="591726" y="20941"/>
                </a:lnTo>
                <a:lnTo>
                  <a:pt x="498652" y="0"/>
                </a:lnTo>
                <a:close/>
              </a:path>
              <a:path w="899794" h="1403350">
                <a:moveTo>
                  <a:pt x="487318" y="387422"/>
                </a:moveTo>
                <a:lnTo>
                  <a:pt x="424753" y="397893"/>
                </a:lnTo>
                <a:lnTo>
                  <a:pt x="369886" y="397893"/>
                </a:lnTo>
                <a:lnTo>
                  <a:pt x="324148" y="408364"/>
                </a:lnTo>
                <a:lnTo>
                  <a:pt x="288967" y="418835"/>
                </a:lnTo>
                <a:lnTo>
                  <a:pt x="265776" y="429306"/>
                </a:lnTo>
                <a:lnTo>
                  <a:pt x="256002" y="429306"/>
                </a:lnTo>
                <a:lnTo>
                  <a:pt x="236860" y="450248"/>
                </a:lnTo>
                <a:lnTo>
                  <a:pt x="225045" y="471189"/>
                </a:lnTo>
                <a:lnTo>
                  <a:pt x="221452" y="492131"/>
                </a:lnTo>
                <a:lnTo>
                  <a:pt x="226977" y="513073"/>
                </a:lnTo>
                <a:lnTo>
                  <a:pt x="236611" y="523544"/>
                </a:lnTo>
                <a:lnTo>
                  <a:pt x="249608" y="534015"/>
                </a:lnTo>
                <a:lnTo>
                  <a:pt x="264968" y="544486"/>
                </a:lnTo>
                <a:lnTo>
                  <a:pt x="282127" y="544486"/>
                </a:lnTo>
                <a:lnTo>
                  <a:pt x="364878" y="984263"/>
                </a:lnTo>
                <a:lnTo>
                  <a:pt x="439442" y="984263"/>
                </a:lnTo>
                <a:lnTo>
                  <a:pt x="352795" y="523544"/>
                </a:lnTo>
                <a:lnTo>
                  <a:pt x="391253" y="523544"/>
                </a:lnTo>
                <a:lnTo>
                  <a:pt x="438697" y="513073"/>
                </a:lnTo>
                <a:lnTo>
                  <a:pt x="662147" y="513073"/>
                </a:lnTo>
                <a:lnTo>
                  <a:pt x="668806" y="492131"/>
                </a:lnTo>
                <a:lnTo>
                  <a:pt x="664966" y="450248"/>
                </a:lnTo>
                <a:lnTo>
                  <a:pt x="629823" y="418835"/>
                </a:lnTo>
                <a:lnTo>
                  <a:pt x="556152" y="397893"/>
                </a:lnTo>
                <a:lnTo>
                  <a:pt x="487318" y="387422"/>
                </a:lnTo>
                <a:close/>
              </a:path>
              <a:path w="899794" h="1403350">
                <a:moveTo>
                  <a:pt x="662147" y="513073"/>
                </a:moveTo>
                <a:lnTo>
                  <a:pt x="493473" y="513073"/>
                </a:lnTo>
                <a:lnTo>
                  <a:pt x="553930" y="523544"/>
                </a:lnTo>
                <a:lnTo>
                  <a:pt x="461682" y="984263"/>
                </a:lnTo>
                <a:lnTo>
                  <a:pt x="536350" y="984263"/>
                </a:lnTo>
                <a:lnTo>
                  <a:pt x="626410" y="534015"/>
                </a:lnTo>
                <a:lnTo>
                  <a:pt x="640291" y="523544"/>
                </a:lnTo>
                <a:lnTo>
                  <a:pt x="652422" y="523544"/>
                </a:lnTo>
                <a:lnTo>
                  <a:pt x="662147" y="513073"/>
                </a:lnTo>
                <a:close/>
              </a:path>
              <a:path w="899794" h="1403350">
                <a:moveTo>
                  <a:pt x="702304" y="73296"/>
                </a:moveTo>
                <a:lnTo>
                  <a:pt x="496875" y="73296"/>
                </a:lnTo>
                <a:lnTo>
                  <a:pt x="542308" y="83767"/>
                </a:lnTo>
                <a:lnTo>
                  <a:pt x="585656" y="94237"/>
                </a:lnTo>
                <a:lnTo>
                  <a:pt x="626565" y="115179"/>
                </a:lnTo>
                <a:lnTo>
                  <a:pt x="664679" y="136121"/>
                </a:lnTo>
                <a:lnTo>
                  <a:pt x="699641" y="167534"/>
                </a:lnTo>
                <a:lnTo>
                  <a:pt x="731095" y="198946"/>
                </a:lnTo>
                <a:lnTo>
                  <a:pt x="758687" y="230359"/>
                </a:lnTo>
                <a:lnTo>
                  <a:pt x="782060" y="272243"/>
                </a:lnTo>
                <a:lnTo>
                  <a:pt x="800858" y="314126"/>
                </a:lnTo>
                <a:lnTo>
                  <a:pt x="814725" y="356010"/>
                </a:lnTo>
                <a:lnTo>
                  <a:pt x="823307" y="397893"/>
                </a:lnTo>
                <a:lnTo>
                  <a:pt x="826247" y="450248"/>
                </a:lnTo>
                <a:lnTo>
                  <a:pt x="820935" y="492131"/>
                </a:lnTo>
                <a:lnTo>
                  <a:pt x="806966" y="544486"/>
                </a:lnTo>
                <a:lnTo>
                  <a:pt x="787286" y="586369"/>
                </a:lnTo>
                <a:lnTo>
                  <a:pt x="764843" y="628253"/>
                </a:lnTo>
                <a:lnTo>
                  <a:pt x="742584" y="670136"/>
                </a:lnTo>
                <a:lnTo>
                  <a:pt x="734001" y="680607"/>
                </a:lnTo>
                <a:lnTo>
                  <a:pt x="726191" y="691078"/>
                </a:lnTo>
                <a:lnTo>
                  <a:pt x="719321" y="712020"/>
                </a:lnTo>
                <a:lnTo>
                  <a:pt x="713559" y="722491"/>
                </a:lnTo>
                <a:lnTo>
                  <a:pt x="686613" y="785316"/>
                </a:lnTo>
                <a:lnTo>
                  <a:pt x="665304" y="837670"/>
                </a:lnTo>
                <a:lnTo>
                  <a:pt x="648973" y="890025"/>
                </a:lnTo>
                <a:lnTo>
                  <a:pt x="636962" y="931908"/>
                </a:lnTo>
                <a:lnTo>
                  <a:pt x="623268" y="984263"/>
                </a:lnTo>
                <a:lnTo>
                  <a:pt x="698934" y="984263"/>
                </a:lnTo>
                <a:lnTo>
                  <a:pt x="705585" y="952850"/>
                </a:lnTo>
                <a:lnTo>
                  <a:pt x="721191" y="900496"/>
                </a:lnTo>
                <a:lnTo>
                  <a:pt x="745381" y="827199"/>
                </a:lnTo>
                <a:lnTo>
                  <a:pt x="780007" y="753903"/>
                </a:lnTo>
                <a:lnTo>
                  <a:pt x="798144" y="722491"/>
                </a:lnTo>
                <a:lnTo>
                  <a:pt x="805923" y="701549"/>
                </a:lnTo>
                <a:lnTo>
                  <a:pt x="846749" y="628253"/>
                </a:lnTo>
                <a:lnTo>
                  <a:pt x="866692" y="586369"/>
                </a:lnTo>
                <a:lnTo>
                  <a:pt x="883529" y="544486"/>
                </a:lnTo>
                <a:lnTo>
                  <a:pt x="895167" y="492131"/>
                </a:lnTo>
                <a:lnTo>
                  <a:pt x="899511" y="450248"/>
                </a:lnTo>
                <a:lnTo>
                  <a:pt x="896867" y="397893"/>
                </a:lnTo>
                <a:lnTo>
                  <a:pt x="889118" y="345539"/>
                </a:lnTo>
                <a:lnTo>
                  <a:pt x="876541" y="303655"/>
                </a:lnTo>
                <a:lnTo>
                  <a:pt x="859412" y="261772"/>
                </a:lnTo>
                <a:lnTo>
                  <a:pt x="838009" y="219888"/>
                </a:lnTo>
                <a:lnTo>
                  <a:pt x="812607" y="178005"/>
                </a:lnTo>
                <a:lnTo>
                  <a:pt x="783484" y="146592"/>
                </a:lnTo>
                <a:lnTo>
                  <a:pt x="750916" y="115179"/>
                </a:lnTo>
                <a:lnTo>
                  <a:pt x="715180" y="83767"/>
                </a:lnTo>
                <a:lnTo>
                  <a:pt x="702304" y="73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7"/>
          <p:cNvSpPr/>
          <p:nvPr/>
        </p:nvSpPr>
        <p:spPr>
          <a:xfrm>
            <a:off x="1337971" y="3800997"/>
            <a:ext cx="147865" cy="44667"/>
          </a:xfrm>
          <a:custGeom>
            <a:avLst/>
            <a:gdLst/>
            <a:ahLst/>
            <a:cxnLst/>
            <a:rect l="l" t="t" r="r" b="b"/>
            <a:pathLst>
              <a:path w="243839" h="73660">
                <a:moveTo>
                  <a:pt x="0" y="73579"/>
                </a:moveTo>
                <a:lnTo>
                  <a:pt x="243768" y="73579"/>
                </a:lnTo>
                <a:lnTo>
                  <a:pt x="243768" y="0"/>
                </a:lnTo>
                <a:lnTo>
                  <a:pt x="0" y="0"/>
                </a:lnTo>
                <a:lnTo>
                  <a:pt x="0" y="73579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8"/>
          <p:cNvSpPr/>
          <p:nvPr/>
        </p:nvSpPr>
        <p:spPr>
          <a:xfrm>
            <a:off x="961964" y="3296989"/>
            <a:ext cx="44667" cy="148635"/>
          </a:xfrm>
          <a:custGeom>
            <a:avLst/>
            <a:gdLst/>
            <a:ahLst/>
            <a:cxnLst/>
            <a:rect l="l" t="t" r="r" b="b"/>
            <a:pathLst>
              <a:path w="73660" h="245110">
                <a:moveTo>
                  <a:pt x="0" y="244807"/>
                </a:moveTo>
                <a:lnTo>
                  <a:pt x="73267" y="244807"/>
                </a:lnTo>
                <a:lnTo>
                  <a:pt x="73267" y="0"/>
                </a:lnTo>
                <a:lnTo>
                  <a:pt x="0" y="0"/>
                </a:lnTo>
                <a:lnTo>
                  <a:pt x="0" y="244807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9"/>
          <p:cNvSpPr/>
          <p:nvPr/>
        </p:nvSpPr>
        <p:spPr>
          <a:xfrm>
            <a:off x="1247788" y="3429059"/>
            <a:ext cx="136313" cy="136698"/>
          </a:xfrm>
          <a:custGeom>
            <a:avLst/>
            <a:gdLst/>
            <a:ahLst/>
            <a:cxnLst/>
            <a:rect l="l" t="t" r="r" b="b"/>
            <a:pathLst>
              <a:path w="224789" h="225425">
                <a:moveTo>
                  <a:pt x="172361" y="0"/>
                </a:moveTo>
                <a:lnTo>
                  <a:pt x="0" y="173104"/>
                </a:lnTo>
                <a:lnTo>
                  <a:pt x="51799" y="225134"/>
                </a:lnTo>
                <a:lnTo>
                  <a:pt x="224171" y="52029"/>
                </a:lnTo>
                <a:lnTo>
                  <a:pt x="172361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20"/>
          <p:cNvSpPr/>
          <p:nvPr/>
        </p:nvSpPr>
        <p:spPr>
          <a:xfrm>
            <a:off x="482566" y="3800991"/>
            <a:ext cx="147865" cy="44667"/>
          </a:xfrm>
          <a:custGeom>
            <a:avLst/>
            <a:gdLst/>
            <a:ahLst/>
            <a:cxnLst/>
            <a:rect l="l" t="t" r="r" b="b"/>
            <a:pathLst>
              <a:path w="243840" h="73660">
                <a:moveTo>
                  <a:pt x="243768" y="73589"/>
                </a:moveTo>
                <a:lnTo>
                  <a:pt x="0" y="73589"/>
                </a:lnTo>
                <a:lnTo>
                  <a:pt x="0" y="0"/>
                </a:lnTo>
                <a:lnTo>
                  <a:pt x="243768" y="0"/>
                </a:lnTo>
                <a:lnTo>
                  <a:pt x="243768" y="73589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21"/>
          <p:cNvSpPr/>
          <p:nvPr/>
        </p:nvSpPr>
        <p:spPr>
          <a:xfrm>
            <a:off x="584631" y="3429059"/>
            <a:ext cx="136313" cy="136698"/>
          </a:xfrm>
          <a:custGeom>
            <a:avLst/>
            <a:gdLst/>
            <a:ahLst/>
            <a:cxnLst/>
            <a:rect l="l" t="t" r="r" b="b"/>
            <a:pathLst>
              <a:path w="224790" h="225425">
                <a:moveTo>
                  <a:pt x="51808" y="0"/>
                </a:moveTo>
                <a:lnTo>
                  <a:pt x="0" y="52029"/>
                </a:lnTo>
                <a:lnTo>
                  <a:pt x="172376" y="225134"/>
                </a:lnTo>
                <a:lnTo>
                  <a:pt x="224176" y="173104"/>
                </a:lnTo>
                <a:lnTo>
                  <a:pt x="51808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22"/>
          <p:cNvSpPr txBox="1"/>
          <p:nvPr/>
        </p:nvSpPr>
        <p:spPr>
          <a:xfrm>
            <a:off x="551059" y="4523235"/>
            <a:ext cx="861389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244" b="1" spc="3" dirty="0">
                <a:latin typeface="+mj-lt"/>
                <a:cs typeface="Rockwell"/>
              </a:rPr>
              <a:t>P</a:t>
            </a:r>
            <a:r>
              <a:rPr sz="2244" b="1" dirty="0">
                <a:latin typeface="+mj-lt"/>
                <a:cs typeface="Rockwell"/>
              </a:rPr>
              <a:t>rojet</a:t>
            </a:r>
            <a:endParaRPr sz="2244" dirty="0">
              <a:latin typeface="+mj-lt"/>
              <a:cs typeface="Rockwell"/>
            </a:endParaRPr>
          </a:p>
        </p:txBody>
      </p:sp>
      <p:sp>
        <p:nvSpPr>
          <p:cNvPr id="18" name="object 23"/>
          <p:cNvSpPr/>
          <p:nvPr/>
        </p:nvSpPr>
        <p:spPr>
          <a:xfrm>
            <a:off x="9149707" y="2784998"/>
            <a:ext cx="2622366" cy="2447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26"/>
          <p:cNvSpPr txBox="1"/>
          <p:nvPr/>
        </p:nvSpPr>
        <p:spPr>
          <a:xfrm>
            <a:off x="9940737" y="5353878"/>
            <a:ext cx="166441" cy="136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>
              <a:lnSpc>
                <a:spcPct val="150000"/>
              </a:lnSpc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  <a:p>
            <a:pPr marL="7701">
              <a:lnSpc>
                <a:spcPct val="150000"/>
              </a:lnSpc>
              <a:spcBef>
                <a:spcPts val="69"/>
              </a:spcBef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  <a:p>
            <a:pPr marL="7701">
              <a:lnSpc>
                <a:spcPct val="150000"/>
              </a:lnSpc>
              <a:spcBef>
                <a:spcPts val="69"/>
              </a:spcBef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  <a:p>
            <a:pPr marL="7701">
              <a:lnSpc>
                <a:spcPct val="150000"/>
              </a:lnSpc>
              <a:spcBef>
                <a:spcPts val="69"/>
              </a:spcBef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  <a:p>
            <a:pPr marL="7701">
              <a:lnSpc>
                <a:spcPct val="150000"/>
              </a:lnSpc>
              <a:spcBef>
                <a:spcPts val="69"/>
              </a:spcBef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  <a:p>
            <a:pPr marL="7701">
              <a:lnSpc>
                <a:spcPct val="150000"/>
              </a:lnSpc>
              <a:spcBef>
                <a:spcPts val="69"/>
              </a:spcBef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</p:txBody>
      </p:sp>
      <p:sp>
        <p:nvSpPr>
          <p:cNvPr id="20" name="object 27"/>
          <p:cNvSpPr txBox="1"/>
          <p:nvPr/>
        </p:nvSpPr>
        <p:spPr>
          <a:xfrm>
            <a:off x="10100789" y="5359246"/>
            <a:ext cx="1086298" cy="1119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/>
            <a:r>
              <a:rPr sz="1455" spc="-9" dirty="0">
                <a:latin typeface="+mj-lt"/>
                <a:cs typeface="Arial"/>
              </a:rPr>
              <a:t>Famille  </a:t>
            </a:r>
            <a:r>
              <a:rPr sz="1455" spc="3" dirty="0">
                <a:latin typeface="+mj-lt"/>
                <a:cs typeface="Arial"/>
              </a:rPr>
              <a:t>Amis  </a:t>
            </a:r>
            <a:r>
              <a:rPr sz="1455" spc="9" dirty="0">
                <a:latin typeface="+mj-lt"/>
                <a:cs typeface="Arial"/>
              </a:rPr>
              <a:t>Collègues  </a:t>
            </a:r>
            <a:r>
              <a:rPr sz="1455" spc="3" dirty="0">
                <a:latin typeface="+mj-lt"/>
                <a:cs typeface="Arial"/>
              </a:rPr>
              <a:t>Particuliers  </a:t>
            </a:r>
            <a:r>
              <a:rPr sz="1455" spc="-18" dirty="0">
                <a:latin typeface="+mj-lt"/>
                <a:cs typeface="Arial"/>
              </a:rPr>
              <a:t>Ent</a:t>
            </a:r>
            <a:r>
              <a:rPr sz="1455" spc="-36" dirty="0">
                <a:latin typeface="+mj-lt"/>
                <a:cs typeface="Arial"/>
              </a:rPr>
              <a:t>r</a:t>
            </a:r>
            <a:r>
              <a:rPr sz="1455" spc="9" dirty="0">
                <a:latin typeface="+mj-lt"/>
                <a:cs typeface="Arial"/>
              </a:rPr>
              <a:t>eprises  </a:t>
            </a:r>
            <a:r>
              <a:rPr sz="1455" spc="21" dirty="0">
                <a:latin typeface="+mj-lt"/>
                <a:cs typeface="Arial"/>
              </a:rPr>
              <a:t>etc…</a:t>
            </a:r>
            <a:endParaRPr sz="1455" dirty="0">
              <a:latin typeface="+mj-lt"/>
              <a:cs typeface="Arial"/>
            </a:endParaRPr>
          </a:p>
        </p:txBody>
      </p:sp>
      <p:sp>
        <p:nvSpPr>
          <p:cNvPr id="21" name="object 28"/>
          <p:cNvSpPr/>
          <p:nvPr/>
        </p:nvSpPr>
        <p:spPr>
          <a:xfrm>
            <a:off x="9191869" y="4529342"/>
            <a:ext cx="2375641" cy="425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9"/>
          <p:cNvSpPr/>
          <p:nvPr/>
        </p:nvSpPr>
        <p:spPr>
          <a:xfrm>
            <a:off x="9210918" y="4535691"/>
            <a:ext cx="2337524" cy="387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30"/>
          <p:cNvSpPr txBox="1"/>
          <p:nvPr/>
        </p:nvSpPr>
        <p:spPr>
          <a:xfrm>
            <a:off x="9363075" y="4535691"/>
            <a:ext cx="2033208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244" b="1" dirty="0">
                <a:latin typeface="+mj-lt"/>
                <a:cs typeface="Rockwell"/>
              </a:rPr>
              <a:t>C</a:t>
            </a:r>
            <a:r>
              <a:rPr lang="fr-FR" sz="2244" b="1" dirty="0" err="1">
                <a:latin typeface="+mj-lt"/>
                <a:cs typeface="Rockwell"/>
              </a:rPr>
              <a:t>ontributeurs</a:t>
            </a:r>
            <a:endParaRPr sz="2244" dirty="0">
              <a:latin typeface="+mj-lt"/>
              <a:cs typeface="Rockwell"/>
            </a:endParaRPr>
          </a:p>
        </p:txBody>
      </p:sp>
      <p:sp>
        <p:nvSpPr>
          <p:cNvPr id="24" name="object 31"/>
          <p:cNvSpPr/>
          <p:nvPr/>
        </p:nvSpPr>
        <p:spPr>
          <a:xfrm>
            <a:off x="5040730" y="1715956"/>
            <a:ext cx="4547211" cy="17704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32"/>
          <p:cNvSpPr/>
          <p:nvPr/>
        </p:nvSpPr>
        <p:spPr>
          <a:xfrm>
            <a:off x="1276009" y="2066540"/>
            <a:ext cx="3467819" cy="1300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33"/>
          <p:cNvSpPr/>
          <p:nvPr/>
        </p:nvSpPr>
        <p:spPr>
          <a:xfrm>
            <a:off x="1052343" y="5135419"/>
            <a:ext cx="2859490" cy="1124774"/>
          </a:xfrm>
          <a:custGeom>
            <a:avLst/>
            <a:gdLst/>
            <a:ahLst/>
            <a:cxnLst/>
            <a:rect l="l" t="t" r="r" b="b"/>
            <a:pathLst>
              <a:path w="4715510" h="1854834">
                <a:moveTo>
                  <a:pt x="0" y="0"/>
                </a:moveTo>
                <a:lnTo>
                  <a:pt x="32251" y="62114"/>
                </a:lnTo>
                <a:lnTo>
                  <a:pt x="66532" y="123178"/>
                </a:lnTo>
                <a:lnTo>
                  <a:pt x="102840" y="183193"/>
                </a:lnTo>
                <a:lnTo>
                  <a:pt x="141177" y="242158"/>
                </a:lnTo>
                <a:lnTo>
                  <a:pt x="181543" y="300073"/>
                </a:lnTo>
                <a:lnTo>
                  <a:pt x="223937" y="356938"/>
                </a:lnTo>
                <a:lnTo>
                  <a:pt x="268359" y="412754"/>
                </a:lnTo>
                <a:lnTo>
                  <a:pt x="314810" y="467519"/>
                </a:lnTo>
                <a:lnTo>
                  <a:pt x="363289" y="521235"/>
                </a:lnTo>
                <a:lnTo>
                  <a:pt x="413797" y="573901"/>
                </a:lnTo>
                <a:lnTo>
                  <a:pt x="466333" y="625518"/>
                </a:lnTo>
                <a:lnTo>
                  <a:pt x="520897" y="676084"/>
                </a:lnTo>
                <a:lnTo>
                  <a:pt x="577490" y="725601"/>
                </a:lnTo>
                <a:lnTo>
                  <a:pt x="636111" y="774068"/>
                </a:lnTo>
                <a:lnTo>
                  <a:pt x="666183" y="797908"/>
                </a:lnTo>
                <a:lnTo>
                  <a:pt x="696761" y="821485"/>
                </a:lnTo>
                <a:lnTo>
                  <a:pt x="727847" y="844800"/>
                </a:lnTo>
                <a:lnTo>
                  <a:pt x="759439" y="867853"/>
                </a:lnTo>
                <a:lnTo>
                  <a:pt x="791539" y="890643"/>
                </a:lnTo>
                <a:lnTo>
                  <a:pt x="824146" y="913170"/>
                </a:lnTo>
                <a:lnTo>
                  <a:pt x="857260" y="935435"/>
                </a:lnTo>
                <a:lnTo>
                  <a:pt x="890881" y="957438"/>
                </a:lnTo>
                <a:lnTo>
                  <a:pt x="925009" y="979178"/>
                </a:lnTo>
                <a:lnTo>
                  <a:pt x="959644" y="1000656"/>
                </a:lnTo>
                <a:lnTo>
                  <a:pt x="994786" y="1021871"/>
                </a:lnTo>
                <a:lnTo>
                  <a:pt x="1030436" y="1042824"/>
                </a:lnTo>
                <a:lnTo>
                  <a:pt x="1066592" y="1063515"/>
                </a:lnTo>
                <a:lnTo>
                  <a:pt x="1103256" y="1083943"/>
                </a:lnTo>
                <a:lnTo>
                  <a:pt x="1140427" y="1104108"/>
                </a:lnTo>
                <a:lnTo>
                  <a:pt x="1178105" y="1124012"/>
                </a:lnTo>
                <a:lnTo>
                  <a:pt x="1216290" y="1143652"/>
                </a:lnTo>
                <a:lnTo>
                  <a:pt x="1254982" y="1163030"/>
                </a:lnTo>
                <a:lnTo>
                  <a:pt x="1294181" y="1182146"/>
                </a:lnTo>
                <a:lnTo>
                  <a:pt x="1333887" y="1201000"/>
                </a:lnTo>
                <a:lnTo>
                  <a:pt x="1374100" y="1219590"/>
                </a:lnTo>
                <a:lnTo>
                  <a:pt x="1414821" y="1237919"/>
                </a:lnTo>
                <a:lnTo>
                  <a:pt x="1456048" y="1255985"/>
                </a:lnTo>
                <a:lnTo>
                  <a:pt x="1497783" y="1273788"/>
                </a:lnTo>
                <a:lnTo>
                  <a:pt x="1540025" y="1291330"/>
                </a:lnTo>
                <a:lnTo>
                  <a:pt x="1582774" y="1308608"/>
                </a:lnTo>
                <a:lnTo>
                  <a:pt x="1626030" y="1325624"/>
                </a:lnTo>
                <a:lnTo>
                  <a:pt x="1669793" y="1342378"/>
                </a:lnTo>
                <a:lnTo>
                  <a:pt x="1714063" y="1358870"/>
                </a:lnTo>
                <a:lnTo>
                  <a:pt x="1758840" y="1375098"/>
                </a:lnTo>
                <a:lnTo>
                  <a:pt x="1804125" y="1391065"/>
                </a:lnTo>
                <a:lnTo>
                  <a:pt x="1849916" y="1406769"/>
                </a:lnTo>
                <a:lnTo>
                  <a:pt x="1896215" y="1422210"/>
                </a:lnTo>
                <a:lnTo>
                  <a:pt x="1943021" y="1437390"/>
                </a:lnTo>
                <a:lnTo>
                  <a:pt x="1990333" y="1452306"/>
                </a:lnTo>
                <a:lnTo>
                  <a:pt x="2038153" y="1466960"/>
                </a:lnTo>
                <a:lnTo>
                  <a:pt x="2086480" y="1481352"/>
                </a:lnTo>
                <a:lnTo>
                  <a:pt x="2135315" y="1495482"/>
                </a:lnTo>
                <a:lnTo>
                  <a:pt x="2184656" y="1509348"/>
                </a:lnTo>
                <a:lnTo>
                  <a:pt x="2234504" y="1522953"/>
                </a:lnTo>
                <a:lnTo>
                  <a:pt x="2284860" y="1536295"/>
                </a:lnTo>
                <a:lnTo>
                  <a:pt x="2335722" y="1549374"/>
                </a:lnTo>
                <a:lnTo>
                  <a:pt x="2387092" y="1562191"/>
                </a:lnTo>
                <a:lnTo>
                  <a:pt x="2438969" y="1574746"/>
                </a:lnTo>
                <a:lnTo>
                  <a:pt x="2491352" y="1587038"/>
                </a:lnTo>
                <a:lnTo>
                  <a:pt x="2544243" y="1599068"/>
                </a:lnTo>
                <a:lnTo>
                  <a:pt x="2597641" y="1610835"/>
                </a:lnTo>
                <a:lnTo>
                  <a:pt x="2651547" y="1622340"/>
                </a:lnTo>
                <a:lnTo>
                  <a:pt x="2705959" y="1633583"/>
                </a:lnTo>
                <a:lnTo>
                  <a:pt x="2760878" y="1644563"/>
                </a:lnTo>
                <a:lnTo>
                  <a:pt x="2816305" y="1655280"/>
                </a:lnTo>
                <a:lnTo>
                  <a:pt x="2872238" y="1665735"/>
                </a:lnTo>
                <a:lnTo>
                  <a:pt x="2928679" y="1675928"/>
                </a:lnTo>
                <a:lnTo>
                  <a:pt x="2985627" y="1685858"/>
                </a:lnTo>
                <a:lnTo>
                  <a:pt x="3043082" y="1695526"/>
                </a:lnTo>
                <a:lnTo>
                  <a:pt x="3101044" y="1704931"/>
                </a:lnTo>
                <a:lnTo>
                  <a:pt x="3159513" y="1714074"/>
                </a:lnTo>
                <a:lnTo>
                  <a:pt x="3218489" y="1722955"/>
                </a:lnTo>
                <a:lnTo>
                  <a:pt x="3277972" y="1731573"/>
                </a:lnTo>
                <a:lnTo>
                  <a:pt x="3337963" y="1739928"/>
                </a:lnTo>
                <a:lnTo>
                  <a:pt x="3398460" y="1748021"/>
                </a:lnTo>
                <a:lnTo>
                  <a:pt x="3459465" y="1755852"/>
                </a:lnTo>
                <a:lnTo>
                  <a:pt x="3520977" y="1763420"/>
                </a:lnTo>
                <a:lnTo>
                  <a:pt x="3582996" y="1770726"/>
                </a:lnTo>
                <a:lnTo>
                  <a:pt x="3645522" y="1777769"/>
                </a:lnTo>
                <a:lnTo>
                  <a:pt x="3708555" y="1784550"/>
                </a:lnTo>
                <a:lnTo>
                  <a:pt x="3772095" y="1791069"/>
                </a:lnTo>
                <a:lnTo>
                  <a:pt x="3836142" y="1797325"/>
                </a:lnTo>
                <a:lnTo>
                  <a:pt x="3900696" y="1803318"/>
                </a:lnTo>
                <a:lnTo>
                  <a:pt x="3965758" y="1809049"/>
                </a:lnTo>
                <a:lnTo>
                  <a:pt x="4031327" y="1814518"/>
                </a:lnTo>
                <a:lnTo>
                  <a:pt x="4097402" y="1819724"/>
                </a:lnTo>
                <a:lnTo>
                  <a:pt x="4163985" y="1824668"/>
                </a:lnTo>
                <a:lnTo>
                  <a:pt x="4231075" y="1829349"/>
                </a:lnTo>
                <a:lnTo>
                  <a:pt x="4298672" y="1833768"/>
                </a:lnTo>
                <a:lnTo>
                  <a:pt x="4366776" y="1837925"/>
                </a:lnTo>
                <a:lnTo>
                  <a:pt x="4435387" y="1841819"/>
                </a:lnTo>
                <a:lnTo>
                  <a:pt x="4504505" y="1845450"/>
                </a:lnTo>
                <a:lnTo>
                  <a:pt x="4574131" y="1848819"/>
                </a:lnTo>
                <a:lnTo>
                  <a:pt x="4644263" y="1851926"/>
                </a:lnTo>
                <a:lnTo>
                  <a:pt x="4714903" y="1854770"/>
                </a:lnTo>
              </a:path>
            </a:pathLst>
          </a:custGeom>
          <a:ln w="8376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34"/>
          <p:cNvSpPr txBox="1"/>
          <p:nvPr/>
        </p:nvSpPr>
        <p:spPr>
          <a:xfrm>
            <a:off x="4006597" y="6355164"/>
            <a:ext cx="148460" cy="52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1092" spc="-3" dirty="0">
                <a:latin typeface="Arial"/>
                <a:cs typeface="Arial"/>
              </a:rPr>
              <a:t>-</a:t>
            </a:r>
            <a:endParaRPr sz="1092" dirty="0">
              <a:latin typeface="Arial"/>
              <a:cs typeface="Arial"/>
            </a:endParaRPr>
          </a:p>
          <a:p>
            <a:pPr marL="7701">
              <a:spcBef>
                <a:spcPts val="69"/>
              </a:spcBef>
            </a:pPr>
            <a:r>
              <a:rPr sz="1092" spc="-3" dirty="0">
                <a:latin typeface="Arial"/>
                <a:cs typeface="Arial"/>
              </a:rPr>
              <a:t>-</a:t>
            </a:r>
            <a:endParaRPr sz="1092" dirty="0">
              <a:latin typeface="Arial"/>
              <a:cs typeface="Arial"/>
            </a:endParaRPr>
          </a:p>
          <a:p>
            <a:pPr marL="7701">
              <a:spcBef>
                <a:spcPts val="69"/>
              </a:spcBef>
            </a:pPr>
            <a:r>
              <a:rPr sz="1092" spc="-3" dirty="0">
                <a:latin typeface="Arial"/>
                <a:cs typeface="Arial"/>
              </a:rPr>
              <a:t>-</a:t>
            </a:r>
            <a:endParaRPr sz="1092" dirty="0">
              <a:latin typeface="Arial"/>
              <a:cs typeface="Arial"/>
            </a:endParaRPr>
          </a:p>
        </p:txBody>
      </p:sp>
      <p:sp>
        <p:nvSpPr>
          <p:cNvPr id="28" name="object 35"/>
          <p:cNvSpPr txBox="1"/>
          <p:nvPr/>
        </p:nvSpPr>
        <p:spPr>
          <a:xfrm>
            <a:off x="4209653" y="6401502"/>
            <a:ext cx="5221476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>
              <a:lnSpc>
                <a:spcPts val="1346"/>
              </a:lnSpc>
            </a:pPr>
            <a:r>
              <a:rPr lang="fr-FR" sz="1600" spc="15" dirty="0" smtClean="0">
                <a:latin typeface="+mj-lt"/>
                <a:cs typeface="Arial"/>
              </a:rPr>
              <a:t>Contrepartie (cadeau symbolique)</a:t>
            </a:r>
            <a:endParaRPr lang="fr-FR" sz="1600" spc="12" dirty="0" smtClean="0">
              <a:latin typeface="+mj-lt"/>
              <a:cs typeface="Arial"/>
            </a:endParaRPr>
          </a:p>
          <a:p>
            <a:pPr marL="7701">
              <a:lnSpc>
                <a:spcPts val="1346"/>
              </a:lnSpc>
            </a:pPr>
            <a:r>
              <a:rPr lang="fr-FR" sz="1600" spc="-3" dirty="0" smtClean="0">
                <a:latin typeface="+mj-lt"/>
                <a:cs typeface="Arial"/>
              </a:rPr>
              <a:t>R</a:t>
            </a:r>
            <a:r>
              <a:rPr sz="1600" spc="6" dirty="0" err="1" smtClean="0">
                <a:latin typeface="+mj-lt"/>
                <a:cs typeface="Arial"/>
              </a:rPr>
              <a:t>emboursement</a:t>
            </a:r>
            <a:r>
              <a:rPr sz="1600" spc="6" dirty="0" smtClean="0">
                <a:latin typeface="+mj-lt"/>
                <a:cs typeface="Arial"/>
              </a:rPr>
              <a:t> </a:t>
            </a:r>
            <a:endParaRPr lang="fr-FR" sz="1600" dirty="0" smtClean="0">
              <a:latin typeface="+mj-lt"/>
              <a:cs typeface="Arial"/>
            </a:endParaRPr>
          </a:p>
          <a:p>
            <a:pPr marL="7701">
              <a:lnSpc>
                <a:spcPts val="1346"/>
              </a:lnSpc>
            </a:pPr>
            <a:r>
              <a:rPr lang="fr-FR" sz="1600" dirty="0" smtClean="0">
                <a:latin typeface="+mj-lt"/>
                <a:cs typeface="Arial"/>
              </a:rPr>
              <a:t>Dividendes</a:t>
            </a:r>
            <a:endParaRPr lang="fr-FR" sz="1600" dirty="0">
              <a:latin typeface="+mj-lt"/>
              <a:cs typeface="Arial"/>
            </a:endParaRPr>
          </a:p>
        </p:txBody>
      </p:sp>
      <p:sp>
        <p:nvSpPr>
          <p:cNvPr id="29" name="object 36"/>
          <p:cNvSpPr txBox="1"/>
          <p:nvPr/>
        </p:nvSpPr>
        <p:spPr>
          <a:xfrm>
            <a:off x="4100461" y="6078876"/>
            <a:ext cx="1814809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244" b="1" spc="3" dirty="0">
                <a:latin typeface="+mj-lt"/>
                <a:cs typeface="Rockwell"/>
              </a:rPr>
              <a:t>C</a:t>
            </a:r>
            <a:r>
              <a:rPr sz="2244" b="1" dirty="0">
                <a:latin typeface="+mj-lt"/>
                <a:cs typeface="Rockwell"/>
              </a:rPr>
              <a:t>o</a:t>
            </a:r>
            <a:r>
              <a:rPr sz="2244" b="1" spc="3" dirty="0">
                <a:latin typeface="+mj-lt"/>
                <a:cs typeface="Rockwell"/>
              </a:rPr>
              <a:t>n</a:t>
            </a:r>
            <a:r>
              <a:rPr sz="2244" b="1" spc="-3" dirty="0">
                <a:latin typeface="+mj-lt"/>
                <a:cs typeface="Rockwell"/>
              </a:rPr>
              <a:t>tr</a:t>
            </a:r>
            <a:r>
              <a:rPr sz="2244" b="1" spc="-42" dirty="0">
                <a:latin typeface="+mj-lt"/>
                <a:cs typeface="Rockwell"/>
              </a:rPr>
              <a:t>e</a:t>
            </a:r>
            <a:r>
              <a:rPr sz="2244" b="1" spc="3" dirty="0">
                <a:latin typeface="+mj-lt"/>
                <a:cs typeface="Rockwell"/>
              </a:rPr>
              <a:t>pa</a:t>
            </a:r>
            <a:r>
              <a:rPr sz="2244" b="1" spc="100" dirty="0">
                <a:latin typeface="+mj-lt"/>
                <a:cs typeface="Rockwell"/>
              </a:rPr>
              <a:t>r</a:t>
            </a:r>
            <a:r>
              <a:rPr sz="2244" b="1" spc="-3" dirty="0">
                <a:latin typeface="+mj-lt"/>
                <a:cs typeface="Rockwell"/>
              </a:rPr>
              <a:t>t</a:t>
            </a:r>
            <a:r>
              <a:rPr sz="2244" b="1" dirty="0">
                <a:latin typeface="+mj-lt"/>
                <a:cs typeface="Rockwell"/>
              </a:rPr>
              <a:t>ie</a:t>
            </a:r>
            <a:endParaRPr sz="2244" dirty="0">
              <a:latin typeface="+mj-lt"/>
              <a:cs typeface="Rockwell"/>
            </a:endParaRPr>
          </a:p>
        </p:txBody>
      </p:sp>
      <p:sp>
        <p:nvSpPr>
          <p:cNvPr id="30" name="object 37"/>
          <p:cNvSpPr txBox="1"/>
          <p:nvPr/>
        </p:nvSpPr>
        <p:spPr>
          <a:xfrm>
            <a:off x="4172903" y="4535691"/>
            <a:ext cx="1617614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244" b="1" spc="9" dirty="0" err="1">
                <a:latin typeface="+mj-lt"/>
                <a:cs typeface="Rockwell"/>
              </a:rPr>
              <a:t>Plateforme</a:t>
            </a:r>
            <a:endParaRPr sz="2244" dirty="0">
              <a:latin typeface="+mj-lt"/>
              <a:cs typeface="Rockwell"/>
            </a:endParaRPr>
          </a:p>
        </p:txBody>
      </p:sp>
      <p:sp>
        <p:nvSpPr>
          <p:cNvPr id="31" name="object 38"/>
          <p:cNvSpPr/>
          <p:nvPr/>
        </p:nvSpPr>
        <p:spPr>
          <a:xfrm>
            <a:off x="6063303" y="5317819"/>
            <a:ext cx="2972313" cy="986920"/>
          </a:xfrm>
          <a:custGeom>
            <a:avLst/>
            <a:gdLst/>
            <a:ahLst/>
            <a:cxnLst/>
            <a:rect l="l" t="t" r="r" b="b"/>
            <a:pathLst>
              <a:path w="4901565" h="1627504">
                <a:moveTo>
                  <a:pt x="0" y="1624659"/>
                </a:moveTo>
                <a:lnTo>
                  <a:pt x="54212" y="1625713"/>
                </a:lnTo>
                <a:lnTo>
                  <a:pt x="108274" y="1626454"/>
                </a:lnTo>
                <a:lnTo>
                  <a:pt x="162185" y="1626882"/>
                </a:lnTo>
                <a:lnTo>
                  <a:pt x="215945" y="1626997"/>
                </a:lnTo>
                <a:lnTo>
                  <a:pt x="269555" y="1626799"/>
                </a:lnTo>
                <a:lnTo>
                  <a:pt x="323014" y="1626289"/>
                </a:lnTo>
                <a:lnTo>
                  <a:pt x="376322" y="1625466"/>
                </a:lnTo>
                <a:lnTo>
                  <a:pt x="429479" y="1624330"/>
                </a:lnTo>
                <a:lnTo>
                  <a:pt x="482486" y="1622881"/>
                </a:lnTo>
                <a:lnTo>
                  <a:pt x="535341" y="1621120"/>
                </a:lnTo>
                <a:lnTo>
                  <a:pt x="588046" y="1619045"/>
                </a:lnTo>
                <a:lnTo>
                  <a:pt x="640601" y="1616658"/>
                </a:lnTo>
                <a:lnTo>
                  <a:pt x="693004" y="1613958"/>
                </a:lnTo>
                <a:lnTo>
                  <a:pt x="745257" y="1610945"/>
                </a:lnTo>
                <a:lnTo>
                  <a:pt x="797359" y="1607620"/>
                </a:lnTo>
                <a:lnTo>
                  <a:pt x="849310" y="1603981"/>
                </a:lnTo>
                <a:lnTo>
                  <a:pt x="901111" y="1600030"/>
                </a:lnTo>
                <a:lnTo>
                  <a:pt x="952761" y="1595766"/>
                </a:lnTo>
                <a:lnTo>
                  <a:pt x="1004260" y="1591189"/>
                </a:lnTo>
                <a:lnTo>
                  <a:pt x="1055608" y="1586300"/>
                </a:lnTo>
                <a:lnTo>
                  <a:pt x="1106806" y="1581097"/>
                </a:lnTo>
                <a:lnTo>
                  <a:pt x="1157852" y="1575582"/>
                </a:lnTo>
                <a:lnTo>
                  <a:pt x="1208748" y="1569754"/>
                </a:lnTo>
                <a:lnTo>
                  <a:pt x="1259494" y="1563613"/>
                </a:lnTo>
                <a:lnTo>
                  <a:pt x="1310088" y="1557159"/>
                </a:lnTo>
                <a:lnTo>
                  <a:pt x="1360532" y="1550392"/>
                </a:lnTo>
                <a:lnTo>
                  <a:pt x="1410825" y="1543313"/>
                </a:lnTo>
                <a:lnTo>
                  <a:pt x="1460967" y="1535921"/>
                </a:lnTo>
                <a:lnTo>
                  <a:pt x="1510959" y="1528216"/>
                </a:lnTo>
                <a:lnTo>
                  <a:pt x="1560799" y="1520198"/>
                </a:lnTo>
                <a:lnTo>
                  <a:pt x="1610489" y="1511868"/>
                </a:lnTo>
                <a:lnTo>
                  <a:pt x="1660028" y="1503224"/>
                </a:lnTo>
                <a:lnTo>
                  <a:pt x="1709417" y="1494268"/>
                </a:lnTo>
                <a:lnTo>
                  <a:pt x="1758655" y="1484999"/>
                </a:lnTo>
                <a:lnTo>
                  <a:pt x="1807742" y="1475417"/>
                </a:lnTo>
                <a:lnTo>
                  <a:pt x="1856678" y="1465522"/>
                </a:lnTo>
                <a:lnTo>
                  <a:pt x="1905463" y="1455315"/>
                </a:lnTo>
                <a:lnTo>
                  <a:pt x="1954098" y="1444795"/>
                </a:lnTo>
                <a:lnTo>
                  <a:pt x="2002582" y="1433961"/>
                </a:lnTo>
                <a:lnTo>
                  <a:pt x="2050915" y="1422816"/>
                </a:lnTo>
                <a:lnTo>
                  <a:pt x="2099098" y="1411357"/>
                </a:lnTo>
                <a:lnTo>
                  <a:pt x="2147129" y="1399585"/>
                </a:lnTo>
                <a:lnTo>
                  <a:pt x="2195010" y="1387501"/>
                </a:lnTo>
                <a:lnTo>
                  <a:pt x="2242740" y="1375104"/>
                </a:lnTo>
                <a:lnTo>
                  <a:pt x="2290320" y="1362394"/>
                </a:lnTo>
                <a:lnTo>
                  <a:pt x="2337748" y="1349371"/>
                </a:lnTo>
                <a:lnTo>
                  <a:pt x="2385026" y="1336035"/>
                </a:lnTo>
                <a:lnTo>
                  <a:pt x="2432154" y="1322387"/>
                </a:lnTo>
                <a:lnTo>
                  <a:pt x="2479130" y="1308426"/>
                </a:lnTo>
                <a:lnTo>
                  <a:pt x="2525956" y="1294152"/>
                </a:lnTo>
                <a:lnTo>
                  <a:pt x="2572630" y="1279565"/>
                </a:lnTo>
                <a:lnTo>
                  <a:pt x="2619155" y="1264665"/>
                </a:lnTo>
                <a:lnTo>
                  <a:pt x="2665528" y="1249453"/>
                </a:lnTo>
                <a:lnTo>
                  <a:pt x="2711751" y="1233927"/>
                </a:lnTo>
                <a:lnTo>
                  <a:pt x="2757822" y="1218089"/>
                </a:lnTo>
                <a:lnTo>
                  <a:pt x="2803744" y="1201938"/>
                </a:lnTo>
                <a:lnTo>
                  <a:pt x="2849514" y="1185475"/>
                </a:lnTo>
                <a:lnTo>
                  <a:pt x="2895134" y="1168698"/>
                </a:lnTo>
                <a:lnTo>
                  <a:pt x="2940602" y="1151609"/>
                </a:lnTo>
                <a:lnTo>
                  <a:pt x="2985921" y="1134206"/>
                </a:lnTo>
                <a:lnTo>
                  <a:pt x="3031088" y="1116492"/>
                </a:lnTo>
                <a:lnTo>
                  <a:pt x="3076104" y="1098464"/>
                </a:lnTo>
                <a:lnTo>
                  <a:pt x="3120970" y="1080123"/>
                </a:lnTo>
                <a:lnTo>
                  <a:pt x="3165685" y="1061470"/>
                </a:lnTo>
                <a:lnTo>
                  <a:pt x="3210250" y="1042503"/>
                </a:lnTo>
                <a:lnTo>
                  <a:pt x="3254663" y="1023224"/>
                </a:lnTo>
                <a:lnTo>
                  <a:pt x="3298926" y="1003632"/>
                </a:lnTo>
                <a:lnTo>
                  <a:pt x="3343038" y="983728"/>
                </a:lnTo>
                <a:lnTo>
                  <a:pt x="3386999" y="963510"/>
                </a:lnTo>
                <a:lnTo>
                  <a:pt x="3430810" y="942980"/>
                </a:lnTo>
                <a:lnTo>
                  <a:pt x="3474470" y="922137"/>
                </a:lnTo>
                <a:lnTo>
                  <a:pt x="3517979" y="900981"/>
                </a:lnTo>
                <a:lnTo>
                  <a:pt x="3561337" y="879512"/>
                </a:lnTo>
                <a:lnTo>
                  <a:pt x="3604544" y="857731"/>
                </a:lnTo>
                <a:lnTo>
                  <a:pt x="3647601" y="835636"/>
                </a:lnTo>
                <a:lnTo>
                  <a:pt x="3690507" y="813229"/>
                </a:lnTo>
                <a:lnTo>
                  <a:pt x="3733263" y="790509"/>
                </a:lnTo>
                <a:lnTo>
                  <a:pt x="3775867" y="767476"/>
                </a:lnTo>
                <a:lnTo>
                  <a:pt x="3818321" y="744130"/>
                </a:lnTo>
                <a:lnTo>
                  <a:pt x="3860624" y="720472"/>
                </a:lnTo>
                <a:lnTo>
                  <a:pt x="3902776" y="696501"/>
                </a:lnTo>
                <a:lnTo>
                  <a:pt x="3944777" y="672217"/>
                </a:lnTo>
                <a:lnTo>
                  <a:pt x="3986628" y="647620"/>
                </a:lnTo>
                <a:lnTo>
                  <a:pt x="4028328" y="622710"/>
                </a:lnTo>
                <a:lnTo>
                  <a:pt x="4069877" y="597487"/>
                </a:lnTo>
                <a:lnTo>
                  <a:pt x="4111276" y="571952"/>
                </a:lnTo>
                <a:lnTo>
                  <a:pt x="4152523" y="546104"/>
                </a:lnTo>
                <a:lnTo>
                  <a:pt x="4193620" y="519943"/>
                </a:lnTo>
                <a:lnTo>
                  <a:pt x="4234566" y="493469"/>
                </a:lnTo>
                <a:lnTo>
                  <a:pt x="4275362" y="466682"/>
                </a:lnTo>
                <a:lnTo>
                  <a:pt x="4316006" y="439583"/>
                </a:lnTo>
                <a:lnTo>
                  <a:pt x="4356500" y="412171"/>
                </a:lnTo>
                <a:lnTo>
                  <a:pt x="4396843" y="384446"/>
                </a:lnTo>
                <a:lnTo>
                  <a:pt x="4437036" y="356408"/>
                </a:lnTo>
                <a:lnTo>
                  <a:pt x="4477077" y="328057"/>
                </a:lnTo>
                <a:lnTo>
                  <a:pt x="4516968" y="299394"/>
                </a:lnTo>
                <a:lnTo>
                  <a:pt x="4556708" y="270417"/>
                </a:lnTo>
                <a:lnTo>
                  <a:pt x="4596298" y="241128"/>
                </a:lnTo>
                <a:lnTo>
                  <a:pt x="4635736" y="211526"/>
                </a:lnTo>
                <a:lnTo>
                  <a:pt x="4675024" y="181611"/>
                </a:lnTo>
                <a:lnTo>
                  <a:pt x="4714161" y="151384"/>
                </a:lnTo>
                <a:lnTo>
                  <a:pt x="4753148" y="120843"/>
                </a:lnTo>
                <a:lnTo>
                  <a:pt x="4791983" y="89990"/>
                </a:lnTo>
                <a:lnTo>
                  <a:pt x="4830668" y="58824"/>
                </a:lnTo>
                <a:lnTo>
                  <a:pt x="4869202" y="27345"/>
                </a:lnTo>
                <a:lnTo>
                  <a:pt x="4901044" y="0"/>
                </a:lnTo>
              </a:path>
            </a:pathLst>
          </a:custGeom>
          <a:ln w="8376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9"/>
          <p:cNvSpPr/>
          <p:nvPr/>
        </p:nvSpPr>
        <p:spPr>
          <a:xfrm>
            <a:off x="8951514" y="5226823"/>
            <a:ext cx="189837" cy="182906"/>
          </a:xfrm>
          <a:custGeom>
            <a:avLst/>
            <a:gdLst/>
            <a:ahLst/>
            <a:cxnLst/>
            <a:rect l="l" t="t" r="r" b="b"/>
            <a:pathLst>
              <a:path w="313055" h="301625">
                <a:moveTo>
                  <a:pt x="212807" y="301275"/>
                </a:moveTo>
                <a:lnTo>
                  <a:pt x="312963" y="0"/>
                </a:lnTo>
                <a:lnTo>
                  <a:pt x="0" y="53403"/>
                </a:lnTo>
              </a:path>
            </a:pathLst>
          </a:custGeom>
          <a:ln w="83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40"/>
          <p:cNvSpPr/>
          <p:nvPr/>
        </p:nvSpPr>
        <p:spPr>
          <a:xfrm>
            <a:off x="8999492" y="5207553"/>
            <a:ext cx="158647" cy="146325"/>
          </a:xfrm>
          <a:custGeom>
            <a:avLst/>
            <a:gdLst/>
            <a:ahLst/>
            <a:cxnLst/>
            <a:rect l="l" t="t" r="r" b="b"/>
            <a:pathLst>
              <a:path w="261619" h="241300">
                <a:moveTo>
                  <a:pt x="54565" y="240896"/>
                </a:moveTo>
                <a:lnTo>
                  <a:pt x="0" y="177339"/>
                </a:lnTo>
                <a:lnTo>
                  <a:pt x="206559" y="0"/>
                </a:lnTo>
                <a:lnTo>
                  <a:pt x="261125" y="63556"/>
                </a:lnTo>
                <a:lnTo>
                  <a:pt x="54565" y="24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xmlns="" val="20656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82" y="22308"/>
            <a:ext cx="8713127" cy="685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7880" y="3258"/>
            <a:ext cx="1928612" cy="686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431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1181" y="5500638"/>
            <a:ext cx="4247112" cy="13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113" y="0"/>
            <a:ext cx="53064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1181" y="0"/>
            <a:ext cx="4176915" cy="528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813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2"/>
          <p:cNvSpPr txBox="1"/>
          <p:nvPr/>
        </p:nvSpPr>
        <p:spPr>
          <a:xfrm>
            <a:off x="4923599" y="1850601"/>
            <a:ext cx="1729858" cy="33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lang="fr-FR" sz="2183" spc="18" dirty="0">
                <a:latin typeface="+mj-lt"/>
                <a:cs typeface="Arial"/>
              </a:rPr>
              <a:t>Contributeurs</a:t>
            </a:r>
            <a:endParaRPr sz="2183" dirty="0">
              <a:latin typeface="+mj-lt"/>
              <a:cs typeface="Arial"/>
            </a:endParaRPr>
          </a:p>
        </p:txBody>
      </p:sp>
      <p:sp>
        <p:nvSpPr>
          <p:cNvPr id="13" name="object 15"/>
          <p:cNvSpPr/>
          <p:nvPr/>
        </p:nvSpPr>
        <p:spPr>
          <a:xfrm>
            <a:off x="7711080" y="3602028"/>
            <a:ext cx="534084" cy="624190"/>
          </a:xfrm>
          <a:custGeom>
            <a:avLst/>
            <a:gdLst/>
            <a:ahLst/>
            <a:cxnLst/>
            <a:rect l="l" t="t" r="r" b="b"/>
            <a:pathLst>
              <a:path w="880744" h="1029334">
                <a:moveTo>
                  <a:pt x="310865" y="0"/>
                </a:moveTo>
                <a:lnTo>
                  <a:pt x="271079" y="11237"/>
                </a:lnTo>
                <a:lnTo>
                  <a:pt x="235673" y="46858"/>
                </a:lnTo>
                <a:lnTo>
                  <a:pt x="220673" y="112683"/>
                </a:lnTo>
                <a:lnTo>
                  <a:pt x="220591" y="114681"/>
                </a:lnTo>
                <a:lnTo>
                  <a:pt x="229297" y="152948"/>
                </a:lnTo>
                <a:lnTo>
                  <a:pt x="240772" y="178449"/>
                </a:lnTo>
                <a:lnTo>
                  <a:pt x="256076" y="203491"/>
                </a:lnTo>
                <a:lnTo>
                  <a:pt x="274560" y="227543"/>
                </a:lnTo>
                <a:lnTo>
                  <a:pt x="295577" y="250076"/>
                </a:lnTo>
                <a:lnTo>
                  <a:pt x="278093" y="263710"/>
                </a:lnTo>
                <a:lnTo>
                  <a:pt x="240492" y="296806"/>
                </a:lnTo>
                <a:lnTo>
                  <a:pt x="192581" y="345758"/>
                </a:lnTo>
                <a:lnTo>
                  <a:pt x="163741" y="378682"/>
                </a:lnTo>
                <a:lnTo>
                  <a:pt x="134251" y="415256"/>
                </a:lnTo>
                <a:lnTo>
                  <a:pt x="105112" y="455118"/>
                </a:lnTo>
                <a:lnTo>
                  <a:pt x="77328" y="497905"/>
                </a:lnTo>
                <a:lnTo>
                  <a:pt x="51898" y="543253"/>
                </a:lnTo>
                <a:lnTo>
                  <a:pt x="29826" y="590798"/>
                </a:lnTo>
                <a:lnTo>
                  <a:pt x="11693" y="643694"/>
                </a:lnTo>
                <a:lnTo>
                  <a:pt x="1769" y="694702"/>
                </a:lnTo>
                <a:lnTo>
                  <a:pt x="0" y="743481"/>
                </a:lnTo>
                <a:lnTo>
                  <a:pt x="6308" y="789551"/>
                </a:lnTo>
                <a:lnTo>
                  <a:pt x="20650" y="832648"/>
                </a:lnTo>
                <a:lnTo>
                  <a:pt x="42959" y="872362"/>
                </a:lnTo>
                <a:lnTo>
                  <a:pt x="73176" y="908317"/>
                </a:lnTo>
                <a:lnTo>
                  <a:pt x="104153" y="935751"/>
                </a:lnTo>
                <a:lnTo>
                  <a:pt x="140430" y="960097"/>
                </a:lnTo>
                <a:lnTo>
                  <a:pt x="181485" y="981179"/>
                </a:lnTo>
                <a:lnTo>
                  <a:pt x="226797" y="998821"/>
                </a:lnTo>
                <a:lnTo>
                  <a:pt x="275844" y="1012849"/>
                </a:lnTo>
                <a:lnTo>
                  <a:pt x="328192" y="1023096"/>
                </a:lnTo>
                <a:lnTo>
                  <a:pt x="378411" y="1028827"/>
                </a:lnTo>
                <a:lnTo>
                  <a:pt x="501971" y="1028827"/>
                </a:lnTo>
                <a:lnTo>
                  <a:pt x="552312" y="1023086"/>
                </a:lnTo>
                <a:lnTo>
                  <a:pt x="604512" y="1012883"/>
                </a:lnTo>
                <a:lnTo>
                  <a:pt x="653525" y="998901"/>
                </a:lnTo>
                <a:lnTo>
                  <a:pt x="698768" y="981335"/>
                </a:lnTo>
                <a:lnTo>
                  <a:pt x="739710" y="960366"/>
                </a:lnTo>
                <a:lnTo>
                  <a:pt x="775817" y="936179"/>
                </a:lnTo>
                <a:lnTo>
                  <a:pt x="796258" y="918076"/>
                </a:lnTo>
                <a:lnTo>
                  <a:pt x="440180" y="918076"/>
                </a:lnTo>
                <a:lnTo>
                  <a:pt x="379932" y="915291"/>
                </a:lnTo>
                <a:lnTo>
                  <a:pt x="323100" y="907172"/>
                </a:lnTo>
                <a:lnTo>
                  <a:pt x="270853" y="894072"/>
                </a:lnTo>
                <a:lnTo>
                  <a:pt x="224356" y="876343"/>
                </a:lnTo>
                <a:lnTo>
                  <a:pt x="184776" y="854340"/>
                </a:lnTo>
                <a:lnTo>
                  <a:pt x="153278" y="828414"/>
                </a:lnTo>
                <a:lnTo>
                  <a:pt x="125797" y="790016"/>
                </a:lnTo>
                <a:lnTo>
                  <a:pt x="113445" y="744832"/>
                </a:lnTo>
                <a:lnTo>
                  <a:pt x="113493" y="743444"/>
                </a:lnTo>
                <a:lnTo>
                  <a:pt x="116187" y="692801"/>
                </a:lnTo>
                <a:lnTo>
                  <a:pt x="134116" y="634336"/>
                </a:lnTo>
                <a:lnTo>
                  <a:pt x="154430" y="591625"/>
                </a:lnTo>
                <a:lnTo>
                  <a:pt x="180987" y="545625"/>
                </a:lnTo>
                <a:lnTo>
                  <a:pt x="210298" y="502526"/>
                </a:lnTo>
                <a:lnTo>
                  <a:pt x="240895" y="462932"/>
                </a:lnTo>
                <a:lnTo>
                  <a:pt x="271312" y="427445"/>
                </a:lnTo>
                <a:lnTo>
                  <a:pt x="300080" y="396668"/>
                </a:lnTo>
                <a:lnTo>
                  <a:pt x="332062" y="366372"/>
                </a:lnTo>
                <a:lnTo>
                  <a:pt x="341859" y="357821"/>
                </a:lnTo>
                <a:lnTo>
                  <a:pt x="537570" y="357821"/>
                </a:lnTo>
                <a:lnTo>
                  <a:pt x="538293" y="357517"/>
                </a:lnTo>
                <a:lnTo>
                  <a:pt x="698117" y="357517"/>
                </a:lnTo>
                <a:lnTo>
                  <a:pt x="687775" y="345711"/>
                </a:lnTo>
                <a:lnTo>
                  <a:pt x="660622" y="316848"/>
                </a:lnTo>
                <a:lnTo>
                  <a:pt x="660174" y="316419"/>
                </a:lnTo>
                <a:lnTo>
                  <a:pt x="637597" y="294563"/>
                </a:lnTo>
                <a:lnTo>
                  <a:pt x="616418" y="275424"/>
                </a:lnTo>
                <a:lnTo>
                  <a:pt x="596280" y="258679"/>
                </a:lnTo>
                <a:lnTo>
                  <a:pt x="585269" y="250390"/>
                </a:lnTo>
                <a:lnTo>
                  <a:pt x="434003" y="250390"/>
                </a:lnTo>
                <a:lnTo>
                  <a:pt x="401304" y="239991"/>
                </a:lnTo>
                <a:lnTo>
                  <a:pt x="360968" y="212484"/>
                </a:lnTo>
                <a:lnTo>
                  <a:pt x="322831" y="173399"/>
                </a:lnTo>
                <a:lnTo>
                  <a:pt x="296729" y="128268"/>
                </a:lnTo>
                <a:lnTo>
                  <a:pt x="291767" y="105855"/>
                </a:lnTo>
                <a:lnTo>
                  <a:pt x="293784" y="90467"/>
                </a:lnTo>
                <a:lnTo>
                  <a:pt x="299394" y="80667"/>
                </a:lnTo>
                <a:lnTo>
                  <a:pt x="305211" y="75023"/>
                </a:lnTo>
                <a:lnTo>
                  <a:pt x="308771" y="72039"/>
                </a:lnTo>
                <a:lnTo>
                  <a:pt x="647957" y="72039"/>
                </a:lnTo>
                <a:lnTo>
                  <a:pt x="641653" y="56322"/>
                </a:lnTo>
                <a:lnTo>
                  <a:pt x="430338" y="56322"/>
                </a:lnTo>
                <a:lnTo>
                  <a:pt x="421855" y="54254"/>
                </a:lnTo>
                <a:lnTo>
                  <a:pt x="411556" y="48964"/>
                </a:lnTo>
                <a:lnTo>
                  <a:pt x="400491" y="41824"/>
                </a:lnTo>
                <a:lnTo>
                  <a:pt x="389711" y="34208"/>
                </a:lnTo>
                <a:lnTo>
                  <a:pt x="372136" y="22045"/>
                </a:lnTo>
                <a:lnTo>
                  <a:pt x="353429" y="11096"/>
                </a:lnTo>
                <a:lnTo>
                  <a:pt x="333050" y="3092"/>
                </a:lnTo>
                <a:lnTo>
                  <a:pt x="310865" y="0"/>
                </a:lnTo>
                <a:close/>
              </a:path>
              <a:path w="880744" h="1029334">
                <a:moveTo>
                  <a:pt x="698117" y="357517"/>
                </a:moveTo>
                <a:lnTo>
                  <a:pt x="538293" y="357517"/>
                </a:lnTo>
                <a:lnTo>
                  <a:pt x="548070" y="366069"/>
                </a:lnTo>
                <a:lnTo>
                  <a:pt x="558240" y="375344"/>
                </a:lnTo>
                <a:lnTo>
                  <a:pt x="608036" y="426237"/>
                </a:lnTo>
                <a:lnTo>
                  <a:pt x="637999" y="460965"/>
                </a:lnTo>
                <a:lnTo>
                  <a:pt x="668223" y="499708"/>
                </a:lnTo>
                <a:lnTo>
                  <a:pt x="697287" y="541897"/>
                </a:lnTo>
                <a:lnTo>
                  <a:pt x="723768" y="586962"/>
                </a:lnTo>
                <a:lnTo>
                  <a:pt x="746244" y="634336"/>
                </a:lnTo>
                <a:lnTo>
                  <a:pt x="764220" y="692801"/>
                </a:lnTo>
                <a:lnTo>
                  <a:pt x="766937" y="744832"/>
                </a:lnTo>
                <a:lnTo>
                  <a:pt x="754358" y="790281"/>
                </a:lnTo>
                <a:lnTo>
                  <a:pt x="726454" y="829042"/>
                </a:lnTo>
                <a:lnTo>
                  <a:pt x="695222" y="854703"/>
                </a:lnTo>
                <a:lnTo>
                  <a:pt x="655819" y="876529"/>
                </a:lnTo>
                <a:lnTo>
                  <a:pt x="609429" y="894150"/>
                </a:lnTo>
                <a:lnTo>
                  <a:pt x="557237" y="907195"/>
                </a:lnTo>
                <a:lnTo>
                  <a:pt x="500426" y="915294"/>
                </a:lnTo>
                <a:lnTo>
                  <a:pt x="440180" y="918076"/>
                </a:lnTo>
                <a:lnTo>
                  <a:pt x="796258" y="918076"/>
                </a:lnTo>
                <a:lnTo>
                  <a:pt x="837006" y="872762"/>
                </a:lnTo>
                <a:lnTo>
                  <a:pt x="859484" y="832876"/>
                </a:lnTo>
                <a:lnTo>
                  <a:pt x="873944" y="789660"/>
                </a:lnTo>
                <a:lnTo>
                  <a:pt x="880335" y="743444"/>
                </a:lnTo>
                <a:lnTo>
                  <a:pt x="878615" y="694700"/>
                </a:lnTo>
                <a:lnTo>
                  <a:pt x="868732" y="643686"/>
                </a:lnTo>
                <a:lnTo>
                  <a:pt x="850639" y="590798"/>
                </a:lnTo>
                <a:lnTo>
                  <a:pt x="828495" y="543222"/>
                </a:lnTo>
                <a:lnTo>
                  <a:pt x="803026" y="497855"/>
                </a:lnTo>
                <a:lnTo>
                  <a:pt x="775224" y="455058"/>
                </a:lnTo>
                <a:lnTo>
                  <a:pt x="746085" y="415193"/>
                </a:lnTo>
                <a:lnTo>
                  <a:pt x="716604" y="378624"/>
                </a:lnTo>
                <a:lnTo>
                  <a:pt x="698117" y="357517"/>
                </a:lnTo>
                <a:close/>
              </a:path>
              <a:path w="880744" h="1029334">
                <a:moveTo>
                  <a:pt x="537570" y="357821"/>
                </a:moveTo>
                <a:lnTo>
                  <a:pt x="341859" y="357821"/>
                </a:lnTo>
                <a:lnTo>
                  <a:pt x="364489" y="368122"/>
                </a:lnTo>
                <a:lnTo>
                  <a:pt x="387904" y="375500"/>
                </a:lnTo>
                <a:lnTo>
                  <a:pt x="412066" y="379939"/>
                </a:lnTo>
                <a:lnTo>
                  <a:pt x="436934" y="381422"/>
                </a:lnTo>
                <a:lnTo>
                  <a:pt x="465243" y="379540"/>
                </a:lnTo>
                <a:lnTo>
                  <a:pt x="491736" y="374410"/>
                </a:lnTo>
                <a:lnTo>
                  <a:pt x="516168" y="366810"/>
                </a:lnTo>
                <a:lnTo>
                  <a:pt x="537570" y="357821"/>
                </a:lnTo>
                <a:close/>
              </a:path>
              <a:path w="880744" h="1029334">
                <a:moveTo>
                  <a:pt x="660593" y="316817"/>
                </a:moveTo>
                <a:close/>
              </a:path>
              <a:path w="880744" h="1029334">
                <a:moveTo>
                  <a:pt x="651194" y="87630"/>
                </a:moveTo>
                <a:lnTo>
                  <a:pt x="574208" y="87630"/>
                </a:lnTo>
                <a:lnTo>
                  <a:pt x="576930" y="89704"/>
                </a:lnTo>
                <a:lnTo>
                  <a:pt x="579129" y="91882"/>
                </a:lnTo>
                <a:lnTo>
                  <a:pt x="581027" y="96344"/>
                </a:lnTo>
                <a:lnTo>
                  <a:pt x="580961" y="103482"/>
                </a:lnTo>
                <a:lnTo>
                  <a:pt x="579011" y="112683"/>
                </a:lnTo>
                <a:lnTo>
                  <a:pt x="547707" y="169065"/>
                </a:lnTo>
                <a:lnTo>
                  <a:pt x="508948" y="209865"/>
                </a:lnTo>
                <a:lnTo>
                  <a:pt x="468030" y="239163"/>
                </a:lnTo>
                <a:lnTo>
                  <a:pt x="434003" y="250390"/>
                </a:lnTo>
                <a:lnTo>
                  <a:pt x="585269" y="250390"/>
                </a:lnTo>
                <a:lnTo>
                  <a:pt x="577035" y="244191"/>
                </a:lnTo>
                <a:lnTo>
                  <a:pt x="597304" y="221696"/>
                </a:lnTo>
                <a:lnTo>
                  <a:pt x="615188" y="198232"/>
                </a:lnTo>
                <a:lnTo>
                  <a:pt x="630147" y="174425"/>
                </a:lnTo>
                <a:lnTo>
                  <a:pt x="641640" y="150906"/>
                </a:lnTo>
                <a:lnTo>
                  <a:pt x="652425" y="110364"/>
                </a:lnTo>
                <a:lnTo>
                  <a:pt x="651194" y="87630"/>
                </a:lnTo>
                <a:close/>
              </a:path>
              <a:path w="880744" h="1029334">
                <a:moveTo>
                  <a:pt x="647957" y="72039"/>
                </a:moveTo>
                <a:lnTo>
                  <a:pt x="310865" y="72039"/>
                </a:lnTo>
                <a:lnTo>
                  <a:pt x="318309" y="74063"/>
                </a:lnTo>
                <a:lnTo>
                  <a:pt x="327854" y="79178"/>
                </a:lnTo>
                <a:lnTo>
                  <a:pt x="338223" y="85945"/>
                </a:lnTo>
                <a:lnTo>
                  <a:pt x="348141" y="92929"/>
                </a:lnTo>
                <a:lnTo>
                  <a:pt x="366212" y="105466"/>
                </a:lnTo>
                <a:lnTo>
                  <a:pt x="385745" y="116857"/>
                </a:lnTo>
                <a:lnTo>
                  <a:pt x="407025" y="125134"/>
                </a:lnTo>
                <a:lnTo>
                  <a:pt x="430338" y="128331"/>
                </a:lnTo>
                <a:lnTo>
                  <a:pt x="448992" y="126503"/>
                </a:lnTo>
                <a:lnTo>
                  <a:pt x="467824" y="121642"/>
                </a:lnTo>
                <a:lnTo>
                  <a:pt x="486969" y="114681"/>
                </a:lnTo>
                <a:lnTo>
                  <a:pt x="522617" y="99853"/>
                </a:lnTo>
                <a:lnTo>
                  <a:pt x="538698" y="93765"/>
                </a:lnTo>
                <a:lnTo>
                  <a:pt x="553817" y="89340"/>
                </a:lnTo>
                <a:lnTo>
                  <a:pt x="566983" y="87630"/>
                </a:lnTo>
                <a:lnTo>
                  <a:pt x="651194" y="87630"/>
                </a:lnTo>
                <a:lnTo>
                  <a:pt x="650724" y="78936"/>
                </a:lnTo>
                <a:lnTo>
                  <a:pt x="647957" y="72039"/>
                </a:lnTo>
                <a:close/>
              </a:path>
              <a:path w="880744" h="1029334">
                <a:moveTo>
                  <a:pt x="566983" y="15591"/>
                </a:moveTo>
                <a:lnTo>
                  <a:pt x="544236" y="17810"/>
                </a:lnTo>
                <a:lnTo>
                  <a:pt x="521657" y="23558"/>
                </a:lnTo>
                <a:lnTo>
                  <a:pt x="499647" y="31471"/>
                </a:lnTo>
                <a:lnTo>
                  <a:pt x="465000" y="45902"/>
                </a:lnTo>
                <a:lnTo>
                  <a:pt x="451646" y="51093"/>
                </a:lnTo>
                <a:lnTo>
                  <a:pt x="439706" y="54866"/>
                </a:lnTo>
                <a:lnTo>
                  <a:pt x="430338" y="56322"/>
                </a:lnTo>
                <a:lnTo>
                  <a:pt x="641653" y="56322"/>
                </a:lnTo>
                <a:lnTo>
                  <a:pt x="601419" y="22045"/>
                </a:lnTo>
                <a:lnTo>
                  <a:pt x="584854" y="17219"/>
                </a:lnTo>
                <a:lnTo>
                  <a:pt x="566983" y="15591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8"/>
          <p:cNvSpPr/>
          <p:nvPr/>
        </p:nvSpPr>
        <p:spPr>
          <a:xfrm>
            <a:off x="7909231" y="3654784"/>
            <a:ext cx="175589" cy="108203"/>
          </a:xfrm>
          <a:custGeom>
            <a:avLst/>
            <a:gdLst/>
            <a:ahLst/>
            <a:cxnLst/>
            <a:rect l="l" t="t" r="r" b="b"/>
            <a:pathLst>
              <a:path w="289559" h="178434">
                <a:moveTo>
                  <a:pt x="19097" y="0"/>
                </a:moveTo>
                <a:lnTo>
                  <a:pt x="17003" y="0"/>
                </a:lnTo>
                <a:lnTo>
                  <a:pt x="13443" y="3005"/>
                </a:lnTo>
                <a:lnTo>
                  <a:pt x="7627" y="8646"/>
                </a:lnTo>
                <a:lnTo>
                  <a:pt x="2017" y="18439"/>
                </a:lnTo>
                <a:lnTo>
                  <a:pt x="0" y="33823"/>
                </a:lnTo>
                <a:lnTo>
                  <a:pt x="4962" y="56239"/>
                </a:lnTo>
                <a:lnTo>
                  <a:pt x="31064" y="101374"/>
                </a:lnTo>
                <a:lnTo>
                  <a:pt x="69201" y="140459"/>
                </a:lnTo>
                <a:lnTo>
                  <a:pt x="109536" y="167964"/>
                </a:lnTo>
                <a:lnTo>
                  <a:pt x="142235" y="178361"/>
                </a:lnTo>
                <a:lnTo>
                  <a:pt x="176218" y="167133"/>
                </a:lnTo>
                <a:lnTo>
                  <a:pt x="217141" y="137833"/>
                </a:lnTo>
                <a:lnTo>
                  <a:pt x="255924" y="97036"/>
                </a:lnTo>
                <a:lnTo>
                  <a:pt x="280476" y="56312"/>
                </a:lnTo>
                <a:lnTo>
                  <a:pt x="138570" y="56312"/>
                </a:lnTo>
                <a:lnTo>
                  <a:pt x="115256" y="53116"/>
                </a:lnTo>
                <a:lnTo>
                  <a:pt x="93964" y="44838"/>
                </a:lnTo>
                <a:lnTo>
                  <a:pt x="74400" y="33447"/>
                </a:lnTo>
                <a:lnTo>
                  <a:pt x="56269" y="20910"/>
                </a:lnTo>
                <a:lnTo>
                  <a:pt x="46368" y="13923"/>
                </a:lnTo>
                <a:lnTo>
                  <a:pt x="36034" y="7148"/>
                </a:lnTo>
                <a:lnTo>
                  <a:pt x="26525" y="2027"/>
                </a:lnTo>
                <a:lnTo>
                  <a:pt x="19097" y="0"/>
                </a:lnTo>
                <a:close/>
              </a:path>
              <a:path w="289559" h="178434">
                <a:moveTo>
                  <a:pt x="282440" y="15612"/>
                </a:moveTo>
                <a:lnTo>
                  <a:pt x="275215" y="15612"/>
                </a:lnTo>
                <a:lnTo>
                  <a:pt x="262035" y="17318"/>
                </a:lnTo>
                <a:lnTo>
                  <a:pt x="246892" y="21738"/>
                </a:lnTo>
                <a:lnTo>
                  <a:pt x="230806" y="27826"/>
                </a:lnTo>
                <a:lnTo>
                  <a:pt x="195201" y="42662"/>
                </a:lnTo>
                <a:lnTo>
                  <a:pt x="176056" y="49624"/>
                </a:lnTo>
                <a:lnTo>
                  <a:pt x="157225" y="54484"/>
                </a:lnTo>
                <a:lnTo>
                  <a:pt x="138570" y="56312"/>
                </a:lnTo>
                <a:lnTo>
                  <a:pt x="280476" y="56312"/>
                </a:lnTo>
                <a:lnTo>
                  <a:pt x="283487" y="51317"/>
                </a:lnTo>
                <a:lnTo>
                  <a:pt x="287227" y="40664"/>
                </a:lnTo>
                <a:lnTo>
                  <a:pt x="289142" y="31463"/>
                </a:lnTo>
                <a:lnTo>
                  <a:pt x="289171" y="24325"/>
                </a:lnTo>
                <a:lnTo>
                  <a:pt x="287257" y="19863"/>
                </a:lnTo>
                <a:lnTo>
                  <a:pt x="285163" y="17685"/>
                </a:lnTo>
                <a:lnTo>
                  <a:pt x="282440" y="15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 txBox="1"/>
          <p:nvPr/>
        </p:nvSpPr>
        <p:spPr>
          <a:xfrm>
            <a:off x="9145259" y="1832964"/>
            <a:ext cx="1684181" cy="33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183" dirty="0">
                <a:latin typeface="+mj-lt"/>
                <a:cs typeface="Arial"/>
              </a:rPr>
              <a:t>Entrepreneur</a:t>
            </a:r>
          </a:p>
        </p:txBody>
      </p:sp>
      <p:sp>
        <p:nvSpPr>
          <p:cNvPr id="21" name="Freeform 20"/>
          <p:cNvSpPr/>
          <p:nvPr/>
        </p:nvSpPr>
        <p:spPr>
          <a:xfrm>
            <a:off x="5053665" y="3998576"/>
            <a:ext cx="1282951" cy="725608"/>
          </a:xfrm>
          <a:custGeom>
            <a:avLst/>
            <a:gdLst>
              <a:gd name="connsiteX0" fmla="*/ 495691 w 2115682"/>
              <a:gd name="connsiteY0" fmla="*/ 184916 h 1196581"/>
              <a:gd name="connsiteX1" fmla="*/ 450692 w 2115682"/>
              <a:gd name="connsiteY1" fmla="*/ 189775 h 1196581"/>
              <a:gd name="connsiteX2" fmla="*/ 409375 w 2115682"/>
              <a:gd name="connsiteY2" fmla="*/ 203617 h 1196581"/>
              <a:gd name="connsiteX3" fmla="*/ 372921 w 2115682"/>
              <a:gd name="connsiteY3" fmla="*/ 225338 h 1196581"/>
              <a:gd name="connsiteX4" fmla="*/ 342511 w 2115682"/>
              <a:gd name="connsiteY4" fmla="*/ 253834 h 1196581"/>
              <a:gd name="connsiteX5" fmla="*/ 319327 w 2115682"/>
              <a:gd name="connsiteY5" fmla="*/ 288000 h 1196581"/>
              <a:gd name="connsiteX6" fmla="*/ 304550 w 2115682"/>
              <a:gd name="connsiteY6" fmla="*/ 326734 h 1196581"/>
              <a:gd name="connsiteX7" fmla="*/ 299362 w 2115682"/>
              <a:gd name="connsiteY7" fmla="*/ 368931 h 1196581"/>
              <a:gd name="connsiteX8" fmla="*/ 299362 w 2115682"/>
              <a:gd name="connsiteY8" fmla="*/ 370229 h 1196581"/>
              <a:gd name="connsiteX9" fmla="*/ 299572 w 2115682"/>
              <a:gd name="connsiteY9" fmla="*/ 371434 h 1196581"/>
              <a:gd name="connsiteX10" fmla="*/ 299572 w 2115682"/>
              <a:gd name="connsiteY10" fmla="*/ 372721 h 1196581"/>
              <a:gd name="connsiteX11" fmla="*/ 319787 w 2115682"/>
              <a:gd name="connsiteY11" fmla="*/ 326767 h 1196581"/>
              <a:gd name="connsiteX12" fmla="*/ 351477 w 2115682"/>
              <a:gd name="connsiteY12" fmla="*/ 287797 h 1196581"/>
              <a:gd name="connsiteX13" fmla="*/ 392671 w 2115682"/>
              <a:gd name="connsiteY13" fmla="*/ 257664 h 1196581"/>
              <a:gd name="connsiteX14" fmla="*/ 441399 w 2115682"/>
              <a:gd name="connsiteY14" fmla="*/ 238225 h 1196581"/>
              <a:gd name="connsiteX15" fmla="*/ 495691 w 2115682"/>
              <a:gd name="connsiteY15" fmla="*/ 231333 h 1196581"/>
              <a:gd name="connsiteX16" fmla="*/ 550024 w 2115682"/>
              <a:gd name="connsiteY16" fmla="*/ 238225 h 1196581"/>
              <a:gd name="connsiteX17" fmla="*/ 598763 w 2115682"/>
              <a:gd name="connsiteY17" fmla="*/ 257664 h 1196581"/>
              <a:gd name="connsiteX18" fmla="*/ 639958 w 2115682"/>
              <a:gd name="connsiteY18" fmla="*/ 287797 h 1196581"/>
              <a:gd name="connsiteX19" fmla="*/ 671659 w 2115682"/>
              <a:gd name="connsiteY19" fmla="*/ 326767 h 1196581"/>
              <a:gd name="connsiteX20" fmla="*/ 691916 w 2115682"/>
              <a:gd name="connsiteY20" fmla="*/ 372721 h 1196581"/>
              <a:gd name="connsiteX21" fmla="*/ 691916 w 2115682"/>
              <a:gd name="connsiteY21" fmla="*/ 371434 h 1196581"/>
              <a:gd name="connsiteX22" fmla="*/ 692125 w 2115682"/>
              <a:gd name="connsiteY22" fmla="*/ 370229 h 1196581"/>
              <a:gd name="connsiteX23" fmla="*/ 692125 w 2115682"/>
              <a:gd name="connsiteY23" fmla="*/ 368931 h 1196581"/>
              <a:gd name="connsiteX24" fmla="*/ 686941 w 2115682"/>
              <a:gd name="connsiteY24" fmla="*/ 326767 h 1196581"/>
              <a:gd name="connsiteX25" fmla="*/ 672158 w 2115682"/>
              <a:gd name="connsiteY25" fmla="*/ 288000 h 1196581"/>
              <a:gd name="connsiteX26" fmla="*/ 648968 w 2115682"/>
              <a:gd name="connsiteY26" fmla="*/ 253834 h 1196581"/>
              <a:gd name="connsiteX27" fmla="*/ 618547 w 2115682"/>
              <a:gd name="connsiteY27" fmla="*/ 225338 h 1196581"/>
              <a:gd name="connsiteX28" fmla="*/ 582074 w 2115682"/>
              <a:gd name="connsiteY28" fmla="*/ 203617 h 1196581"/>
              <a:gd name="connsiteX29" fmla="*/ 540729 w 2115682"/>
              <a:gd name="connsiteY29" fmla="*/ 189775 h 1196581"/>
              <a:gd name="connsiteX30" fmla="*/ 1619990 w 2115682"/>
              <a:gd name="connsiteY30" fmla="*/ 184895 h 1196581"/>
              <a:gd name="connsiteX31" fmla="*/ 1574958 w 2115682"/>
              <a:gd name="connsiteY31" fmla="*/ 189755 h 1196581"/>
              <a:gd name="connsiteX32" fmla="*/ 1533628 w 2115682"/>
              <a:gd name="connsiteY32" fmla="*/ 203600 h 1196581"/>
              <a:gd name="connsiteX33" fmla="*/ 1497176 w 2115682"/>
              <a:gd name="connsiteY33" fmla="*/ 225325 h 1196581"/>
              <a:gd name="connsiteX34" fmla="*/ 1466777 w 2115682"/>
              <a:gd name="connsiteY34" fmla="*/ 253826 h 1196581"/>
              <a:gd name="connsiteX35" fmla="*/ 1443607 w 2115682"/>
              <a:gd name="connsiteY35" fmla="*/ 287996 h 1196581"/>
              <a:gd name="connsiteX36" fmla="*/ 1428843 w 2115682"/>
              <a:gd name="connsiteY36" fmla="*/ 326733 h 1196581"/>
              <a:gd name="connsiteX37" fmla="*/ 1423661 w 2115682"/>
              <a:gd name="connsiteY37" fmla="*/ 368931 h 1196581"/>
              <a:gd name="connsiteX38" fmla="*/ 1423766 w 2115682"/>
              <a:gd name="connsiteY38" fmla="*/ 372711 h 1196581"/>
              <a:gd name="connsiteX39" fmla="*/ 1444022 w 2115682"/>
              <a:gd name="connsiteY39" fmla="*/ 326756 h 1196581"/>
              <a:gd name="connsiteX40" fmla="*/ 1475723 w 2115682"/>
              <a:gd name="connsiteY40" fmla="*/ 287783 h 1196581"/>
              <a:gd name="connsiteX41" fmla="*/ 1516918 w 2115682"/>
              <a:gd name="connsiteY41" fmla="*/ 257647 h 1196581"/>
              <a:gd name="connsiteX42" fmla="*/ 1565657 w 2115682"/>
              <a:gd name="connsiteY42" fmla="*/ 238205 h 1196581"/>
              <a:gd name="connsiteX43" fmla="*/ 1619990 w 2115682"/>
              <a:gd name="connsiteY43" fmla="*/ 231312 h 1196581"/>
              <a:gd name="connsiteX44" fmla="*/ 1674322 w 2115682"/>
              <a:gd name="connsiteY44" fmla="*/ 238205 h 1196581"/>
              <a:gd name="connsiteX45" fmla="*/ 1723055 w 2115682"/>
              <a:gd name="connsiteY45" fmla="*/ 257647 h 1196581"/>
              <a:gd name="connsiteX46" fmla="*/ 1764234 w 2115682"/>
              <a:gd name="connsiteY46" fmla="*/ 287783 h 1196581"/>
              <a:gd name="connsiteX47" fmla="*/ 1795886 w 2115682"/>
              <a:gd name="connsiteY47" fmla="*/ 326733 h 1196581"/>
              <a:gd name="connsiteX48" fmla="*/ 1816110 w 2115682"/>
              <a:gd name="connsiteY48" fmla="*/ 372711 h 1196581"/>
              <a:gd name="connsiteX49" fmla="*/ 1816110 w 2115682"/>
              <a:gd name="connsiteY49" fmla="*/ 371434 h 1196581"/>
              <a:gd name="connsiteX50" fmla="*/ 1816319 w 2115682"/>
              <a:gd name="connsiteY50" fmla="*/ 370229 h 1196581"/>
              <a:gd name="connsiteX51" fmla="*/ 1816319 w 2115682"/>
              <a:gd name="connsiteY51" fmla="*/ 368931 h 1196581"/>
              <a:gd name="connsiteX52" fmla="*/ 1811134 w 2115682"/>
              <a:gd name="connsiteY52" fmla="*/ 326756 h 1196581"/>
              <a:gd name="connsiteX53" fmla="*/ 1796354 w 2115682"/>
              <a:gd name="connsiteY53" fmla="*/ 287996 h 1196581"/>
              <a:gd name="connsiteX54" fmla="*/ 1773170 w 2115682"/>
              <a:gd name="connsiteY54" fmla="*/ 253826 h 1196581"/>
              <a:gd name="connsiteX55" fmla="*/ 1742760 w 2115682"/>
              <a:gd name="connsiteY55" fmla="*/ 225325 h 1196581"/>
              <a:gd name="connsiteX56" fmla="*/ 1706306 w 2115682"/>
              <a:gd name="connsiteY56" fmla="*/ 203600 h 1196581"/>
              <a:gd name="connsiteX57" fmla="*/ 1664989 w 2115682"/>
              <a:gd name="connsiteY57" fmla="*/ 189755 h 1196581"/>
              <a:gd name="connsiteX58" fmla="*/ 1619990 w 2115682"/>
              <a:gd name="connsiteY58" fmla="*/ 125096 h 1196581"/>
              <a:gd name="connsiteX59" fmla="*/ 1669120 w 2115682"/>
              <a:gd name="connsiteY59" fmla="*/ 130076 h 1196581"/>
              <a:gd name="connsiteX60" fmla="*/ 1714869 w 2115682"/>
              <a:gd name="connsiteY60" fmla="*/ 144360 h 1196581"/>
              <a:gd name="connsiteX61" fmla="*/ 1756260 w 2115682"/>
              <a:gd name="connsiteY61" fmla="*/ 166962 h 1196581"/>
              <a:gd name="connsiteX62" fmla="*/ 1777859 w 2115682"/>
              <a:gd name="connsiteY62" fmla="*/ 184895 h 1196581"/>
              <a:gd name="connsiteX63" fmla="*/ 1792315 w 2115682"/>
              <a:gd name="connsiteY63" fmla="*/ 196896 h 1196581"/>
              <a:gd name="connsiteX64" fmla="*/ 1822058 w 2115682"/>
              <a:gd name="connsiteY64" fmla="*/ 233175 h 1196581"/>
              <a:gd name="connsiteX65" fmla="*/ 1844512 w 2115682"/>
              <a:gd name="connsiteY65" fmla="*/ 274815 h 1196581"/>
              <a:gd name="connsiteX66" fmla="*/ 1858701 w 2115682"/>
              <a:gd name="connsiteY66" fmla="*/ 320828 h 1196581"/>
              <a:gd name="connsiteX67" fmla="*/ 1863647 w 2115682"/>
              <a:gd name="connsiteY67" fmla="*/ 370229 h 1196581"/>
              <a:gd name="connsiteX68" fmla="*/ 1863371 w 2115682"/>
              <a:gd name="connsiteY68" fmla="*/ 372711 h 1196581"/>
              <a:gd name="connsiteX69" fmla="*/ 1857553 w 2115682"/>
              <a:gd name="connsiteY69" fmla="*/ 424876 h 1196581"/>
              <a:gd name="connsiteX70" fmla="*/ 1840169 w 2115682"/>
              <a:gd name="connsiteY70" fmla="*/ 475192 h 1196581"/>
              <a:gd name="connsiteX71" fmla="*/ 1812849 w 2115682"/>
              <a:gd name="connsiteY71" fmla="*/ 519840 h 1196581"/>
              <a:gd name="connsiteX72" fmla="*/ 1776945 w 2115682"/>
              <a:gd name="connsiteY72" fmla="*/ 557484 h 1196581"/>
              <a:gd name="connsiteX73" fmla="*/ 1733808 w 2115682"/>
              <a:gd name="connsiteY73" fmla="*/ 586789 h 1196581"/>
              <a:gd name="connsiteX74" fmla="*/ 1779810 w 2115682"/>
              <a:gd name="connsiteY74" fmla="*/ 600089 h 1196581"/>
              <a:gd name="connsiteX75" fmla="*/ 1823868 w 2115682"/>
              <a:gd name="connsiteY75" fmla="*/ 617602 h 1196581"/>
              <a:gd name="connsiteX76" fmla="*/ 1865749 w 2115682"/>
              <a:gd name="connsiteY76" fmla="*/ 639096 h 1196581"/>
              <a:gd name="connsiteX77" fmla="*/ 1905218 w 2115682"/>
              <a:gd name="connsiteY77" fmla="*/ 664337 h 1196581"/>
              <a:gd name="connsiteX78" fmla="*/ 1942041 w 2115682"/>
              <a:gd name="connsiteY78" fmla="*/ 693095 h 1196581"/>
              <a:gd name="connsiteX79" fmla="*/ 1975984 w 2115682"/>
              <a:gd name="connsiteY79" fmla="*/ 725135 h 1196581"/>
              <a:gd name="connsiteX80" fmla="*/ 2006811 w 2115682"/>
              <a:gd name="connsiteY80" fmla="*/ 760225 h 1196581"/>
              <a:gd name="connsiteX81" fmla="*/ 2034288 w 2115682"/>
              <a:gd name="connsiteY81" fmla="*/ 798133 h 1196581"/>
              <a:gd name="connsiteX82" fmla="*/ 2058181 w 2115682"/>
              <a:gd name="connsiteY82" fmla="*/ 838626 h 1196581"/>
              <a:gd name="connsiteX83" fmla="*/ 2078256 w 2115682"/>
              <a:gd name="connsiteY83" fmla="*/ 881472 h 1196581"/>
              <a:gd name="connsiteX84" fmla="*/ 2094278 w 2115682"/>
              <a:gd name="connsiteY84" fmla="*/ 926437 h 1196581"/>
              <a:gd name="connsiteX85" fmla="*/ 2106013 w 2115682"/>
              <a:gd name="connsiteY85" fmla="*/ 973290 h 1196581"/>
              <a:gd name="connsiteX86" fmla="*/ 2113225 w 2115682"/>
              <a:gd name="connsiteY86" fmla="*/ 1021798 h 1196581"/>
              <a:gd name="connsiteX87" fmla="*/ 2115682 w 2115682"/>
              <a:gd name="connsiteY87" fmla="*/ 1071727 h 1196581"/>
              <a:gd name="connsiteX88" fmla="*/ 1672354 w 2115682"/>
              <a:gd name="connsiteY88" fmla="*/ 1071727 h 1196581"/>
              <a:gd name="connsiteX89" fmla="*/ 1669962 w 2115682"/>
              <a:gd name="connsiteY89" fmla="*/ 1060442 h 1196581"/>
              <a:gd name="connsiteX90" fmla="*/ 1657081 w 2115682"/>
              <a:gd name="connsiteY90" fmla="*/ 1015971 h 1196581"/>
              <a:gd name="connsiteX91" fmla="*/ 1641113 w 2115682"/>
              <a:gd name="connsiteY91" fmla="*/ 972854 h 1196581"/>
              <a:gd name="connsiteX92" fmla="*/ 1622168 w 2115682"/>
              <a:gd name="connsiteY92" fmla="*/ 931234 h 1196581"/>
              <a:gd name="connsiteX93" fmla="*/ 1600357 w 2115682"/>
              <a:gd name="connsiteY93" fmla="*/ 891248 h 1196581"/>
              <a:gd name="connsiteX94" fmla="*/ 1575791 w 2115682"/>
              <a:gd name="connsiteY94" fmla="*/ 853039 h 1196581"/>
              <a:gd name="connsiteX95" fmla="*/ 1548579 w 2115682"/>
              <a:gd name="connsiteY95" fmla="*/ 816746 h 1196581"/>
              <a:gd name="connsiteX96" fmla="*/ 1518834 w 2115682"/>
              <a:gd name="connsiteY96" fmla="*/ 782509 h 1196581"/>
              <a:gd name="connsiteX97" fmla="*/ 1486665 w 2115682"/>
              <a:gd name="connsiteY97" fmla="*/ 750470 h 1196581"/>
              <a:gd name="connsiteX98" fmla="*/ 1452183 w 2115682"/>
              <a:gd name="connsiteY98" fmla="*/ 720768 h 1196581"/>
              <a:gd name="connsiteX99" fmla="*/ 1415499 w 2115682"/>
              <a:gd name="connsiteY99" fmla="*/ 693543 h 1196581"/>
              <a:gd name="connsiteX100" fmla="*/ 1376724 w 2115682"/>
              <a:gd name="connsiteY100" fmla="*/ 668937 h 1196581"/>
              <a:gd name="connsiteX101" fmla="*/ 1350455 w 2115682"/>
              <a:gd name="connsiteY101" fmla="*/ 654856 h 1196581"/>
              <a:gd name="connsiteX102" fmla="*/ 1384411 w 2115682"/>
              <a:gd name="connsiteY102" fmla="*/ 634201 h 1196581"/>
              <a:gd name="connsiteX103" fmla="*/ 1423190 w 2115682"/>
              <a:gd name="connsiteY103" fmla="*/ 614881 h 1196581"/>
              <a:gd name="connsiteX104" fmla="*/ 1463774 w 2115682"/>
              <a:gd name="connsiteY104" fmla="*/ 598976 h 1196581"/>
              <a:gd name="connsiteX105" fmla="*/ 1506067 w 2115682"/>
              <a:gd name="connsiteY105" fmla="*/ 586789 h 1196581"/>
              <a:gd name="connsiteX106" fmla="*/ 1462941 w 2115682"/>
              <a:gd name="connsiteY106" fmla="*/ 557504 h 1196581"/>
              <a:gd name="connsiteX107" fmla="*/ 1427063 w 2115682"/>
              <a:gd name="connsiteY107" fmla="*/ 519862 h 1196581"/>
              <a:gd name="connsiteX108" fmla="*/ 1399774 w 2115682"/>
              <a:gd name="connsiteY108" fmla="*/ 475207 h 1196581"/>
              <a:gd name="connsiteX109" fmla="*/ 1382416 w 2115682"/>
              <a:gd name="connsiteY109" fmla="*/ 424881 h 1196581"/>
              <a:gd name="connsiteX110" fmla="*/ 1376332 w 2115682"/>
              <a:gd name="connsiteY110" fmla="*/ 370229 h 1196581"/>
              <a:gd name="connsiteX111" fmla="*/ 1381279 w 2115682"/>
              <a:gd name="connsiteY111" fmla="*/ 320828 h 1196581"/>
              <a:gd name="connsiteX112" fmla="*/ 1395468 w 2115682"/>
              <a:gd name="connsiteY112" fmla="*/ 274815 h 1196581"/>
              <a:gd name="connsiteX113" fmla="*/ 1417922 w 2115682"/>
              <a:gd name="connsiteY113" fmla="*/ 233175 h 1196581"/>
              <a:gd name="connsiteX114" fmla="*/ 1447665 w 2115682"/>
              <a:gd name="connsiteY114" fmla="*/ 196896 h 1196581"/>
              <a:gd name="connsiteX115" fmla="*/ 1483720 w 2115682"/>
              <a:gd name="connsiteY115" fmla="*/ 166962 h 1196581"/>
              <a:gd name="connsiteX116" fmla="*/ 1525111 w 2115682"/>
              <a:gd name="connsiteY116" fmla="*/ 144360 h 1196581"/>
              <a:gd name="connsiteX117" fmla="*/ 1570859 w 2115682"/>
              <a:gd name="connsiteY117" fmla="*/ 130076 h 1196581"/>
              <a:gd name="connsiteX118" fmla="*/ 495691 w 2115682"/>
              <a:gd name="connsiteY118" fmla="*/ 125096 h 1196581"/>
              <a:gd name="connsiteX119" fmla="*/ 544822 w 2115682"/>
              <a:gd name="connsiteY119" fmla="*/ 130076 h 1196581"/>
              <a:gd name="connsiteX120" fmla="*/ 590571 w 2115682"/>
              <a:gd name="connsiteY120" fmla="*/ 144360 h 1196581"/>
              <a:gd name="connsiteX121" fmla="*/ 631961 w 2115682"/>
              <a:gd name="connsiteY121" fmla="*/ 166962 h 1196581"/>
              <a:gd name="connsiteX122" fmla="*/ 653586 w 2115682"/>
              <a:gd name="connsiteY122" fmla="*/ 184916 h 1196581"/>
              <a:gd name="connsiteX123" fmla="*/ 668016 w 2115682"/>
              <a:gd name="connsiteY123" fmla="*/ 196896 h 1196581"/>
              <a:gd name="connsiteX124" fmla="*/ 697759 w 2115682"/>
              <a:gd name="connsiteY124" fmla="*/ 233175 h 1196581"/>
              <a:gd name="connsiteX125" fmla="*/ 720213 w 2115682"/>
              <a:gd name="connsiteY125" fmla="*/ 274815 h 1196581"/>
              <a:gd name="connsiteX126" fmla="*/ 734402 w 2115682"/>
              <a:gd name="connsiteY126" fmla="*/ 320828 h 1196581"/>
              <a:gd name="connsiteX127" fmla="*/ 739349 w 2115682"/>
              <a:gd name="connsiteY127" fmla="*/ 370229 h 1196581"/>
              <a:gd name="connsiteX128" fmla="*/ 739071 w 2115682"/>
              <a:gd name="connsiteY128" fmla="*/ 372721 h 1196581"/>
              <a:gd name="connsiteX129" fmla="*/ 733265 w 2115682"/>
              <a:gd name="connsiteY129" fmla="*/ 424886 h 1196581"/>
              <a:gd name="connsiteX130" fmla="*/ 715907 w 2115682"/>
              <a:gd name="connsiteY130" fmla="*/ 475208 h 1196581"/>
              <a:gd name="connsiteX131" fmla="*/ 688619 w 2115682"/>
              <a:gd name="connsiteY131" fmla="*/ 519859 h 1196581"/>
              <a:gd name="connsiteX132" fmla="*/ 652740 w 2115682"/>
              <a:gd name="connsiteY132" fmla="*/ 557505 h 1196581"/>
              <a:gd name="connsiteX133" fmla="*/ 609614 w 2115682"/>
              <a:gd name="connsiteY133" fmla="*/ 586810 h 1196581"/>
              <a:gd name="connsiteX134" fmla="*/ 652357 w 2115682"/>
              <a:gd name="connsiteY134" fmla="*/ 599139 h 1196581"/>
              <a:gd name="connsiteX135" fmla="*/ 693342 w 2115682"/>
              <a:gd name="connsiteY135" fmla="*/ 615250 h 1196581"/>
              <a:gd name="connsiteX136" fmla="*/ 732462 w 2115682"/>
              <a:gd name="connsiteY136" fmla="*/ 634835 h 1196581"/>
              <a:gd name="connsiteX137" fmla="*/ 765171 w 2115682"/>
              <a:gd name="connsiteY137" fmla="*/ 654864 h 1196581"/>
              <a:gd name="connsiteX138" fmla="*/ 738906 w 2115682"/>
              <a:gd name="connsiteY138" fmla="*/ 668939 h 1196581"/>
              <a:gd name="connsiteX139" fmla="*/ 700117 w 2115682"/>
              <a:gd name="connsiteY139" fmla="*/ 693546 h 1196581"/>
              <a:gd name="connsiteX140" fmla="*/ 663420 w 2115682"/>
              <a:gd name="connsiteY140" fmla="*/ 720773 h 1196581"/>
              <a:gd name="connsiteX141" fmla="*/ 628926 w 2115682"/>
              <a:gd name="connsiteY141" fmla="*/ 750477 h 1196581"/>
              <a:gd name="connsiteX142" fmla="*/ 596745 w 2115682"/>
              <a:gd name="connsiteY142" fmla="*/ 782519 h 1196581"/>
              <a:gd name="connsiteX143" fmla="*/ 566988 w 2115682"/>
              <a:gd name="connsiteY143" fmla="*/ 816759 h 1196581"/>
              <a:gd name="connsiteX144" fmla="*/ 539765 w 2115682"/>
              <a:gd name="connsiteY144" fmla="*/ 853056 h 1196581"/>
              <a:gd name="connsiteX145" fmla="*/ 515188 w 2115682"/>
              <a:gd name="connsiteY145" fmla="*/ 891269 h 1196581"/>
              <a:gd name="connsiteX146" fmla="*/ 493367 w 2115682"/>
              <a:gd name="connsiteY146" fmla="*/ 931260 h 1196581"/>
              <a:gd name="connsiteX147" fmla="*/ 474412 w 2115682"/>
              <a:gd name="connsiteY147" fmla="*/ 972887 h 1196581"/>
              <a:gd name="connsiteX148" fmla="*/ 458433 w 2115682"/>
              <a:gd name="connsiteY148" fmla="*/ 1016009 h 1196581"/>
              <a:gd name="connsiteX149" fmla="*/ 445543 w 2115682"/>
              <a:gd name="connsiteY149" fmla="*/ 1060488 h 1196581"/>
              <a:gd name="connsiteX150" fmla="*/ 443157 w 2115682"/>
              <a:gd name="connsiteY150" fmla="*/ 1071738 h 1196581"/>
              <a:gd name="connsiteX151" fmla="*/ 0 w 2115682"/>
              <a:gd name="connsiteY151" fmla="*/ 1071738 h 1196581"/>
              <a:gd name="connsiteX152" fmla="*/ 2456 w 2115682"/>
              <a:gd name="connsiteY152" fmla="*/ 1021816 h 1196581"/>
              <a:gd name="connsiteX153" fmla="*/ 9668 w 2115682"/>
              <a:gd name="connsiteY153" fmla="*/ 973314 h 1196581"/>
              <a:gd name="connsiteX154" fmla="*/ 21403 w 2115682"/>
              <a:gd name="connsiteY154" fmla="*/ 926465 h 1196581"/>
              <a:gd name="connsiteX155" fmla="*/ 37425 w 2115682"/>
              <a:gd name="connsiteY155" fmla="*/ 881501 h 1196581"/>
              <a:gd name="connsiteX156" fmla="*/ 57500 w 2115682"/>
              <a:gd name="connsiteY156" fmla="*/ 838656 h 1196581"/>
              <a:gd name="connsiteX157" fmla="*/ 81393 w 2115682"/>
              <a:gd name="connsiteY157" fmla="*/ 798162 h 1196581"/>
              <a:gd name="connsiteX158" fmla="*/ 108871 w 2115682"/>
              <a:gd name="connsiteY158" fmla="*/ 760253 h 1196581"/>
              <a:gd name="connsiteX159" fmla="*/ 139698 w 2115682"/>
              <a:gd name="connsiteY159" fmla="*/ 725160 h 1196581"/>
              <a:gd name="connsiteX160" fmla="*/ 173640 w 2115682"/>
              <a:gd name="connsiteY160" fmla="*/ 693118 h 1196581"/>
              <a:gd name="connsiteX161" fmla="*/ 210463 w 2115682"/>
              <a:gd name="connsiteY161" fmla="*/ 664359 h 1196581"/>
              <a:gd name="connsiteX162" fmla="*/ 249932 w 2115682"/>
              <a:gd name="connsiteY162" fmla="*/ 639116 h 1196581"/>
              <a:gd name="connsiteX163" fmla="*/ 291813 w 2115682"/>
              <a:gd name="connsiteY163" fmla="*/ 617621 h 1196581"/>
              <a:gd name="connsiteX164" fmla="*/ 335871 w 2115682"/>
              <a:gd name="connsiteY164" fmla="*/ 600108 h 1196581"/>
              <a:gd name="connsiteX165" fmla="*/ 381873 w 2115682"/>
              <a:gd name="connsiteY165" fmla="*/ 586810 h 1196581"/>
              <a:gd name="connsiteX166" fmla="*/ 338747 w 2115682"/>
              <a:gd name="connsiteY166" fmla="*/ 557525 h 1196581"/>
              <a:gd name="connsiteX167" fmla="*/ 302869 w 2115682"/>
              <a:gd name="connsiteY167" fmla="*/ 519882 h 1196581"/>
              <a:gd name="connsiteX168" fmla="*/ 275580 w 2115682"/>
              <a:gd name="connsiteY168" fmla="*/ 475223 h 1196581"/>
              <a:gd name="connsiteX169" fmla="*/ 258222 w 2115682"/>
              <a:gd name="connsiteY169" fmla="*/ 424891 h 1196581"/>
              <a:gd name="connsiteX170" fmla="*/ 252138 w 2115682"/>
              <a:gd name="connsiteY170" fmla="*/ 370229 h 1196581"/>
              <a:gd name="connsiteX171" fmla="*/ 257085 w 2115682"/>
              <a:gd name="connsiteY171" fmla="*/ 320828 h 1196581"/>
              <a:gd name="connsiteX172" fmla="*/ 271272 w 2115682"/>
              <a:gd name="connsiteY172" fmla="*/ 274815 h 1196581"/>
              <a:gd name="connsiteX173" fmla="*/ 293723 w 2115682"/>
              <a:gd name="connsiteY173" fmla="*/ 233175 h 1196581"/>
              <a:gd name="connsiteX174" fmla="*/ 323458 w 2115682"/>
              <a:gd name="connsiteY174" fmla="*/ 196896 h 1196581"/>
              <a:gd name="connsiteX175" fmla="*/ 359501 w 2115682"/>
              <a:gd name="connsiteY175" fmla="*/ 166962 h 1196581"/>
              <a:gd name="connsiteX176" fmla="*/ 400872 w 2115682"/>
              <a:gd name="connsiteY176" fmla="*/ 144360 h 1196581"/>
              <a:gd name="connsiteX177" fmla="*/ 446595 w 2115682"/>
              <a:gd name="connsiteY177" fmla="*/ 130076 h 1196581"/>
              <a:gd name="connsiteX178" fmla="*/ 1057794 w 2115682"/>
              <a:gd name="connsiteY178" fmla="*/ 49673 h 1196581"/>
              <a:gd name="connsiteX179" fmla="*/ 1011681 w 2115682"/>
              <a:gd name="connsiteY179" fmla="*/ 53550 h 1196581"/>
              <a:gd name="connsiteX180" fmla="*/ 968271 w 2115682"/>
              <a:gd name="connsiteY180" fmla="*/ 64726 h 1196581"/>
              <a:gd name="connsiteX181" fmla="*/ 928293 w 2115682"/>
              <a:gd name="connsiteY181" fmla="*/ 82521 h 1196581"/>
              <a:gd name="connsiteX182" fmla="*/ 892472 w 2115682"/>
              <a:gd name="connsiteY182" fmla="*/ 106255 h 1196581"/>
              <a:gd name="connsiteX183" fmla="*/ 861534 w 2115682"/>
              <a:gd name="connsiteY183" fmla="*/ 135249 h 1196581"/>
              <a:gd name="connsiteX184" fmla="*/ 836207 w 2115682"/>
              <a:gd name="connsiteY184" fmla="*/ 168821 h 1196581"/>
              <a:gd name="connsiteX185" fmla="*/ 817217 w 2115682"/>
              <a:gd name="connsiteY185" fmla="*/ 206292 h 1196581"/>
              <a:gd name="connsiteX186" fmla="*/ 805290 w 2115682"/>
              <a:gd name="connsiteY186" fmla="*/ 246982 h 1196581"/>
              <a:gd name="connsiteX187" fmla="*/ 801153 w 2115682"/>
              <a:gd name="connsiteY187" fmla="*/ 290211 h 1196581"/>
              <a:gd name="connsiteX188" fmla="*/ 801153 w 2115682"/>
              <a:gd name="connsiteY188" fmla="*/ 291865 h 1196581"/>
              <a:gd name="connsiteX189" fmla="*/ 801362 w 2115682"/>
              <a:gd name="connsiteY189" fmla="*/ 293530 h 1196581"/>
              <a:gd name="connsiteX190" fmla="*/ 801467 w 2115682"/>
              <a:gd name="connsiteY190" fmla="*/ 295184 h 1196581"/>
              <a:gd name="connsiteX191" fmla="*/ 818705 w 2115682"/>
              <a:gd name="connsiteY191" fmla="*/ 251454 h 1196581"/>
              <a:gd name="connsiteX192" fmla="*/ 843950 w 2115682"/>
              <a:gd name="connsiteY192" fmla="*/ 212022 h 1196581"/>
              <a:gd name="connsiteX193" fmla="*/ 876275 w 2115682"/>
              <a:gd name="connsiteY193" fmla="*/ 177775 h 1196581"/>
              <a:gd name="connsiteX194" fmla="*/ 914750 w 2115682"/>
              <a:gd name="connsiteY194" fmla="*/ 149596 h 1196581"/>
              <a:gd name="connsiteX195" fmla="*/ 958448 w 2115682"/>
              <a:gd name="connsiteY195" fmla="*/ 128373 h 1196581"/>
              <a:gd name="connsiteX196" fmla="*/ 1006439 w 2115682"/>
              <a:gd name="connsiteY196" fmla="*/ 114989 h 1196581"/>
              <a:gd name="connsiteX197" fmla="*/ 1057794 w 2115682"/>
              <a:gd name="connsiteY197" fmla="*/ 110331 h 1196581"/>
              <a:gd name="connsiteX198" fmla="*/ 1109156 w 2115682"/>
              <a:gd name="connsiteY198" fmla="*/ 114989 h 1196581"/>
              <a:gd name="connsiteX199" fmla="*/ 1157161 w 2115682"/>
              <a:gd name="connsiteY199" fmla="*/ 128373 h 1196581"/>
              <a:gd name="connsiteX200" fmla="*/ 1200879 w 2115682"/>
              <a:gd name="connsiteY200" fmla="*/ 149596 h 1196581"/>
              <a:gd name="connsiteX201" fmla="*/ 1239377 w 2115682"/>
              <a:gd name="connsiteY201" fmla="*/ 177775 h 1196581"/>
              <a:gd name="connsiteX202" fmla="*/ 1271722 w 2115682"/>
              <a:gd name="connsiteY202" fmla="*/ 212022 h 1196581"/>
              <a:gd name="connsiteX203" fmla="*/ 1296983 w 2115682"/>
              <a:gd name="connsiteY203" fmla="*/ 251454 h 1196581"/>
              <a:gd name="connsiteX204" fmla="*/ 1314226 w 2115682"/>
              <a:gd name="connsiteY204" fmla="*/ 295184 h 1196581"/>
              <a:gd name="connsiteX205" fmla="*/ 1314226 w 2115682"/>
              <a:gd name="connsiteY205" fmla="*/ 293530 h 1196581"/>
              <a:gd name="connsiteX206" fmla="*/ 1314436 w 2115682"/>
              <a:gd name="connsiteY206" fmla="*/ 291865 h 1196581"/>
              <a:gd name="connsiteX207" fmla="*/ 1314436 w 2115682"/>
              <a:gd name="connsiteY207" fmla="*/ 290211 h 1196581"/>
              <a:gd name="connsiteX208" fmla="*/ 1310302 w 2115682"/>
              <a:gd name="connsiteY208" fmla="*/ 246982 h 1196581"/>
              <a:gd name="connsiteX209" fmla="*/ 1298384 w 2115682"/>
              <a:gd name="connsiteY209" fmla="*/ 206292 h 1196581"/>
              <a:gd name="connsiteX210" fmla="*/ 1279405 w 2115682"/>
              <a:gd name="connsiteY210" fmla="*/ 168821 h 1196581"/>
              <a:gd name="connsiteX211" fmla="*/ 1254089 w 2115682"/>
              <a:gd name="connsiteY211" fmla="*/ 135249 h 1196581"/>
              <a:gd name="connsiteX212" fmla="*/ 1223160 w 2115682"/>
              <a:gd name="connsiteY212" fmla="*/ 106255 h 1196581"/>
              <a:gd name="connsiteX213" fmla="*/ 1187342 w 2115682"/>
              <a:gd name="connsiteY213" fmla="*/ 82521 h 1196581"/>
              <a:gd name="connsiteX214" fmla="*/ 1147360 w 2115682"/>
              <a:gd name="connsiteY214" fmla="*/ 64726 h 1196581"/>
              <a:gd name="connsiteX215" fmla="*/ 1103936 w 2115682"/>
              <a:gd name="connsiteY215" fmla="*/ 53550 h 1196581"/>
              <a:gd name="connsiteX216" fmla="*/ 1057794 w 2115682"/>
              <a:gd name="connsiteY216" fmla="*/ 49673 h 1196581"/>
              <a:gd name="connsiteX217" fmla="*/ 1014593 w 2115682"/>
              <a:gd name="connsiteY217" fmla="*/ 0 h 1196581"/>
              <a:gd name="connsiteX218" fmla="*/ 1101018 w 2115682"/>
              <a:gd name="connsiteY218" fmla="*/ 0 h 1196581"/>
              <a:gd name="connsiteX219" fmla="*/ 1106732 w 2115682"/>
              <a:gd name="connsiteY219" fmla="*/ 465 h 1196581"/>
              <a:gd name="connsiteX220" fmla="*/ 1153171 w 2115682"/>
              <a:gd name="connsiteY220" fmla="*/ 11994 h 1196581"/>
              <a:gd name="connsiteX221" fmla="*/ 1196489 w 2115682"/>
              <a:gd name="connsiteY221" fmla="*/ 30439 h 1196581"/>
              <a:gd name="connsiteX222" fmla="*/ 1227264 w 2115682"/>
              <a:gd name="connsiteY222" fmla="*/ 49673 h 1196581"/>
              <a:gd name="connsiteX223" fmla="*/ 1236059 w 2115682"/>
              <a:gd name="connsiteY223" fmla="*/ 55170 h 1196581"/>
              <a:gd name="connsiteX224" fmla="*/ 1271256 w 2115682"/>
              <a:gd name="connsiteY224" fmla="*/ 85556 h 1196581"/>
              <a:gd name="connsiteX225" fmla="*/ 1301456 w 2115682"/>
              <a:gd name="connsiteY225" fmla="*/ 120966 h 1196581"/>
              <a:gd name="connsiteX226" fmla="*/ 1326033 w 2115682"/>
              <a:gd name="connsiteY226" fmla="*/ 160770 h 1196581"/>
              <a:gd name="connsiteX227" fmla="*/ 1344361 w 2115682"/>
              <a:gd name="connsiteY227" fmla="*/ 204338 h 1196581"/>
              <a:gd name="connsiteX228" fmla="*/ 1355817 w 2115682"/>
              <a:gd name="connsiteY228" fmla="*/ 251038 h 1196581"/>
              <a:gd name="connsiteX229" fmla="*/ 1359368 w 2115682"/>
              <a:gd name="connsiteY229" fmla="*/ 295184 h 1196581"/>
              <a:gd name="connsiteX230" fmla="*/ 1359775 w 2115682"/>
              <a:gd name="connsiteY230" fmla="*/ 300242 h 1196581"/>
              <a:gd name="connsiteX231" fmla="*/ 1356075 w 2115682"/>
              <a:gd name="connsiteY231" fmla="*/ 347830 h 1196581"/>
              <a:gd name="connsiteX232" fmla="*/ 1345255 w 2115682"/>
              <a:gd name="connsiteY232" fmla="*/ 393511 h 1196581"/>
              <a:gd name="connsiteX233" fmla="*/ 1327731 w 2115682"/>
              <a:gd name="connsiteY233" fmla="*/ 436583 h 1196581"/>
              <a:gd name="connsiteX234" fmla="*/ 1303921 w 2115682"/>
              <a:gd name="connsiteY234" fmla="*/ 476344 h 1196581"/>
              <a:gd name="connsiteX235" fmla="*/ 1274242 w 2115682"/>
              <a:gd name="connsiteY235" fmla="*/ 512091 h 1196581"/>
              <a:gd name="connsiteX236" fmla="*/ 1239110 w 2115682"/>
              <a:gd name="connsiteY236" fmla="*/ 543122 h 1196581"/>
              <a:gd name="connsiteX237" fmla="*/ 1198942 w 2115682"/>
              <a:gd name="connsiteY237" fmla="*/ 568736 h 1196581"/>
              <a:gd name="connsiteX238" fmla="*/ 1160200 w 2115682"/>
              <a:gd name="connsiteY238" fmla="*/ 589364 h 1196581"/>
              <a:gd name="connsiteX239" fmla="*/ 1202921 w 2115682"/>
              <a:gd name="connsiteY239" fmla="*/ 599500 h 1196581"/>
              <a:gd name="connsiteX240" fmla="*/ 1248955 w 2115682"/>
              <a:gd name="connsiteY240" fmla="*/ 612230 h 1196581"/>
              <a:gd name="connsiteX241" fmla="*/ 1293341 w 2115682"/>
              <a:gd name="connsiteY241" fmla="*/ 628140 h 1196581"/>
              <a:gd name="connsiteX242" fmla="*/ 1335967 w 2115682"/>
              <a:gd name="connsiteY242" fmla="*/ 647089 h 1196581"/>
              <a:gd name="connsiteX243" fmla="*/ 1350455 w 2115682"/>
              <a:gd name="connsiteY243" fmla="*/ 654856 h 1196581"/>
              <a:gd name="connsiteX244" fmla="*/ 1347538 w 2115682"/>
              <a:gd name="connsiteY244" fmla="*/ 656630 h 1196581"/>
              <a:gd name="connsiteX245" fmla="*/ 1389921 w 2115682"/>
              <a:gd name="connsiteY245" fmla="*/ 686529 h 1196581"/>
              <a:gd name="connsiteX246" fmla="*/ 1429647 w 2115682"/>
              <a:gd name="connsiteY246" fmla="*/ 719492 h 1196581"/>
              <a:gd name="connsiteX247" fmla="*/ 1466572 w 2115682"/>
              <a:gd name="connsiteY247" fmla="*/ 755338 h 1196581"/>
              <a:gd name="connsiteX248" fmla="*/ 1500553 w 2115682"/>
              <a:gd name="connsiteY248" fmla="*/ 793886 h 1196581"/>
              <a:gd name="connsiteX249" fmla="*/ 1531446 w 2115682"/>
              <a:gd name="connsiteY249" fmla="*/ 834953 h 1196581"/>
              <a:gd name="connsiteX250" fmla="*/ 1559106 w 2115682"/>
              <a:gd name="connsiteY250" fmla="*/ 878358 h 1196581"/>
              <a:gd name="connsiteX251" fmla="*/ 1583389 w 2115682"/>
              <a:gd name="connsiteY251" fmla="*/ 923920 h 1196581"/>
              <a:gd name="connsiteX252" fmla="*/ 1604153 w 2115682"/>
              <a:gd name="connsiteY252" fmla="*/ 971457 h 1196581"/>
              <a:gd name="connsiteX253" fmla="*/ 1621253 w 2115682"/>
              <a:gd name="connsiteY253" fmla="*/ 1020786 h 1196581"/>
              <a:gd name="connsiteX254" fmla="*/ 1634544 w 2115682"/>
              <a:gd name="connsiteY254" fmla="*/ 1071727 h 1196581"/>
              <a:gd name="connsiteX255" fmla="*/ 1672354 w 2115682"/>
              <a:gd name="connsiteY255" fmla="*/ 1071727 h 1196581"/>
              <a:gd name="connsiteX256" fmla="*/ 1679645 w 2115682"/>
              <a:gd name="connsiteY256" fmla="*/ 1106127 h 1196581"/>
              <a:gd name="connsiteX257" fmla="*/ 1686019 w 2115682"/>
              <a:gd name="connsiteY257" fmla="*/ 1152887 h 1196581"/>
              <a:gd name="connsiteX258" fmla="*/ 1688727 w 2115682"/>
              <a:gd name="connsiteY258" fmla="*/ 1196581 h 1196581"/>
              <a:gd name="connsiteX259" fmla="*/ 426754 w 2115682"/>
              <a:gd name="connsiteY259" fmla="*/ 1196581 h 1196581"/>
              <a:gd name="connsiteX260" fmla="*/ 429468 w 2115682"/>
              <a:gd name="connsiteY260" fmla="*/ 1152950 h 1196581"/>
              <a:gd name="connsiteX261" fmla="*/ 435851 w 2115682"/>
              <a:gd name="connsiteY261" fmla="*/ 1106182 h 1196581"/>
              <a:gd name="connsiteX262" fmla="*/ 443157 w 2115682"/>
              <a:gd name="connsiteY262" fmla="*/ 1071738 h 1196581"/>
              <a:gd name="connsiteX263" fmla="*/ 484069 w 2115682"/>
              <a:gd name="connsiteY263" fmla="*/ 1071738 h 1196581"/>
              <a:gd name="connsiteX264" fmla="*/ 497314 w 2115682"/>
              <a:gd name="connsiteY264" fmla="*/ 1020962 h 1196581"/>
              <a:gd name="connsiteX265" fmla="*/ 514338 w 2115682"/>
              <a:gd name="connsiteY265" fmla="*/ 971787 h 1196581"/>
              <a:gd name="connsiteX266" fmla="*/ 534999 w 2115682"/>
              <a:gd name="connsiteY266" fmla="*/ 924393 h 1196581"/>
              <a:gd name="connsiteX267" fmla="*/ 559157 w 2115682"/>
              <a:gd name="connsiteY267" fmla="*/ 878960 h 1196581"/>
              <a:gd name="connsiteX268" fmla="*/ 586670 w 2115682"/>
              <a:gd name="connsiteY268" fmla="*/ 835666 h 1196581"/>
              <a:gd name="connsiteX269" fmla="*/ 617396 w 2115682"/>
              <a:gd name="connsiteY269" fmla="*/ 794693 h 1196581"/>
              <a:gd name="connsiteX270" fmla="*/ 651195 w 2115682"/>
              <a:gd name="connsiteY270" fmla="*/ 756218 h 1196581"/>
              <a:gd name="connsiteX271" fmla="*/ 687924 w 2115682"/>
              <a:gd name="connsiteY271" fmla="*/ 720421 h 1196581"/>
              <a:gd name="connsiteX272" fmla="*/ 727443 w 2115682"/>
              <a:gd name="connsiteY272" fmla="*/ 687483 h 1196581"/>
              <a:gd name="connsiteX273" fmla="*/ 769610 w 2115682"/>
              <a:gd name="connsiteY273" fmla="*/ 657583 h 1196581"/>
              <a:gd name="connsiteX274" fmla="*/ 765171 w 2115682"/>
              <a:gd name="connsiteY274" fmla="*/ 654864 h 1196581"/>
              <a:gd name="connsiteX275" fmla="*/ 779677 w 2115682"/>
              <a:gd name="connsiteY275" fmla="*/ 647090 h 1196581"/>
              <a:gd name="connsiteX276" fmla="*/ 822319 w 2115682"/>
              <a:gd name="connsiteY276" fmla="*/ 628140 h 1196581"/>
              <a:gd name="connsiteX277" fmla="*/ 866721 w 2115682"/>
              <a:gd name="connsiteY277" fmla="*/ 612230 h 1196581"/>
              <a:gd name="connsiteX278" fmla="*/ 912773 w 2115682"/>
              <a:gd name="connsiteY278" fmla="*/ 599500 h 1196581"/>
              <a:gd name="connsiteX279" fmla="*/ 955389 w 2115682"/>
              <a:gd name="connsiteY279" fmla="*/ 589364 h 1196581"/>
              <a:gd name="connsiteX280" fmla="*/ 916647 w 2115682"/>
              <a:gd name="connsiteY280" fmla="*/ 568736 h 1196581"/>
              <a:gd name="connsiteX281" fmla="*/ 876522 w 2115682"/>
              <a:gd name="connsiteY281" fmla="*/ 543126 h 1196581"/>
              <a:gd name="connsiteX282" fmla="*/ 841405 w 2115682"/>
              <a:gd name="connsiteY282" fmla="*/ 512097 h 1196581"/>
              <a:gd name="connsiteX283" fmla="*/ 811722 w 2115682"/>
              <a:gd name="connsiteY283" fmla="*/ 476352 h 1196581"/>
              <a:gd name="connsiteX284" fmla="*/ 787898 w 2115682"/>
              <a:gd name="connsiteY284" fmla="*/ 436591 h 1196581"/>
              <a:gd name="connsiteX285" fmla="*/ 770356 w 2115682"/>
              <a:gd name="connsiteY285" fmla="*/ 393518 h 1196581"/>
              <a:gd name="connsiteX286" fmla="*/ 759520 w 2115682"/>
              <a:gd name="connsiteY286" fmla="*/ 347834 h 1196581"/>
              <a:gd name="connsiteX287" fmla="*/ 755814 w 2115682"/>
              <a:gd name="connsiteY287" fmla="*/ 300242 h 1196581"/>
              <a:gd name="connsiteX288" fmla="*/ 759774 w 2115682"/>
              <a:gd name="connsiteY288" fmla="*/ 251038 h 1196581"/>
              <a:gd name="connsiteX289" fmla="*/ 771237 w 2115682"/>
              <a:gd name="connsiteY289" fmla="*/ 204338 h 1196581"/>
              <a:gd name="connsiteX290" fmla="*/ 789576 w 2115682"/>
              <a:gd name="connsiteY290" fmla="*/ 160770 h 1196581"/>
              <a:gd name="connsiteX291" fmla="*/ 814163 w 2115682"/>
              <a:gd name="connsiteY291" fmla="*/ 120966 h 1196581"/>
              <a:gd name="connsiteX292" fmla="*/ 844371 w 2115682"/>
              <a:gd name="connsiteY292" fmla="*/ 85556 h 1196581"/>
              <a:gd name="connsiteX293" fmla="*/ 879575 w 2115682"/>
              <a:gd name="connsiteY293" fmla="*/ 55170 h 1196581"/>
              <a:gd name="connsiteX294" fmla="*/ 919146 w 2115682"/>
              <a:gd name="connsiteY294" fmla="*/ 30439 h 1196581"/>
              <a:gd name="connsiteX295" fmla="*/ 962457 w 2115682"/>
              <a:gd name="connsiteY295" fmla="*/ 11994 h 1196581"/>
              <a:gd name="connsiteX296" fmla="*/ 1008882 w 2115682"/>
              <a:gd name="connsiteY296" fmla="*/ 465 h 119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</a:cxnLst>
            <a:rect l="l" t="t" r="r" b="b"/>
            <a:pathLst>
              <a:path w="2115682" h="1196581">
                <a:moveTo>
                  <a:pt x="495691" y="184916"/>
                </a:moveTo>
                <a:lnTo>
                  <a:pt x="450692" y="189775"/>
                </a:lnTo>
                <a:lnTo>
                  <a:pt x="409375" y="203617"/>
                </a:lnTo>
                <a:lnTo>
                  <a:pt x="372921" y="225338"/>
                </a:lnTo>
                <a:lnTo>
                  <a:pt x="342511" y="253834"/>
                </a:lnTo>
                <a:lnTo>
                  <a:pt x="319327" y="288000"/>
                </a:lnTo>
                <a:lnTo>
                  <a:pt x="304550" y="326734"/>
                </a:lnTo>
                <a:lnTo>
                  <a:pt x="299362" y="368931"/>
                </a:lnTo>
                <a:lnTo>
                  <a:pt x="299362" y="370229"/>
                </a:lnTo>
                <a:lnTo>
                  <a:pt x="299572" y="371434"/>
                </a:lnTo>
                <a:lnTo>
                  <a:pt x="299572" y="372721"/>
                </a:lnTo>
                <a:lnTo>
                  <a:pt x="319787" y="326767"/>
                </a:lnTo>
                <a:lnTo>
                  <a:pt x="351477" y="287797"/>
                </a:lnTo>
                <a:lnTo>
                  <a:pt x="392671" y="257664"/>
                </a:lnTo>
                <a:lnTo>
                  <a:pt x="441399" y="238225"/>
                </a:lnTo>
                <a:lnTo>
                  <a:pt x="495691" y="231333"/>
                </a:lnTo>
                <a:lnTo>
                  <a:pt x="550024" y="238225"/>
                </a:lnTo>
                <a:lnTo>
                  <a:pt x="598763" y="257664"/>
                </a:lnTo>
                <a:lnTo>
                  <a:pt x="639958" y="287797"/>
                </a:lnTo>
                <a:lnTo>
                  <a:pt x="671659" y="326767"/>
                </a:lnTo>
                <a:lnTo>
                  <a:pt x="691916" y="372721"/>
                </a:lnTo>
                <a:lnTo>
                  <a:pt x="691916" y="371434"/>
                </a:lnTo>
                <a:lnTo>
                  <a:pt x="692125" y="370229"/>
                </a:lnTo>
                <a:lnTo>
                  <a:pt x="692125" y="368931"/>
                </a:lnTo>
                <a:lnTo>
                  <a:pt x="686941" y="326767"/>
                </a:lnTo>
                <a:lnTo>
                  <a:pt x="672158" y="288000"/>
                </a:lnTo>
                <a:lnTo>
                  <a:pt x="648968" y="253834"/>
                </a:lnTo>
                <a:lnTo>
                  <a:pt x="618547" y="225338"/>
                </a:lnTo>
                <a:lnTo>
                  <a:pt x="582074" y="203617"/>
                </a:lnTo>
                <a:lnTo>
                  <a:pt x="540729" y="189775"/>
                </a:lnTo>
                <a:close/>
                <a:moveTo>
                  <a:pt x="1619990" y="184895"/>
                </a:moveTo>
                <a:lnTo>
                  <a:pt x="1574958" y="189755"/>
                </a:lnTo>
                <a:lnTo>
                  <a:pt x="1533628" y="203600"/>
                </a:lnTo>
                <a:lnTo>
                  <a:pt x="1497176" y="225325"/>
                </a:lnTo>
                <a:lnTo>
                  <a:pt x="1466777" y="253826"/>
                </a:lnTo>
                <a:lnTo>
                  <a:pt x="1443607" y="287996"/>
                </a:lnTo>
                <a:lnTo>
                  <a:pt x="1428843" y="326733"/>
                </a:lnTo>
                <a:lnTo>
                  <a:pt x="1423661" y="368931"/>
                </a:lnTo>
                <a:lnTo>
                  <a:pt x="1423766" y="372711"/>
                </a:lnTo>
                <a:lnTo>
                  <a:pt x="1444022" y="326756"/>
                </a:lnTo>
                <a:lnTo>
                  <a:pt x="1475723" y="287783"/>
                </a:lnTo>
                <a:lnTo>
                  <a:pt x="1516918" y="257647"/>
                </a:lnTo>
                <a:lnTo>
                  <a:pt x="1565657" y="238205"/>
                </a:lnTo>
                <a:lnTo>
                  <a:pt x="1619990" y="231312"/>
                </a:lnTo>
                <a:lnTo>
                  <a:pt x="1674322" y="238205"/>
                </a:lnTo>
                <a:lnTo>
                  <a:pt x="1723055" y="257647"/>
                </a:lnTo>
                <a:lnTo>
                  <a:pt x="1764234" y="287783"/>
                </a:lnTo>
                <a:lnTo>
                  <a:pt x="1795886" y="326733"/>
                </a:lnTo>
                <a:lnTo>
                  <a:pt x="1816110" y="372711"/>
                </a:lnTo>
                <a:lnTo>
                  <a:pt x="1816110" y="371434"/>
                </a:lnTo>
                <a:lnTo>
                  <a:pt x="1816319" y="370229"/>
                </a:lnTo>
                <a:lnTo>
                  <a:pt x="1816319" y="368931"/>
                </a:lnTo>
                <a:lnTo>
                  <a:pt x="1811134" y="326756"/>
                </a:lnTo>
                <a:lnTo>
                  <a:pt x="1796354" y="287996"/>
                </a:lnTo>
                <a:lnTo>
                  <a:pt x="1773170" y="253826"/>
                </a:lnTo>
                <a:lnTo>
                  <a:pt x="1742760" y="225325"/>
                </a:lnTo>
                <a:lnTo>
                  <a:pt x="1706306" y="203600"/>
                </a:lnTo>
                <a:lnTo>
                  <a:pt x="1664989" y="189755"/>
                </a:lnTo>
                <a:close/>
                <a:moveTo>
                  <a:pt x="1619990" y="125096"/>
                </a:moveTo>
                <a:lnTo>
                  <a:pt x="1669120" y="130076"/>
                </a:lnTo>
                <a:lnTo>
                  <a:pt x="1714869" y="144360"/>
                </a:lnTo>
                <a:lnTo>
                  <a:pt x="1756260" y="166962"/>
                </a:lnTo>
                <a:lnTo>
                  <a:pt x="1777859" y="184895"/>
                </a:lnTo>
                <a:lnTo>
                  <a:pt x="1792315" y="196896"/>
                </a:lnTo>
                <a:lnTo>
                  <a:pt x="1822058" y="233175"/>
                </a:lnTo>
                <a:lnTo>
                  <a:pt x="1844512" y="274815"/>
                </a:lnTo>
                <a:lnTo>
                  <a:pt x="1858701" y="320828"/>
                </a:lnTo>
                <a:lnTo>
                  <a:pt x="1863647" y="370229"/>
                </a:lnTo>
                <a:lnTo>
                  <a:pt x="1863371" y="372711"/>
                </a:lnTo>
                <a:lnTo>
                  <a:pt x="1857553" y="424876"/>
                </a:lnTo>
                <a:lnTo>
                  <a:pt x="1840169" y="475192"/>
                </a:lnTo>
                <a:lnTo>
                  <a:pt x="1812849" y="519840"/>
                </a:lnTo>
                <a:lnTo>
                  <a:pt x="1776945" y="557484"/>
                </a:lnTo>
                <a:lnTo>
                  <a:pt x="1733808" y="586789"/>
                </a:lnTo>
                <a:lnTo>
                  <a:pt x="1779810" y="600089"/>
                </a:lnTo>
                <a:lnTo>
                  <a:pt x="1823868" y="617602"/>
                </a:lnTo>
                <a:lnTo>
                  <a:pt x="1865749" y="639096"/>
                </a:lnTo>
                <a:lnTo>
                  <a:pt x="1905218" y="664337"/>
                </a:lnTo>
                <a:lnTo>
                  <a:pt x="1942041" y="693095"/>
                </a:lnTo>
                <a:lnTo>
                  <a:pt x="1975984" y="725135"/>
                </a:lnTo>
                <a:lnTo>
                  <a:pt x="2006811" y="760225"/>
                </a:lnTo>
                <a:lnTo>
                  <a:pt x="2034288" y="798133"/>
                </a:lnTo>
                <a:lnTo>
                  <a:pt x="2058181" y="838626"/>
                </a:lnTo>
                <a:lnTo>
                  <a:pt x="2078256" y="881472"/>
                </a:lnTo>
                <a:lnTo>
                  <a:pt x="2094278" y="926437"/>
                </a:lnTo>
                <a:lnTo>
                  <a:pt x="2106013" y="973290"/>
                </a:lnTo>
                <a:lnTo>
                  <a:pt x="2113225" y="1021798"/>
                </a:lnTo>
                <a:lnTo>
                  <a:pt x="2115682" y="1071727"/>
                </a:lnTo>
                <a:lnTo>
                  <a:pt x="1672354" y="1071727"/>
                </a:lnTo>
                <a:lnTo>
                  <a:pt x="1669962" y="1060442"/>
                </a:lnTo>
                <a:lnTo>
                  <a:pt x="1657081" y="1015971"/>
                </a:lnTo>
                <a:lnTo>
                  <a:pt x="1641113" y="972854"/>
                </a:lnTo>
                <a:lnTo>
                  <a:pt x="1622168" y="931234"/>
                </a:lnTo>
                <a:lnTo>
                  <a:pt x="1600357" y="891248"/>
                </a:lnTo>
                <a:lnTo>
                  <a:pt x="1575791" y="853039"/>
                </a:lnTo>
                <a:lnTo>
                  <a:pt x="1548579" y="816746"/>
                </a:lnTo>
                <a:lnTo>
                  <a:pt x="1518834" y="782509"/>
                </a:lnTo>
                <a:lnTo>
                  <a:pt x="1486665" y="750470"/>
                </a:lnTo>
                <a:lnTo>
                  <a:pt x="1452183" y="720768"/>
                </a:lnTo>
                <a:lnTo>
                  <a:pt x="1415499" y="693543"/>
                </a:lnTo>
                <a:lnTo>
                  <a:pt x="1376724" y="668937"/>
                </a:lnTo>
                <a:lnTo>
                  <a:pt x="1350455" y="654856"/>
                </a:lnTo>
                <a:lnTo>
                  <a:pt x="1384411" y="634201"/>
                </a:lnTo>
                <a:lnTo>
                  <a:pt x="1423190" y="614881"/>
                </a:lnTo>
                <a:lnTo>
                  <a:pt x="1463774" y="598976"/>
                </a:lnTo>
                <a:lnTo>
                  <a:pt x="1506067" y="586789"/>
                </a:lnTo>
                <a:lnTo>
                  <a:pt x="1462941" y="557504"/>
                </a:lnTo>
                <a:lnTo>
                  <a:pt x="1427063" y="519862"/>
                </a:lnTo>
                <a:lnTo>
                  <a:pt x="1399774" y="475207"/>
                </a:lnTo>
                <a:lnTo>
                  <a:pt x="1382416" y="424881"/>
                </a:lnTo>
                <a:lnTo>
                  <a:pt x="1376332" y="370229"/>
                </a:lnTo>
                <a:lnTo>
                  <a:pt x="1381279" y="320828"/>
                </a:lnTo>
                <a:lnTo>
                  <a:pt x="1395468" y="274815"/>
                </a:lnTo>
                <a:lnTo>
                  <a:pt x="1417922" y="233175"/>
                </a:lnTo>
                <a:lnTo>
                  <a:pt x="1447665" y="196896"/>
                </a:lnTo>
                <a:lnTo>
                  <a:pt x="1483720" y="166962"/>
                </a:lnTo>
                <a:lnTo>
                  <a:pt x="1525111" y="144360"/>
                </a:lnTo>
                <a:lnTo>
                  <a:pt x="1570859" y="130076"/>
                </a:lnTo>
                <a:close/>
                <a:moveTo>
                  <a:pt x="495691" y="125096"/>
                </a:moveTo>
                <a:lnTo>
                  <a:pt x="544822" y="130076"/>
                </a:lnTo>
                <a:lnTo>
                  <a:pt x="590571" y="144360"/>
                </a:lnTo>
                <a:lnTo>
                  <a:pt x="631961" y="166962"/>
                </a:lnTo>
                <a:lnTo>
                  <a:pt x="653586" y="184916"/>
                </a:lnTo>
                <a:lnTo>
                  <a:pt x="668016" y="196896"/>
                </a:lnTo>
                <a:lnTo>
                  <a:pt x="697759" y="233175"/>
                </a:lnTo>
                <a:lnTo>
                  <a:pt x="720213" y="274815"/>
                </a:lnTo>
                <a:lnTo>
                  <a:pt x="734402" y="320828"/>
                </a:lnTo>
                <a:lnTo>
                  <a:pt x="739349" y="370229"/>
                </a:lnTo>
                <a:lnTo>
                  <a:pt x="739071" y="372721"/>
                </a:lnTo>
                <a:lnTo>
                  <a:pt x="733265" y="424886"/>
                </a:lnTo>
                <a:lnTo>
                  <a:pt x="715907" y="475208"/>
                </a:lnTo>
                <a:lnTo>
                  <a:pt x="688619" y="519859"/>
                </a:lnTo>
                <a:lnTo>
                  <a:pt x="652740" y="557505"/>
                </a:lnTo>
                <a:lnTo>
                  <a:pt x="609614" y="586810"/>
                </a:lnTo>
                <a:lnTo>
                  <a:pt x="652357" y="599139"/>
                </a:lnTo>
                <a:lnTo>
                  <a:pt x="693342" y="615250"/>
                </a:lnTo>
                <a:lnTo>
                  <a:pt x="732462" y="634835"/>
                </a:lnTo>
                <a:lnTo>
                  <a:pt x="765171" y="654864"/>
                </a:lnTo>
                <a:lnTo>
                  <a:pt x="738906" y="668939"/>
                </a:lnTo>
                <a:lnTo>
                  <a:pt x="700117" y="693546"/>
                </a:lnTo>
                <a:lnTo>
                  <a:pt x="663420" y="720773"/>
                </a:lnTo>
                <a:lnTo>
                  <a:pt x="628926" y="750477"/>
                </a:lnTo>
                <a:lnTo>
                  <a:pt x="596745" y="782519"/>
                </a:lnTo>
                <a:lnTo>
                  <a:pt x="566988" y="816759"/>
                </a:lnTo>
                <a:lnTo>
                  <a:pt x="539765" y="853056"/>
                </a:lnTo>
                <a:lnTo>
                  <a:pt x="515188" y="891269"/>
                </a:lnTo>
                <a:lnTo>
                  <a:pt x="493367" y="931260"/>
                </a:lnTo>
                <a:lnTo>
                  <a:pt x="474412" y="972887"/>
                </a:lnTo>
                <a:lnTo>
                  <a:pt x="458433" y="1016009"/>
                </a:lnTo>
                <a:lnTo>
                  <a:pt x="445543" y="1060488"/>
                </a:lnTo>
                <a:lnTo>
                  <a:pt x="443157" y="1071738"/>
                </a:lnTo>
                <a:lnTo>
                  <a:pt x="0" y="1071738"/>
                </a:lnTo>
                <a:lnTo>
                  <a:pt x="2456" y="1021816"/>
                </a:lnTo>
                <a:lnTo>
                  <a:pt x="9668" y="973314"/>
                </a:lnTo>
                <a:lnTo>
                  <a:pt x="21403" y="926465"/>
                </a:lnTo>
                <a:lnTo>
                  <a:pt x="37425" y="881501"/>
                </a:lnTo>
                <a:lnTo>
                  <a:pt x="57500" y="838656"/>
                </a:lnTo>
                <a:lnTo>
                  <a:pt x="81393" y="798162"/>
                </a:lnTo>
                <a:lnTo>
                  <a:pt x="108871" y="760253"/>
                </a:lnTo>
                <a:lnTo>
                  <a:pt x="139698" y="725160"/>
                </a:lnTo>
                <a:lnTo>
                  <a:pt x="173640" y="693118"/>
                </a:lnTo>
                <a:lnTo>
                  <a:pt x="210463" y="664359"/>
                </a:lnTo>
                <a:lnTo>
                  <a:pt x="249932" y="639116"/>
                </a:lnTo>
                <a:lnTo>
                  <a:pt x="291813" y="617621"/>
                </a:lnTo>
                <a:lnTo>
                  <a:pt x="335871" y="600108"/>
                </a:lnTo>
                <a:lnTo>
                  <a:pt x="381873" y="586810"/>
                </a:lnTo>
                <a:lnTo>
                  <a:pt x="338747" y="557525"/>
                </a:lnTo>
                <a:lnTo>
                  <a:pt x="302869" y="519882"/>
                </a:lnTo>
                <a:lnTo>
                  <a:pt x="275580" y="475223"/>
                </a:lnTo>
                <a:lnTo>
                  <a:pt x="258222" y="424891"/>
                </a:lnTo>
                <a:lnTo>
                  <a:pt x="252138" y="370229"/>
                </a:lnTo>
                <a:lnTo>
                  <a:pt x="257085" y="320828"/>
                </a:lnTo>
                <a:lnTo>
                  <a:pt x="271272" y="274815"/>
                </a:lnTo>
                <a:lnTo>
                  <a:pt x="293723" y="233175"/>
                </a:lnTo>
                <a:lnTo>
                  <a:pt x="323458" y="196896"/>
                </a:lnTo>
                <a:lnTo>
                  <a:pt x="359501" y="166962"/>
                </a:lnTo>
                <a:lnTo>
                  <a:pt x="400872" y="144360"/>
                </a:lnTo>
                <a:lnTo>
                  <a:pt x="446595" y="130076"/>
                </a:lnTo>
                <a:close/>
                <a:moveTo>
                  <a:pt x="1057794" y="49673"/>
                </a:moveTo>
                <a:lnTo>
                  <a:pt x="1011681" y="53550"/>
                </a:lnTo>
                <a:lnTo>
                  <a:pt x="968271" y="64726"/>
                </a:lnTo>
                <a:lnTo>
                  <a:pt x="928293" y="82521"/>
                </a:lnTo>
                <a:lnTo>
                  <a:pt x="892472" y="106255"/>
                </a:lnTo>
                <a:lnTo>
                  <a:pt x="861534" y="135249"/>
                </a:lnTo>
                <a:lnTo>
                  <a:pt x="836207" y="168821"/>
                </a:lnTo>
                <a:lnTo>
                  <a:pt x="817217" y="206292"/>
                </a:lnTo>
                <a:lnTo>
                  <a:pt x="805290" y="246982"/>
                </a:lnTo>
                <a:lnTo>
                  <a:pt x="801153" y="290211"/>
                </a:lnTo>
                <a:lnTo>
                  <a:pt x="801153" y="291865"/>
                </a:lnTo>
                <a:lnTo>
                  <a:pt x="801362" y="293530"/>
                </a:lnTo>
                <a:lnTo>
                  <a:pt x="801467" y="295184"/>
                </a:lnTo>
                <a:lnTo>
                  <a:pt x="818705" y="251454"/>
                </a:lnTo>
                <a:lnTo>
                  <a:pt x="843950" y="212022"/>
                </a:lnTo>
                <a:lnTo>
                  <a:pt x="876275" y="177775"/>
                </a:lnTo>
                <a:lnTo>
                  <a:pt x="914750" y="149596"/>
                </a:lnTo>
                <a:lnTo>
                  <a:pt x="958448" y="128373"/>
                </a:lnTo>
                <a:lnTo>
                  <a:pt x="1006439" y="114989"/>
                </a:lnTo>
                <a:lnTo>
                  <a:pt x="1057794" y="110331"/>
                </a:lnTo>
                <a:lnTo>
                  <a:pt x="1109156" y="114989"/>
                </a:lnTo>
                <a:lnTo>
                  <a:pt x="1157161" y="128373"/>
                </a:lnTo>
                <a:lnTo>
                  <a:pt x="1200879" y="149596"/>
                </a:lnTo>
                <a:lnTo>
                  <a:pt x="1239377" y="177775"/>
                </a:lnTo>
                <a:lnTo>
                  <a:pt x="1271722" y="212022"/>
                </a:lnTo>
                <a:lnTo>
                  <a:pt x="1296983" y="251454"/>
                </a:lnTo>
                <a:lnTo>
                  <a:pt x="1314226" y="295184"/>
                </a:lnTo>
                <a:lnTo>
                  <a:pt x="1314226" y="293530"/>
                </a:lnTo>
                <a:lnTo>
                  <a:pt x="1314436" y="291865"/>
                </a:lnTo>
                <a:lnTo>
                  <a:pt x="1314436" y="290211"/>
                </a:lnTo>
                <a:lnTo>
                  <a:pt x="1310302" y="246982"/>
                </a:lnTo>
                <a:lnTo>
                  <a:pt x="1298384" y="206292"/>
                </a:lnTo>
                <a:lnTo>
                  <a:pt x="1279405" y="168821"/>
                </a:lnTo>
                <a:lnTo>
                  <a:pt x="1254089" y="135249"/>
                </a:lnTo>
                <a:lnTo>
                  <a:pt x="1223160" y="106255"/>
                </a:lnTo>
                <a:lnTo>
                  <a:pt x="1187342" y="82521"/>
                </a:lnTo>
                <a:lnTo>
                  <a:pt x="1147360" y="64726"/>
                </a:lnTo>
                <a:lnTo>
                  <a:pt x="1103936" y="53550"/>
                </a:lnTo>
                <a:lnTo>
                  <a:pt x="1057794" y="49673"/>
                </a:lnTo>
                <a:close/>
                <a:moveTo>
                  <a:pt x="1014593" y="0"/>
                </a:moveTo>
                <a:lnTo>
                  <a:pt x="1101018" y="0"/>
                </a:lnTo>
                <a:lnTo>
                  <a:pt x="1106732" y="465"/>
                </a:lnTo>
                <a:lnTo>
                  <a:pt x="1153171" y="11994"/>
                </a:lnTo>
                <a:lnTo>
                  <a:pt x="1196489" y="30439"/>
                </a:lnTo>
                <a:lnTo>
                  <a:pt x="1227264" y="49673"/>
                </a:lnTo>
                <a:lnTo>
                  <a:pt x="1236059" y="55170"/>
                </a:lnTo>
                <a:lnTo>
                  <a:pt x="1271256" y="85556"/>
                </a:lnTo>
                <a:lnTo>
                  <a:pt x="1301456" y="120966"/>
                </a:lnTo>
                <a:lnTo>
                  <a:pt x="1326033" y="160770"/>
                </a:lnTo>
                <a:lnTo>
                  <a:pt x="1344361" y="204338"/>
                </a:lnTo>
                <a:lnTo>
                  <a:pt x="1355817" y="251038"/>
                </a:lnTo>
                <a:lnTo>
                  <a:pt x="1359368" y="295184"/>
                </a:lnTo>
                <a:lnTo>
                  <a:pt x="1359775" y="300242"/>
                </a:lnTo>
                <a:lnTo>
                  <a:pt x="1356075" y="347830"/>
                </a:lnTo>
                <a:lnTo>
                  <a:pt x="1345255" y="393511"/>
                </a:lnTo>
                <a:lnTo>
                  <a:pt x="1327731" y="436583"/>
                </a:lnTo>
                <a:lnTo>
                  <a:pt x="1303921" y="476344"/>
                </a:lnTo>
                <a:lnTo>
                  <a:pt x="1274242" y="512091"/>
                </a:lnTo>
                <a:lnTo>
                  <a:pt x="1239110" y="543122"/>
                </a:lnTo>
                <a:lnTo>
                  <a:pt x="1198942" y="568736"/>
                </a:lnTo>
                <a:lnTo>
                  <a:pt x="1160200" y="589364"/>
                </a:lnTo>
                <a:lnTo>
                  <a:pt x="1202921" y="599500"/>
                </a:lnTo>
                <a:lnTo>
                  <a:pt x="1248955" y="612230"/>
                </a:lnTo>
                <a:lnTo>
                  <a:pt x="1293341" y="628140"/>
                </a:lnTo>
                <a:lnTo>
                  <a:pt x="1335967" y="647089"/>
                </a:lnTo>
                <a:lnTo>
                  <a:pt x="1350455" y="654856"/>
                </a:lnTo>
                <a:lnTo>
                  <a:pt x="1347538" y="656630"/>
                </a:lnTo>
                <a:lnTo>
                  <a:pt x="1389921" y="686529"/>
                </a:lnTo>
                <a:lnTo>
                  <a:pt x="1429647" y="719492"/>
                </a:lnTo>
                <a:lnTo>
                  <a:pt x="1466572" y="755338"/>
                </a:lnTo>
                <a:lnTo>
                  <a:pt x="1500553" y="793886"/>
                </a:lnTo>
                <a:lnTo>
                  <a:pt x="1531446" y="834953"/>
                </a:lnTo>
                <a:lnTo>
                  <a:pt x="1559106" y="878358"/>
                </a:lnTo>
                <a:lnTo>
                  <a:pt x="1583389" y="923920"/>
                </a:lnTo>
                <a:lnTo>
                  <a:pt x="1604153" y="971457"/>
                </a:lnTo>
                <a:lnTo>
                  <a:pt x="1621253" y="1020786"/>
                </a:lnTo>
                <a:lnTo>
                  <a:pt x="1634544" y="1071727"/>
                </a:lnTo>
                <a:lnTo>
                  <a:pt x="1672354" y="1071727"/>
                </a:lnTo>
                <a:lnTo>
                  <a:pt x="1679645" y="1106127"/>
                </a:lnTo>
                <a:lnTo>
                  <a:pt x="1686019" y="1152887"/>
                </a:lnTo>
                <a:lnTo>
                  <a:pt x="1688727" y="1196581"/>
                </a:lnTo>
                <a:lnTo>
                  <a:pt x="426754" y="1196581"/>
                </a:lnTo>
                <a:lnTo>
                  <a:pt x="429468" y="1152950"/>
                </a:lnTo>
                <a:lnTo>
                  <a:pt x="435851" y="1106182"/>
                </a:lnTo>
                <a:lnTo>
                  <a:pt x="443157" y="1071738"/>
                </a:lnTo>
                <a:lnTo>
                  <a:pt x="484069" y="1071738"/>
                </a:lnTo>
                <a:lnTo>
                  <a:pt x="497314" y="1020962"/>
                </a:lnTo>
                <a:lnTo>
                  <a:pt x="514338" y="971787"/>
                </a:lnTo>
                <a:lnTo>
                  <a:pt x="534999" y="924393"/>
                </a:lnTo>
                <a:lnTo>
                  <a:pt x="559157" y="878960"/>
                </a:lnTo>
                <a:lnTo>
                  <a:pt x="586670" y="835666"/>
                </a:lnTo>
                <a:lnTo>
                  <a:pt x="617396" y="794693"/>
                </a:lnTo>
                <a:lnTo>
                  <a:pt x="651195" y="756218"/>
                </a:lnTo>
                <a:lnTo>
                  <a:pt x="687924" y="720421"/>
                </a:lnTo>
                <a:lnTo>
                  <a:pt x="727443" y="687483"/>
                </a:lnTo>
                <a:lnTo>
                  <a:pt x="769610" y="657583"/>
                </a:lnTo>
                <a:lnTo>
                  <a:pt x="765171" y="654864"/>
                </a:lnTo>
                <a:lnTo>
                  <a:pt x="779677" y="647090"/>
                </a:lnTo>
                <a:lnTo>
                  <a:pt x="822319" y="628140"/>
                </a:lnTo>
                <a:lnTo>
                  <a:pt x="866721" y="612230"/>
                </a:lnTo>
                <a:lnTo>
                  <a:pt x="912773" y="599500"/>
                </a:lnTo>
                <a:lnTo>
                  <a:pt x="955389" y="589364"/>
                </a:lnTo>
                <a:lnTo>
                  <a:pt x="916647" y="568736"/>
                </a:lnTo>
                <a:lnTo>
                  <a:pt x="876522" y="543126"/>
                </a:lnTo>
                <a:lnTo>
                  <a:pt x="841405" y="512097"/>
                </a:lnTo>
                <a:lnTo>
                  <a:pt x="811722" y="476352"/>
                </a:lnTo>
                <a:lnTo>
                  <a:pt x="787898" y="436591"/>
                </a:lnTo>
                <a:lnTo>
                  <a:pt x="770356" y="393518"/>
                </a:lnTo>
                <a:lnTo>
                  <a:pt x="759520" y="347834"/>
                </a:lnTo>
                <a:lnTo>
                  <a:pt x="755814" y="300242"/>
                </a:lnTo>
                <a:lnTo>
                  <a:pt x="759774" y="251038"/>
                </a:lnTo>
                <a:lnTo>
                  <a:pt x="771237" y="204338"/>
                </a:lnTo>
                <a:lnTo>
                  <a:pt x="789576" y="160770"/>
                </a:lnTo>
                <a:lnTo>
                  <a:pt x="814163" y="120966"/>
                </a:lnTo>
                <a:lnTo>
                  <a:pt x="844371" y="85556"/>
                </a:lnTo>
                <a:lnTo>
                  <a:pt x="879575" y="55170"/>
                </a:lnTo>
                <a:lnTo>
                  <a:pt x="919146" y="30439"/>
                </a:lnTo>
                <a:lnTo>
                  <a:pt x="962457" y="11994"/>
                </a:lnTo>
                <a:lnTo>
                  <a:pt x="1008882" y="46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22" name="Freeform 21"/>
          <p:cNvSpPr/>
          <p:nvPr/>
        </p:nvSpPr>
        <p:spPr>
          <a:xfrm>
            <a:off x="5053665" y="5281999"/>
            <a:ext cx="1282951" cy="725608"/>
          </a:xfrm>
          <a:custGeom>
            <a:avLst/>
            <a:gdLst>
              <a:gd name="connsiteX0" fmla="*/ 495691 w 2115682"/>
              <a:gd name="connsiteY0" fmla="*/ 184916 h 1196581"/>
              <a:gd name="connsiteX1" fmla="*/ 450692 w 2115682"/>
              <a:gd name="connsiteY1" fmla="*/ 189775 h 1196581"/>
              <a:gd name="connsiteX2" fmla="*/ 409375 w 2115682"/>
              <a:gd name="connsiteY2" fmla="*/ 203617 h 1196581"/>
              <a:gd name="connsiteX3" fmla="*/ 372921 w 2115682"/>
              <a:gd name="connsiteY3" fmla="*/ 225338 h 1196581"/>
              <a:gd name="connsiteX4" fmla="*/ 342511 w 2115682"/>
              <a:gd name="connsiteY4" fmla="*/ 253834 h 1196581"/>
              <a:gd name="connsiteX5" fmla="*/ 319327 w 2115682"/>
              <a:gd name="connsiteY5" fmla="*/ 288000 h 1196581"/>
              <a:gd name="connsiteX6" fmla="*/ 304550 w 2115682"/>
              <a:gd name="connsiteY6" fmla="*/ 326734 h 1196581"/>
              <a:gd name="connsiteX7" fmla="*/ 299362 w 2115682"/>
              <a:gd name="connsiteY7" fmla="*/ 368931 h 1196581"/>
              <a:gd name="connsiteX8" fmla="*/ 299362 w 2115682"/>
              <a:gd name="connsiteY8" fmla="*/ 370229 h 1196581"/>
              <a:gd name="connsiteX9" fmla="*/ 299572 w 2115682"/>
              <a:gd name="connsiteY9" fmla="*/ 371434 h 1196581"/>
              <a:gd name="connsiteX10" fmla="*/ 299572 w 2115682"/>
              <a:gd name="connsiteY10" fmla="*/ 372721 h 1196581"/>
              <a:gd name="connsiteX11" fmla="*/ 319787 w 2115682"/>
              <a:gd name="connsiteY11" fmla="*/ 326767 h 1196581"/>
              <a:gd name="connsiteX12" fmla="*/ 351477 w 2115682"/>
              <a:gd name="connsiteY12" fmla="*/ 287797 h 1196581"/>
              <a:gd name="connsiteX13" fmla="*/ 392671 w 2115682"/>
              <a:gd name="connsiteY13" fmla="*/ 257664 h 1196581"/>
              <a:gd name="connsiteX14" fmla="*/ 441399 w 2115682"/>
              <a:gd name="connsiteY14" fmla="*/ 238225 h 1196581"/>
              <a:gd name="connsiteX15" fmla="*/ 495691 w 2115682"/>
              <a:gd name="connsiteY15" fmla="*/ 231333 h 1196581"/>
              <a:gd name="connsiteX16" fmla="*/ 550024 w 2115682"/>
              <a:gd name="connsiteY16" fmla="*/ 238225 h 1196581"/>
              <a:gd name="connsiteX17" fmla="*/ 598763 w 2115682"/>
              <a:gd name="connsiteY17" fmla="*/ 257664 h 1196581"/>
              <a:gd name="connsiteX18" fmla="*/ 639958 w 2115682"/>
              <a:gd name="connsiteY18" fmla="*/ 287797 h 1196581"/>
              <a:gd name="connsiteX19" fmla="*/ 671659 w 2115682"/>
              <a:gd name="connsiteY19" fmla="*/ 326767 h 1196581"/>
              <a:gd name="connsiteX20" fmla="*/ 691916 w 2115682"/>
              <a:gd name="connsiteY20" fmla="*/ 372721 h 1196581"/>
              <a:gd name="connsiteX21" fmla="*/ 691916 w 2115682"/>
              <a:gd name="connsiteY21" fmla="*/ 371434 h 1196581"/>
              <a:gd name="connsiteX22" fmla="*/ 692125 w 2115682"/>
              <a:gd name="connsiteY22" fmla="*/ 370229 h 1196581"/>
              <a:gd name="connsiteX23" fmla="*/ 692125 w 2115682"/>
              <a:gd name="connsiteY23" fmla="*/ 368931 h 1196581"/>
              <a:gd name="connsiteX24" fmla="*/ 686941 w 2115682"/>
              <a:gd name="connsiteY24" fmla="*/ 326767 h 1196581"/>
              <a:gd name="connsiteX25" fmla="*/ 672158 w 2115682"/>
              <a:gd name="connsiteY25" fmla="*/ 288000 h 1196581"/>
              <a:gd name="connsiteX26" fmla="*/ 648968 w 2115682"/>
              <a:gd name="connsiteY26" fmla="*/ 253834 h 1196581"/>
              <a:gd name="connsiteX27" fmla="*/ 618547 w 2115682"/>
              <a:gd name="connsiteY27" fmla="*/ 225338 h 1196581"/>
              <a:gd name="connsiteX28" fmla="*/ 582074 w 2115682"/>
              <a:gd name="connsiteY28" fmla="*/ 203617 h 1196581"/>
              <a:gd name="connsiteX29" fmla="*/ 540729 w 2115682"/>
              <a:gd name="connsiteY29" fmla="*/ 189775 h 1196581"/>
              <a:gd name="connsiteX30" fmla="*/ 1619990 w 2115682"/>
              <a:gd name="connsiteY30" fmla="*/ 184895 h 1196581"/>
              <a:gd name="connsiteX31" fmla="*/ 1574958 w 2115682"/>
              <a:gd name="connsiteY31" fmla="*/ 189755 h 1196581"/>
              <a:gd name="connsiteX32" fmla="*/ 1533628 w 2115682"/>
              <a:gd name="connsiteY32" fmla="*/ 203600 h 1196581"/>
              <a:gd name="connsiteX33" fmla="*/ 1497176 w 2115682"/>
              <a:gd name="connsiteY33" fmla="*/ 225325 h 1196581"/>
              <a:gd name="connsiteX34" fmla="*/ 1466777 w 2115682"/>
              <a:gd name="connsiteY34" fmla="*/ 253826 h 1196581"/>
              <a:gd name="connsiteX35" fmla="*/ 1443607 w 2115682"/>
              <a:gd name="connsiteY35" fmla="*/ 287996 h 1196581"/>
              <a:gd name="connsiteX36" fmla="*/ 1428843 w 2115682"/>
              <a:gd name="connsiteY36" fmla="*/ 326733 h 1196581"/>
              <a:gd name="connsiteX37" fmla="*/ 1423661 w 2115682"/>
              <a:gd name="connsiteY37" fmla="*/ 368931 h 1196581"/>
              <a:gd name="connsiteX38" fmla="*/ 1423766 w 2115682"/>
              <a:gd name="connsiteY38" fmla="*/ 372711 h 1196581"/>
              <a:gd name="connsiteX39" fmla="*/ 1444022 w 2115682"/>
              <a:gd name="connsiteY39" fmla="*/ 326756 h 1196581"/>
              <a:gd name="connsiteX40" fmla="*/ 1475723 w 2115682"/>
              <a:gd name="connsiteY40" fmla="*/ 287783 h 1196581"/>
              <a:gd name="connsiteX41" fmla="*/ 1516918 w 2115682"/>
              <a:gd name="connsiteY41" fmla="*/ 257647 h 1196581"/>
              <a:gd name="connsiteX42" fmla="*/ 1565657 w 2115682"/>
              <a:gd name="connsiteY42" fmla="*/ 238205 h 1196581"/>
              <a:gd name="connsiteX43" fmla="*/ 1619990 w 2115682"/>
              <a:gd name="connsiteY43" fmla="*/ 231312 h 1196581"/>
              <a:gd name="connsiteX44" fmla="*/ 1674322 w 2115682"/>
              <a:gd name="connsiteY44" fmla="*/ 238205 h 1196581"/>
              <a:gd name="connsiteX45" fmla="*/ 1723055 w 2115682"/>
              <a:gd name="connsiteY45" fmla="*/ 257647 h 1196581"/>
              <a:gd name="connsiteX46" fmla="*/ 1764234 w 2115682"/>
              <a:gd name="connsiteY46" fmla="*/ 287783 h 1196581"/>
              <a:gd name="connsiteX47" fmla="*/ 1795886 w 2115682"/>
              <a:gd name="connsiteY47" fmla="*/ 326733 h 1196581"/>
              <a:gd name="connsiteX48" fmla="*/ 1816110 w 2115682"/>
              <a:gd name="connsiteY48" fmla="*/ 372711 h 1196581"/>
              <a:gd name="connsiteX49" fmla="*/ 1816110 w 2115682"/>
              <a:gd name="connsiteY49" fmla="*/ 371434 h 1196581"/>
              <a:gd name="connsiteX50" fmla="*/ 1816319 w 2115682"/>
              <a:gd name="connsiteY50" fmla="*/ 370229 h 1196581"/>
              <a:gd name="connsiteX51" fmla="*/ 1816319 w 2115682"/>
              <a:gd name="connsiteY51" fmla="*/ 368931 h 1196581"/>
              <a:gd name="connsiteX52" fmla="*/ 1811134 w 2115682"/>
              <a:gd name="connsiteY52" fmla="*/ 326756 h 1196581"/>
              <a:gd name="connsiteX53" fmla="*/ 1796354 w 2115682"/>
              <a:gd name="connsiteY53" fmla="*/ 287996 h 1196581"/>
              <a:gd name="connsiteX54" fmla="*/ 1773170 w 2115682"/>
              <a:gd name="connsiteY54" fmla="*/ 253826 h 1196581"/>
              <a:gd name="connsiteX55" fmla="*/ 1742760 w 2115682"/>
              <a:gd name="connsiteY55" fmla="*/ 225325 h 1196581"/>
              <a:gd name="connsiteX56" fmla="*/ 1706306 w 2115682"/>
              <a:gd name="connsiteY56" fmla="*/ 203600 h 1196581"/>
              <a:gd name="connsiteX57" fmla="*/ 1664989 w 2115682"/>
              <a:gd name="connsiteY57" fmla="*/ 189755 h 1196581"/>
              <a:gd name="connsiteX58" fmla="*/ 1619990 w 2115682"/>
              <a:gd name="connsiteY58" fmla="*/ 125096 h 1196581"/>
              <a:gd name="connsiteX59" fmla="*/ 1669120 w 2115682"/>
              <a:gd name="connsiteY59" fmla="*/ 130076 h 1196581"/>
              <a:gd name="connsiteX60" fmla="*/ 1714869 w 2115682"/>
              <a:gd name="connsiteY60" fmla="*/ 144360 h 1196581"/>
              <a:gd name="connsiteX61" fmla="*/ 1756260 w 2115682"/>
              <a:gd name="connsiteY61" fmla="*/ 166962 h 1196581"/>
              <a:gd name="connsiteX62" fmla="*/ 1777859 w 2115682"/>
              <a:gd name="connsiteY62" fmla="*/ 184895 h 1196581"/>
              <a:gd name="connsiteX63" fmla="*/ 1792315 w 2115682"/>
              <a:gd name="connsiteY63" fmla="*/ 196896 h 1196581"/>
              <a:gd name="connsiteX64" fmla="*/ 1822058 w 2115682"/>
              <a:gd name="connsiteY64" fmla="*/ 233175 h 1196581"/>
              <a:gd name="connsiteX65" fmla="*/ 1844512 w 2115682"/>
              <a:gd name="connsiteY65" fmla="*/ 274815 h 1196581"/>
              <a:gd name="connsiteX66" fmla="*/ 1858701 w 2115682"/>
              <a:gd name="connsiteY66" fmla="*/ 320828 h 1196581"/>
              <a:gd name="connsiteX67" fmla="*/ 1863647 w 2115682"/>
              <a:gd name="connsiteY67" fmla="*/ 370229 h 1196581"/>
              <a:gd name="connsiteX68" fmla="*/ 1863371 w 2115682"/>
              <a:gd name="connsiteY68" fmla="*/ 372711 h 1196581"/>
              <a:gd name="connsiteX69" fmla="*/ 1857553 w 2115682"/>
              <a:gd name="connsiteY69" fmla="*/ 424876 h 1196581"/>
              <a:gd name="connsiteX70" fmla="*/ 1840169 w 2115682"/>
              <a:gd name="connsiteY70" fmla="*/ 475192 h 1196581"/>
              <a:gd name="connsiteX71" fmla="*/ 1812849 w 2115682"/>
              <a:gd name="connsiteY71" fmla="*/ 519840 h 1196581"/>
              <a:gd name="connsiteX72" fmla="*/ 1776945 w 2115682"/>
              <a:gd name="connsiteY72" fmla="*/ 557484 h 1196581"/>
              <a:gd name="connsiteX73" fmla="*/ 1733808 w 2115682"/>
              <a:gd name="connsiteY73" fmla="*/ 586789 h 1196581"/>
              <a:gd name="connsiteX74" fmla="*/ 1779810 w 2115682"/>
              <a:gd name="connsiteY74" fmla="*/ 600089 h 1196581"/>
              <a:gd name="connsiteX75" fmla="*/ 1823868 w 2115682"/>
              <a:gd name="connsiteY75" fmla="*/ 617602 h 1196581"/>
              <a:gd name="connsiteX76" fmla="*/ 1865749 w 2115682"/>
              <a:gd name="connsiteY76" fmla="*/ 639096 h 1196581"/>
              <a:gd name="connsiteX77" fmla="*/ 1905218 w 2115682"/>
              <a:gd name="connsiteY77" fmla="*/ 664337 h 1196581"/>
              <a:gd name="connsiteX78" fmla="*/ 1942041 w 2115682"/>
              <a:gd name="connsiteY78" fmla="*/ 693095 h 1196581"/>
              <a:gd name="connsiteX79" fmla="*/ 1975984 w 2115682"/>
              <a:gd name="connsiteY79" fmla="*/ 725135 h 1196581"/>
              <a:gd name="connsiteX80" fmla="*/ 2006811 w 2115682"/>
              <a:gd name="connsiteY80" fmla="*/ 760225 h 1196581"/>
              <a:gd name="connsiteX81" fmla="*/ 2034288 w 2115682"/>
              <a:gd name="connsiteY81" fmla="*/ 798133 h 1196581"/>
              <a:gd name="connsiteX82" fmla="*/ 2058181 w 2115682"/>
              <a:gd name="connsiteY82" fmla="*/ 838626 h 1196581"/>
              <a:gd name="connsiteX83" fmla="*/ 2078256 w 2115682"/>
              <a:gd name="connsiteY83" fmla="*/ 881472 h 1196581"/>
              <a:gd name="connsiteX84" fmla="*/ 2094278 w 2115682"/>
              <a:gd name="connsiteY84" fmla="*/ 926437 h 1196581"/>
              <a:gd name="connsiteX85" fmla="*/ 2106013 w 2115682"/>
              <a:gd name="connsiteY85" fmla="*/ 973290 h 1196581"/>
              <a:gd name="connsiteX86" fmla="*/ 2113225 w 2115682"/>
              <a:gd name="connsiteY86" fmla="*/ 1021798 h 1196581"/>
              <a:gd name="connsiteX87" fmla="*/ 2115682 w 2115682"/>
              <a:gd name="connsiteY87" fmla="*/ 1071727 h 1196581"/>
              <a:gd name="connsiteX88" fmla="*/ 1672354 w 2115682"/>
              <a:gd name="connsiteY88" fmla="*/ 1071727 h 1196581"/>
              <a:gd name="connsiteX89" fmla="*/ 1669962 w 2115682"/>
              <a:gd name="connsiteY89" fmla="*/ 1060442 h 1196581"/>
              <a:gd name="connsiteX90" fmla="*/ 1657081 w 2115682"/>
              <a:gd name="connsiteY90" fmla="*/ 1015971 h 1196581"/>
              <a:gd name="connsiteX91" fmla="*/ 1641113 w 2115682"/>
              <a:gd name="connsiteY91" fmla="*/ 972854 h 1196581"/>
              <a:gd name="connsiteX92" fmla="*/ 1622168 w 2115682"/>
              <a:gd name="connsiteY92" fmla="*/ 931234 h 1196581"/>
              <a:gd name="connsiteX93" fmla="*/ 1600357 w 2115682"/>
              <a:gd name="connsiteY93" fmla="*/ 891248 h 1196581"/>
              <a:gd name="connsiteX94" fmla="*/ 1575791 w 2115682"/>
              <a:gd name="connsiteY94" fmla="*/ 853039 h 1196581"/>
              <a:gd name="connsiteX95" fmla="*/ 1548579 w 2115682"/>
              <a:gd name="connsiteY95" fmla="*/ 816746 h 1196581"/>
              <a:gd name="connsiteX96" fmla="*/ 1518834 w 2115682"/>
              <a:gd name="connsiteY96" fmla="*/ 782509 h 1196581"/>
              <a:gd name="connsiteX97" fmla="*/ 1486665 w 2115682"/>
              <a:gd name="connsiteY97" fmla="*/ 750470 h 1196581"/>
              <a:gd name="connsiteX98" fmla="*/ 1452183 w 2115682"/>
              <a:gd name="connsiteY98" fmla="*/ 720768 h 1196581"/>
              <a:gd name="connsiteX99" fmla="*/ 1415499 w 2115682"/>
              <a:gd name="connsiteY99" fmla="*/ 693543 h 1196581"/>
              <a:gd name="connsiteX100" fmla="*/ 1376724 w 2115682"/>
              <a:gd name="connsiteY100" fmla="*/ 668937 h 1196581"/>
              <a:gd name="connsiteX101" fmla="*/ 1350455 w 2115682"/>
              <a:gd name="connsiteY101" fmla="*/ 654856 h 1196581"/>
              <a:gd name="connsiteX102" fmla="*/ 1384411 w 2115682"/>
              <a:gd name="connsiteY102" fmla="*/ 634201 h 1196581"/>
              <a:gd name="connsiteX103" fmla="*/ 1423190 w 2115682"/>
              <a:gd name="connsiteY103" fmla="*/ 614881 h 1196581"/>
              <a:gd name="connsiteX104" fmla="*/ 1463774 w 2115682"/>
              <a:gd name="connsiteY104" fmla="*/ 598976 h 1196581"/>
              <a:gd name="connsiteX105" fmla="*/ 1506067 w 2115682"/>
              <a:gd name="connsiteY105" fmla="*/ 586789 h 1196581"/>
              <a:gd name="connsiteX106" fmla="*/ 1462941 w 2115682"/>
              <a:gd name="connsiteY106" fmla="*/ 557504 h 1196581"/>
              <a:gd name="connsiteX107" fmla="*/ 1427063 w 2115682"/>
              <a:gd name="connsiteY107" fmla="*/ 519862 h 1196581"/>
              <a:gd name="connsiteX108" fmla="*/ 1399774 w 2115682"/>
              <a:gd name="connsiteY108" fmla="*/ 475207 h 1196581"/>
              <a:gd name="connsiteX109" fmla="*/ 1382416 w 2115682"/>
              <a:gd name="connsiteY109" fmla="*/ 424881 h 1196581"/>
              <a:gd name="connsiteX110" fmla="*/ 1376332 w 2115682"/>
              <a:gd name="connsiteY110" fmla="*/ 370229 h 1196581"/>
              <a:gd name="connsiteX111" fmla="*/ 1381279 w 2115682"/>
              <a:gd name="connsiteY111" fmla="*/ 320828 h 1196581"/>
              <a:gd name="connsiteX112" fmla="*/ 1395468 w 2115682"/>
              <a:gd name="connsiteY112" fmla="*/ 274815 h 1196581"/>
              <a:gd name="connsiteX113" fmla="*/ 1417922 w 2115682"/>
              <a:gd name="connsiteY113" fmla="*/ 233175 h 1196581"/>
              <a:gd name="connsiteX114" fmla="*/ 1447665 w 2115682"/>
              <a:gd name="connsiteY114" fmla="*/ 196896 h 1196581"/>
              <a:gd name="connsiteX115" fmla="*/ 1483720 w 2115682"/>
              <a:gd name="connsiteY115" fmla="*/ 166962 h 1196581"/>
              <a:gd name="connsiteX116" fmla="*/ 1525111 w 2115682"/>
              <a:gd name="connsiteY116" fmla="*/ 144360 h 1196581"/>
              <a:gd name="connsiteX117" fmla="*/ 1570859 w 2115682"/>
              <a:gd name="connsiteY117" fmla="*/ 130076 h 1196581"/>
              <a:gd name="connsiteX118" fmla="*/ 495691 w 2115682"/>
              <a:gd name="connsiteY118" fmla="*/ 125096 h 1196581"/>
              <a:gd name="connsiteX119" fmla="*/ 544822 w 2115682"/>
              <a:gd name="connsiteY119" fmla="*/ 130076 h 1196581"/>
              <a:gd name="connsiteX120" fmla="*/ 590571 w 2115682"/>
              <a:gd name="connsiteY120" fmla="*/ 144360 h 1196581"/>
              <a:gd name="connsiteX121" fmla="*/ 631961 w 2115682"/>
              <a:gd name="connsiteY121" fmla="*/ 166962 h 1196581"/>
              <a:gd name="connsiteX122" fmla="*/ 653586 w 2115682"/>
              <a:gd name="connsiteY122" fmla="*/ 184916 h 1196581"/>
              <a:gd name="connsiteX123" fmla="*/ 668016 w 2115682"/>
              <a:gd name="connsiteY123" fmla="*/ 196896 h 1196581"/>
              <a:gd name="connsiteX124" fmla="*/ 697759 w 2115682"/>
              <a:gd name="connsiteY124" fmla="*/ 233175 h 1196581"/>
              <a:gd name="connsiteX125" fmla="*/ 720213 w 2115682"/>
              <a:gd name="connsiteY125" fmla="*/ 274815 h 1196581"/>
              <a:gd name="connsiteX126" fmla="*/ 734402 w 2115682"/>
              <a:gd name="connsiteY126" fmla="*/ 320828 h 1196581"/>
              <a:gd name="connsiteX127" fmla="*/ 739349 w 2115682"/>
              <a:gd name="connsiteY127" fmla="*/ 370229 h 1196581"/>
              <a:gd name="connsiteX128" fmla="*/ 739071 w 2115682"/>
              <a:gd name="connsiteY128" fmla="*/ 372721 h 1196581"/>
              <a:gd name="connsiteX129" fmla="*/ 733265 w 2115682"/>
              <a:gd name="connsiteY129" fmla="*/ 424886 h 1196581"/>
              <a:gd name="connsiteX130" fmla="*/ 715907 w 2115682"/>
              <a:gd name="connsiteY130" fmla="*/ 475208 h 1196581"/>
              <a:gd name="connsiteX131" fmla="*/ 688619 w 2115682"/>
              <a:gd name="connsiteY131" fmla="*/ 519859 h 1196581"/>
              <a:gd name="connsiteX132" fmla="*/ 652740 w 2115682"/>
              <a:gd name="connsiteY132" fmla="*/ 557505 h 1196581"/>
              <a:gd name="connsiteX133" fmla="*/ 609614 w 2115682"/>
              <a:gd name="connsiteY133" fmla="*/ 586810 h 1196581"/>
              <a:gd name="connsiteX134" fmla="*/ 652357 w 2115682"/>
              <a:gd name="connsiteY134" fmla="*/ 599139 h 1196581"/>
              <a:gd name="connsiteX135" fmla="*/ 693342 w 2115682"/>
              <a:gd name="connsiteY135" fmla="*/ 615250 h 1196581"/>
              <a:gd name="connsiteX136" fmla="*/ 732462 w 2115682"/>
              <a:gd name="connsiteY136" fmla="*/ 634835 h 1196581"/>
              <a:gd name="connsiteX137" fmla="*/ 765171 w 2115682"/>
              <a:gd name="connsiteY137" fmla="*/ 654864 h 1196581"/>
              <a:gd name="connsiteX138" fmla="*/ 738906 w 2115682"/>
              <a:gd name="connsiteY138" fmla="*/ 668939 h 1196581"/>
              <a:gd name="connsiteX139" fmla="*/ 700117 w 2115682"/>
              <a:gd name="connsiteY139" fmla="*/ 693546 h 1196581"/>
              <a:gd name="connsiteX140" fmla="*/ 663420 w 2115682"/>
              <a:gd name="connsiteY140" fmla="*/ 720773 h 1196581"/>
              <a:gd name="connsiteX141" fmla="*/ 628926 w 2115682"/>
              <a:gd name="connsiteY141" fmla="*/ 750477 h 1196581"/>
              <a:gd name="connsiteX142" fmla="*/ 596745 w 2115682"/>
              <a:gd name="connsiteY142" fmla="*/ 782519 h 1196581"/>
              <a:gd name="connsiteX143" fmla="*/ 566988 w 2115682"/>
              <a:gd name="connsiteY143" fmla="*/ 816759 h 1196581"/>
              <a:gd name="connsiteX144" fmla="*/ 539765 w 2115682"/>
              <a:gd name="connsiteY144" fmla="*/ 853056 h 1196581"/>
              <a:gd name="connsiteX145" fmla="*/ 515188 w 2115682"/>
              <a:gd name="connsiteY145" fmla="*/ 891269 h 1196581"/>
              <a:gd name="connsiteX146" fmla="*/ 493367 w 2115682"/>
              <a:gd name="connsiteY146" fmla="*/ 931260 h 1196581"/>
              <a:gd name="connsiteX147" fmla="*/ 474412 w 2115682"/>
              <a:gd name="connsiteY147" fmla="*/ 972887 h 1196581"/>
              <a:gd name="connsiteX148" fmla="*/ 458433 w 2115682"/>
              <a:gd name="connsiteY148" fmla="*/ 1016009 h 1196581"/>
              <a:gd name="connsiteX149" fmla="*/ 445543 w 2115682"/>
              <a:gd name="connsiteY149" fmla="*/ 1060488 h 1196581"/>
              <a:gd name="connsiteX150" fmla="*/ 443157 w 2115682"/>
              <a:gd name="connsiteY150" fmla="*/ 1071738 h 1196581"/>
              <a:gd name="connsiteX151" fmla="*/ 0 w 2115682"/>
              <a:gd name="connsiteY151" fmla="*/ 1071738 h 1196581"/>
              <a:gd name="connsiteX152" fmla="*/ 2456 w 2115682"/>
              <a:gd name="connsiteY152" fmla="*/ 1021816 h 1196581"/>
              <a:gd name="connsiteX153" fmla="*/ 9668 w 2115682"/>
              <a:gd name="connsiteY153" fmla="*/ 973314 h 1196581"/>
              <a:gd name="connsiteX154" fmla="*/ 21403 w 2115682"/>
              <a:gd name="connsiteY154" fmla="*/ 926465 h 1196581"/>
              <a:gd name="connsiteX155" fmla="*/ 37425 w 2115682"/>
              <a:gd name="connsiteY155" fmla="*/ 881501 h 1196581"/>
              <a:gd name="connsiteX156" fmla="*/ 57500 w 2115682"/>
              <a:gd name="connsiteY156" fmla="*/ 838656 h 1196581"/>
              <a:gd name="connsiteX157" fmla="*/ 81393 w 2115682"/>
              <a:gd name="connsiteY157" fmla="*/ 798162 h 1196581"/>
              <a:gd name="connsiteX158" fmla="*/ 108871 w 2115682"/>
              <a:gd name="connsiteY158" fmla="*/ 760253 h 1196581"/>
              <a:gd name="connsiteX159" fmla="*/ 139698 w 2115682"/>
              <a:gd name="connsiteY159" fmla="*/ 725160 h 1196581"/>
              <a:gd name="connsiteX160" fmla="*/ 173640 w 2115682"/>
              <a:gd name="connsiteY160" fmla="*/ 693118 h 1196581"/>
              <a:gd name="connsiteX161" fmla="*/ 210463 w 2115682"/>
              <a:gd name="connsiteY161" fmla="*/ 664359 h 1196581"/>
              <a:gd name="connsiteX162" fmla="*/ 249932 w 2115682"/>
              <a:gd name="connsiteY162" fmla="*/ 639116 h 1196581"/>
              <a:gd name="connsiteX163" fmla="*/ 291813 w 2115682"/>
              <a:gd name="connsiteY163" fmla="*/ 617621 h 1196581"/>
              <a:gd name="connsiteX164" fmla="*/ 335871 w 2115682"/>
              <a:gd name="connsiteY164" fmla="*/ 600108 h 1196581"/>
              <a:gd name="connsiteX165" fmla="*/ 381873 w 2115682"/>
              <a:gd name="connsiteY165" fmla="*/ 586810 h 1196581"/>
              <a:gd name="connsiteX166" fmla="*/ 338747 w 2115682"/>
              <a:gd name="connsiteY166" fmla="*/ 557525 h 1196581"/>
              <a:gd name="connsiteX167" fmla="*/ 302869 w 2115682"/>
              <a:gd name="connsiteY167" fmla="*/ 519882 h 1196581"/>
              <a:gd name="connsiteX168" fmla="*/ 275580 w 2115682"/>
              <a:gd name="connsiteY168" fmla="*/ 475223 h 1196581"/>
              <a:gd name="connsiteX169" fmla="*/ 258222 w 2115682"/>
              <a:gd name="connsiteY169" fmla="*/ 424891 h 1196581"/>
              <a:gd name="connsiteX170" fmla="*/ 252138 w 2115682"/>
              <a:gd name="connsiteY170" fmla="*/ 370229 h 1196581"/>
              <a:gd name="connsiteX171" fmla="*/ 257085 w 2115682"/>
              <a:gd name="connsiteY171" fmla="*/ 320828 h 1196581"/>
              <a:gd name="connsiteX172" fmla="*/ 271272 w 2115682"/>
              <a:gd name="connsiteY172" fmla="*/ 274815 h 1196581"/>
              <a:gd name="connsiteX173" fmla="*/ 293723 w 2115682"/>
              <a:gd name="connsiteY173" fmla="*/ 233175 h 1196581"/>
              <a:gd name="connsiteX174" fmla="*/ 323458 w 2115682"/>
              <a:gd name="connsiteY174" fmla="*/ 196896 h 1196581"/>
              <a:gd name="connsiteX175" fmla="*/ 359501 w 2115682"/>
              <a:gd name="connsiteY175" fmla="*/ 166962 h 1196581"/>
              <a:gd name="connsiteX176" fmla="*/ 400872 w 2115682"/>
              <a:gd name="connsiteY176" fmla="*/ 144360 h 1196581"/>
              <a:gd name="connsiteX177" fmla="*/ 446595 w 2115682"/>
              <a:gd name="connsiteY177" fmla="*/ 130076 h 1196581"/>
              <a:gd name="connsiteX178" fmla="*/ 1057794 w 2115682"/>
              <a:gd name="connsiteY178" fmla="*/ 49673 h 1196581"/>
              <a:gd name="connsiteX179" fmla="*/ 1011681 w 2115682"/>
              <a:gd name="connsiteY179" fmla="*/ 53550 h 1196581"/>
              <a:gd name="connsiteX180" fmla="*/ 968271 w 2115682"/>
              <a:gd name="connsiteY180" fmla="*/ 64726 h 1196581"/>
              <a:gd name="connsiteX181" fmla="*/ 928293 w 2115682"/>
              <a:gd name="connsiteY181" fmla="*/ 82521 h 1196581"/>
              <a:gd name="connsiteX182" fmla="*/ 892472 w 2115682"/>
              <a:gd name="connsiteY182" fmla="*/ 106255 h 1196581"/>
              <a:gd name="connsiteX183" fmla="*/ 861534 w 2115682"/>
              <a:gd name="connsiteY183" fmla="*/ 135249 h 1196581"/>
              <a:gd name="connsiteX184" fmla="*/ 836207 w 2115682"/>
              <a:gd name="connsiteY184" fmla="*/ 168821 h 1196581"/>
              <a:gd name="connsiteX185" fmla="*/ 817217 w 2115682"/>
              <a:gd name="connsiteY185" fmla="*/ 206292 h 1196581"/>
              <a:gd name="connsiteX186" fmla="*/ 805290 w 2115682"/>
              <a:gd name="connsiteY186" fmla="*/ 246982 h 1196581"/>
              <a:gd name="connsiteX187" fmla="*/ 801153 w 2115682"/>
              <a:gd name="connsiteY187" fmla="*/ 290211 h 1196581"/>
              <a:gd name="connsiteX188" fmla="*/ 801153 w 2115682"/>
              <a:gd name="connsiteY188" fmla="*/ 291865 h 1196581"/>
              <a:gd name="connsiteX189" fmla="*/ 801362 w 2115682"/>
              <a:gd name="connsiteY189" fmla="*/ 293530 h 1196581"/>
              <a:gd name="connsiteX190" fmla="*/ 801467 w 2115682"/>
              <a:gd name="connsiteY190" fmla="*/ 295184 h 1196581"/>
              <a:gd name="connsiteX191" fmla="*/ 818705 w 2115682"/>
              <a:gd name="connsiteY191" fmla="*/ 251454 h 1196581"/>
              <a:gd name="connsiteX192" fmla="*/ 843950 w 2115682"/>
              <a:gd name="connsiteY192" fmla="*/ 212022 h 1196581"/>
              <a:gd name="connsiteX193" fmla="*/ 876275 w 2115682"/>
              <a:gd name="connsiteY193" fmla="*/ 177775 h 1196581"/>
              <a:gd name="connsiteX194" fmla="*/ 914750 w 2115682"/>
              <a:gd name="connsiteY194" fmla="*/ 149596 h 1196581"/>
              <a:gd name="connsiteX195" fmla="*/ 958448 w 2115682"/>
              <a:gd name="connsiteY195" fmla="*/ 128373 h 1196581"/>
              <a:gd name="connsiteX196" fmla="*/ 1006439 w 2115682"/>
              <a:gd name="connsiteY196" fmla="*/ 114989 h 1196581"/>
              <a:gd name="connsiteX197" fmla="*/ 1057794 w 2115682"/>
              <a:gd name="connsiteY197" fmla="*/ 110331 h 1196581"/>
              <a:gd name="connsiteX198" fmla="*/ 1109156 w 2115682"/>
              <a:gd name="connsiteY198" fmla="*/ 114989 h 1196581"/>
              <a:gd name="connsiteX199" fmla="*/ 1157161 w 2115682"/>
              <a:gd name="connsiteY199" fmla="*/ 128373 h 1196581"/>
              <a:gd name="connsiteX200" fmla="*/ 1200879 w 2115682"/>
              <a:gd name="connsiteY200" fmla="*/ 149596 h 1196581"/>
              <a:gd name="connsiteX201" fmla="*/ 1239377 w 2115682"/>
              <a:gd name="connsiteY201" fmla="*/ 177775 h 1196581"/>
              <a:gd name="connsiteX202" fmla="*/ 1271722 w 2115682"/>
              <a:gd name="connsiteY202" fmla="*/ 212022 h 1196581"/>
              <a:gd name="connsiteX203" fmla="*/ 1296983 w 2115682"/>
              <a:gd name="connsiteY203" fmla="*/ 251454 h 1196581"/>
              <a:gd name="connsiteX204" fmla="*/ 1314226 w 2115682"/>
              <a:gd name="connsiteY204" fmla="*/ 295184 h 1196581"/>
              <a:gd name="connsiteX205" fmla="*/ 1314226 w 2115682"/>
              <a:gd name="connsiteY205" fmla="*/ 293530 h 1196581"/>
              <a:gd name="connsiteX206" fmla="*/ 1314436 w 2115682"/>
              <a:gd name="connsiteY206" fmla="*/ 291865 h 1196581"/>
              <a:gd name="connsiteX207" fmla="*/ 1314436 w 2115682"/>
              <a:gd name="connsiteY207" fmla="*/ 290211 h 1196581"/>
              <a:gd name="connsiteX208" fmla="*/ 1310302 w 2115682"/>
              <a:gd name="connsiteY208" fmla="*/ 246982 h 1196581"/>
              <a:gd name="connsiteX209" fmla="*/ 1298384 w 2115682"/>
              <a:gd name="connsiteY209" fmla="*/ 206292 h 1196581"/>
              <a:gd name="connsiteX210" fmla="*/ 1279405 w 2115682"/>
              <a:gd name="connsiteY210" fmla="*/ 168821 h 1196581"/>
              <a:gd name="connsiteX211" fmla="*/ 1254089 w 2115682"/>
              <a:gd name="connsiteY211" fmla="*/ 135249 h 1196581"/>
              <a:gd name="connsiteX212" fmla="*/ 1223160 w 2115682"/>
              <a:gd name="connsiteY212" fmla="*/ 106255 h 1196581"/>
              <a:gd name="connsiteX213" fmla="*/ 1187342 w 2115682"/>
              <a:gd name="connsiteY213" fmla="*/ 82521 h 1196581"/>
              <a:gd name="connsiteX214" fmla="*/ 1147360 w 2115682"/>
              <a:gd name="connsiteY214" fmla="*/ 64726 h 1196581"/>
              <a:gd name="connsiteX215" fmla="*/ 1103936 w 2115682"/>
              <a:gd name="connsiteY215" fmla="*/ 53550 h 1196581"/>
              <a:gd name="connsiteX216" fmla="*/ 1057794 w 2115682"/>
              <a:gd name="connsiteY216" fmla="*/ 49673 h 1196581"/>
              <a:gd name="connsiteX217" fmla="*/ 1014593 w 2115682"/>
              <a:gd name="connsiteY217" fmla="*/ 0 h 1196581"/>
              <a:gd name="connsiteX218" fmla="*/ 1101018 w 2115682"/>
              <a:gd name="connsiteY218" fmla="*/ 0 h 1196581"/>
              <a:gd name="connsiteX219" fmla="*/ 1106732 w 2115682"/>
              <a:gd name="connsiteY219" fmla="*/ 465 h 1196581"/>
              <a:gd name="connsiteX220" fmla="*/ 1153171 w 2115682"/>
              <a:gd name="connsiteY220" fmla="*/ 11994 h 1196581"/>
              <a:gd name="connsiteX221" fmla="*/ 1196489 w 2115682"/>
              <a:gd name="connsiteY221" fmla="*/ 30439 h 1196581"/>
              <a:gd name="connsiteX222" fmla="*/ 1227264 w 2115682"/>
              <a:gd name="connsiteY222" fmla="*/ 49673 h 1196581"/>
              <a:gd name="connsiteX223" fmla="*/ 1236059 w 2115682"/>
              <a:gd name="connsiteY223" fmla="*/ 55170 h 1196581"/>
              <a:gd name="connsiteX224" fmla="*/ 1271256 w 2115682"/>
              <a:gd name="connsiteY224" fmla="*/ 85556 h 1196581"/>
              <a:gd name="connsiteX225" fmla="*/ 1301456 w 2115682"/>
              <a:gd name="connsiteY225" fmla="*/ 120966 h 1196581"/>
              <a:gd name="connsiteX226" fmla="*/ 1326033 w 2115682"/>
              <a:gd name="connsiteY226" fmla="*/ 160770 h 1196581"/>
              <a:gd name="connsiteX227" fmla="*/ 1344361 w 2115682"/>
              <a:gd name="connsiteY227" fmla="*/ 204338 h 1196581"/>
              <a:gd name="connsiteX228" fmla="*/ 1355817 w 2115682"/>
              <a:gd name="connsiteY228" fmla="*/ 251038 h 1196581"/>
              <a:gd name="connsiteX229" fmla="*/ 1359368 w 2115682"/>
              <a:gd name="connsiteY229" fmla="*/ 295184 h 1196581"/>
              <a:gd name="connsiteX230" fmla="*/ 1359775 w 2115682"/>
              <a:gd name="connsiteY230" fmla="*/ 300242 h 1196581"/>
              <a:gd name="connsiteX231" fmla="*/ 1356075 w 2115682"/>
              <a:gd name="connsiteY231" fmla="*/ 347830 h 1196581"/>
              <a:gd name="connsiteX232" fmla="*/ 1345255 w 2115682"/>
              <a:gd name="connsiteY232" fmla="*/ 393511 h 1196581"/>
              <a:gd name="connsiteX233" fmla="*/ 1327731 w 2115682"/>
              <a:gd name="connsiteY233" fmla="*/ 436583 h 1196581"/>
              <a:gd name="connsiteX234" fmla="*/ 1303921 w 2115682"/>
              <a:gd name="connsiteY234" fmla="*/ 476344 h 1196581"/>
              <a:gd name="connsiteX235" fmla="*/ 1274242 w 2115682"/>
              <a:gd name="connsiteY235" fmla="*/ 512091 h 1196581"/>
              <a:gd name="connsiteX236" fmla="*/ 1239110 w 2115682"/>
              <a:gd name="connsiteY236" fmla="*/ 543122 h 1196581"/>
              <a:gd name="connsiteX237" fmla="*/ 1198942 w 2115682"/>
              <a:gd name="connsiteY237" fmla="*/ 568736 h 1196581"/>
              <a:gd name="connsiteX238" fmla="*/ 1160200 w 2115682"/>
              <a:gd name="connsiteY238" fmla="*/ 589364 h 1196581"/>
              <a:gd name="connsiteX239" fmla="*/ 1202921 w 2115682"/>
              <a:gd name="connsiteY239" fmla="*/ 599500 h 1196581"/>
              <a:gd name="connsiteX240" fmla="*/ 1248955 w 2115682"/>
              <a:gd name="connsiteY240" fmla="*/ 612230 h 1196581"/>
              <a:gd name="connsiteX241" fmla="*/ 1293341 w 2115682"/>
              <a:gd name="connsiteY241" fmla="*/ 628140 h 1196581"/>
              <a:gd name="connsiteX242" fmla="*/ 1335967 w 2115682"/>
              <a:gd name="connsiteY242" fmla="*/ 647089 h 1196581"/>
              <a:gd name="connsiteX243" fmla="*/ 1350455 w 2115682"/>
              <a:gd name="connsiteY243" fmla="*/ 654856 h 1196581"/>
              <a:gd name="connsiteX244" fmla="*/ 1347538 w 2115682"/>
              <a:gd name="connsiteY244" fmla="*/ 656630 h 1196581"/>
              <a:gd name="connsiteX245" fmla="*/ 1389921 w 2115682"/>
              <a:gd name="connsiteY245" fmla="*/ 686529 h 1196581"/>
              <a:gd name="connsiteX246" fmla="*/ 1429647 w 2115682"/>
              <a:gd name="connsiteY246" fmla="*/ 719492 h 1196581"/>
              <a:gd name="connsiteX247" fmla="*/ 1466572 w 2115682"/>
              <a:gd name="connsiteY247" fmla="*/ 755338 h 1196581"/>
              <a:gd name="connsiteX248" fmla="*/ 1500553 w 2115682"/>
              <a:gd name="connsiteY248" fmla="*/ 793886 h 1196581"/>
              <a:gd name="connsiteX249" fmla="*/ 1531446 w 2115682"/>
              <a:gd name="connsiteY249" fmla="*/ 834953 h 1196581"/>
              <a:gd name="connsiteX250" fmla="*/ 1559106 w 2115682"/>
              <a:gd name="connsiteY250" fmla="*/ 878358 h 1196581"/>
              <a:gd name="connsiteX251" fmla="*/ 1583389 w 2115682"/>
              <a:gd name="connsiteY251" fmla="*/ 923920 h 1196581"/>
              <a:gd name="connsiteX252" fmla="*/ 1604153 w 2115682"/>
              <a:gd name="connsiteY252" fmla="*/ 971457 h 1196581"/>
              <a:gd name="connsiteX253" fmla="*/ 1621253 w 2115682"/>
              <a:gd name="connsiteY253" fmla="*/ 1020786 h 1196581"/>
              <a:gd name="connsiteX254" fmla="*/ 1634544 w 2115682"/>
              <a:gd name="connsiteY254" fmla="*/ 1071727 h 1196581"/>
              <a:gd name="connsiteX255" fmla="*/ 1672354 w 2115682"/>
              <a:gd name="connsiteY255" fmla="*/ 1071727 h 1196581"/>
              <a:gd name="connsiteX256" fmla="*/ 1679645 w 2115682"/>
              <a:gd name="connsiteY256" fmla="*/ 1106127 h 1196581"/>
              <a:gd name="connsiteX257" fmla="*/ 1686019 w 2115682"/>
              <a:gd name="connsiteY257" fmla="*/ 1152887 h 1196581"/>
              <a:gd name="connsiteX258" fmla="*/ 1688727 w 2115682"/>
              <a:gd name="connsiteY258" fmla="*/ 1196581 h 1196581"/>
              <a:gd name="connsiteX259" fmla="*/ 426754 w 2115682"/>
              <a:gd name="connsiteY259" fmla="*/ 1196581 h 1196581"/>
              <a:gd name="connsiteX260" fmla="*/ 429468 w 2115682"/>
              <a:gd name="connsiteY260" fmla="*/ 1152950 h 1196581"/>
              <a:gd name="connsiteX261" fmla="*/ 435851 w 2115682"/>
              <a:gd name="connsiteY261" fmla="*/ 1106182 h 1196581"/>
              <a:gd name="connsiteX262" fmla="*/ 443157 w 2115682"/>
              <a:gd name="connsiteY262" fmla="*/ 1071738 h 1196581"/>
              <a:gd name="connsiteX263" fmla="*/ 484069 w 2115682"/>
              <a:gd name="connsiteY263" fmla="*/ 1071738 h 1196581"/>
              <a:gd name="connsiteX264" fmla="*/ 497314 w 2115682"/>
              <a:gd name="connsiteY264" fmla="*/ 1020962 h 1196581"/>
              <a:gd name="connsiteX265" fmla="*/ 514338 w 2115682"/>
              <a:gd name="connsiteY265" fmla="*/ 971787 h 1196581"/>
              <a:gd name="connsiteX266" fmla="*/ 534999 w 2115682"/>
              <a:gd name="connsiteY266" fmla="*/ 924393 h 1196581"/>
              <a:gd name="connsiteX267" fmla="*/ 559157 w 2115682"/>
              <a:gd name="connsiteY267" fmla="*/ 878960 h 1196581"/>
              <a:gd name="connsiteX268" fmla="*/ 586670 w 2115682"/>
              <a:gd name="connsiteY268" fmla="*/ 835666 h 1196581"/>
              <a:gd name="connsiteX269" fmla="*/ 617396 w 2115682"/>
              <a:gd name="connsiteY269" fmla="*/ 794693 h 1196581"/>
              <a:gd name="connsiteX270" fmla="*/ 651195 w 2115682"/>
              <a:gd name="connsiteY270" fmla="*/ 756218 h 1196581"/>
              <a:gd name="connsiteX271" fmla="*/ 687924 w 2115682"/>
              <a:gd name="connsiteY271" fmla="*/ 720421 h 1196581"/>
              <a:gd name="connsiteX272" fmla="*/ 727443 w 2115682"/>
              <a:gd name="connsiteY272" fmla="*/ 687483 h 1196581"/>
              <a:gd name="connsiteX273" fmla="*/ 769610 w 2115682"/>
              <a:gd name="connsiteY273" fmla="*/ 657583 h 1196581"/>
              <a:gd name="connsiteX274" fmla="*/ 765171 w 2115682"/>
              <a:gd name="connsiteY274" fmla="*/ 654864 h 1196581"/>
              <a:gd name="connsiteX275" fmla="*/ 779677 w 2115682"/>
              <a:gd name="connsiteY275" fmla="*/ 647090 h 1196581"/>
              <a:gd name="connsiteX276" fmla="*/ 822319 w 2115682"/>
              <a:gd name="connsiteY276" fmla="*/ 628140 h 1196581"/>
              <a:gd name="connsiteX277" fmla="*/ 866721 w 2115682"/>
              <a:gd name="connsiteY277" fmla="*/ 612230 h 1196581"/>
              <a:gd name="connsiteX278" fmla="*/ 912773 w 2115682"/>
              <a:gd name="connsiteY278" fmla="*/ 599500 h 1196581"/>
              <a:gd name="connsiteX279" fmla="*/ 955389 w 2115682"/>
              <a:gd name="connsiteY279" fmla="*/ 589364 h 1196581"/>
              <a:gd name="connsiteX280" fmla="*/ 916647 w 2115682"/>
              <a:gd name="connsiteY280" fmla="*/ 568736 h 1196581"/>
              <a:gd name="connsiteX281" fmla="*/ 876522 w 2115682"/>
              <a:gd name="connsiteY281" fmla="*/ 543126 h 1196581"/>
              <a:gd name="connsiteX282" fmla="*/ 841405 w 2115682"/>
              <a:gd name="connsiteY282" fmla="*/ 512097 h 1196581"/>
              <a:gd name="connsiteX283" fmla="*/ 811722 w 2115682"/>
              <a:gd name="connsiteY283" fmla="*/ 476352 h 1196581"/>
              <a:gd name="connsiteX284" fmla="*/ 787898 w 2115682"/>
              <a:gd name="connsiteY284" fmla="*/ 436591 h 1196581"/>
              <a:gd name="connsiteX285" fmla="*/ 770356 w 2115682"/>
              <a:gd name="connsiteY285" fmla="*/ 393518 h 1196581"/>
              <a:gd name="connsiteX286" fmla="*/ 759520 w 2115682"/>
              <a:gd name="connsiteY286" fmla="*/ 347834 h 1196581"/>
              <a:gd name="connsiteX287" fmla="*/ 755814 w 2115682"/>
              <a:gd name="connsiteY287" fmla="*/ 300242 h 1196581"/>
              <a:gd name="connsiteX288" fmla="*/ 759774 w 2115682"/>
              <a:gd name="connsiteY288" fmla="*/ 251038 h 1196581"/>
              <a:gd name="connsiteX289" fmla="*/ 771237 w 2115682"/>
              <a:gd name="connsiteY289" fmla="*/ 204338 h 1196581"/>
              <a:gd name="connsiteX290" fmla="*/ 789576 w 2115682"/>
              <a:gd name="connsiteY290" fmla="*/ 160770 h 1196581"/>
              <a:gd name="connsiteX291" fmla="*/ 814163 w 2115682"/>
              <a:gd name="connsiteY291" fmla="*/ 120966 h 1196581"/>
              <a:gd name="connsiteX292" fmla="*/ 844371 w 2115682"/>
              <a:gd name="connsiteY292" fmla="*/ 85556 h 1196581"/>
              <a:gd name="connsiteX293" fmla="*/ 879575 w 2115682"/>
              <a:gd name="connsiteY293" fmla="*/ 55170 h 1196581"/>
              <a:gd name="connsiteX294" fmla="*/ 919146 w 2115682"/>
              <a:gd name="connsiteY294" fmla="*/ 30439 h 1196581"/>
              <a:gd name="connsiteX295" fmla="*/ 962457 w 2115682"/>
              <a:gd name="connsiteY295" fmla="*/ 11994 h 1196581"/>
              <a:gd name="connsiteX296" fmla="*/ 1008882 w 2115682"/>
              <a:gd name="connsiteY296" fmla="*/ 465 h 119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</a:cxnLst>
            <a:rect l="l" t="t" r="r" b="b"/>
            <a:pathLst>
              <a:path w="2115682" h="1196581">
                <a:moveTo>
                  <a:pt x="495691" y="184916"/>
                </a:moveTo>
                <a:lnTo>
                  <a:pt x="450692" y="189775"/>
                </a:lnTo>
                <a:lnTo>
                  <a:pt x="409375" y="203617"/>
                </a:lnTo>
                <a:lnTo>
                  <a:pt x="372921" y="225338"/>
                </a:lnTo>
                <a:lnTo>
                  <a:pt x="342511" y="253834"/>
                </a:lnTo>
                <a:lnTo>
                  <a:pt x="319327" y="288000"/>
                </a:lnTo>
                <a:lnTo>
                  <a:pt x="304550" y="326734"/>
                </a:lnTo>
                <a:lnTo>
                  <a:pt x="299362" y="368931"/>
                </a:lnTo>
                <a:lnTo>
                  <a:pt x="299362" y="370229"/>
                </a:lnTo>
                <a:lnTo>
                  <a:pt x="299572" y="371434"/>
                </a:lnTo>
                <a:lnTo>
                  <a:pt x="299572" y="372721"/>
                </a:lnTo>
                <a:lnTo>
                  <a:pt x="319787" y="326767"/>
                </a:lnTo>
                <a:lnTo>
                  <a:pt x="351477" y="287797"/>
                </a:lnTo>
                <a:lnTo>
                  <a:pt x="392671" y="257664"/>
                </a:lnTo>
                <a:lnTo>
                  <a:pt x="441399" y="238225"/>
                </a:lnTo>
                <a:lnTo>
                  <a:pt x="495691" y="231333"/>
                </a:lnTo>
                <a:lnTo>
                  <a:pt x="550024" y="238225"/>
                </a:lnTo>
                <a:lnTo>
                  <a:pt x="598763" y="257664"/>
                </a:lnTo>
                <a:lnTo>
                  <a:pt x="639958" y="287797"/>
                </a:lnTo>
                <a:lnTo>
                  <a:pt x="671659" y="326767"/>
                </a:lnTo>
                <a:lnTo>
                  <a:pt x="691916" y="372721"/>
                </a:lnTo>
                <a:lnTo>
                  <a:pt x="691916" y="371434"/>
                </a:lnTo>
                <a:lnTo>
                  <a:pt x="692125" y="370229"/>
                </a:lnTo>
                <a:lnTo>
                  <a:pt x="692125" y="368931"/>
                </a:lnTo>
                <a:lnTo>
                  <a:pt x="686941" y="326767"/>
                </a:lnTo>
                <a:lnTo>
                  <a:pt x="672158" y="288000"/>
                </a:lnTo>
                <a:lnTo>
                  <a:pt x="648968" y="253834"/>
                </a:lnTo>
                <a:lnTo>
                  <a:pt x="618547" y="225338"/>
                </a:lnTo>
                <a:lnTo>
                  <a:pt x="582074" y="203617"/>
                </a:lnTo>
                <a:lnTo>
                  <a:pt x="540729" y="189775"/>
                </a:lnTo>
                <a:close/>
                <a:moveTo>
                  <a:pt x="1619990" y="184895"/>
                </a:moveTo>
                <a:lnTo>
                  <a:pt x="1574958" y="189755"/>
                </a:lnTo>
                <a:lnTo>
                  <a:pt x="1533628" y="203600"/>
                </a:lnTo>
                <a:lnTo>
                  <a:pt x="1497176" y="225325"/>
                </a:lnTo>
                <a:lnTo>
                  <a:pt x="1466777" y="253826"/>
                </a:lnTo>
                <a:lnTo>
                  <a:pt x="1443607" y="287996"/>
                </a:lnTo>
                <a:lnTo>
                  <a:pt x="1428843" y="326733"/>
                </a:lnTo>
                <a:lnTo>
                  <a:pt x="1423661" y="368931"/>
                </a:lnTo>
                <a:lnTo>
                  <a:pt x="1423766" y="372711"/>
                </a:lnTo>
                <a:lnTo>
                  <a:pt x="1444022" y="326756"/>
                </a:lnTo>
                <a:lnTo>
                  <a:pt x="1475723" y="287783"/>
                </a:lnTo>
                <a:lnTo>
                  <a:pt x="1516918" y="257647"/>
                </a:lnTo>
                <a:lnTo>
                  <a:pt x="1565657" y="238205"/>
                </a:lnTo>
                <a:lnTo>
                  <a:pt x="1619990" y="231312"/>
                </a:lnTo>
                <a:lnTo>
                  <a:pt x="1674322" y="238205"/>
                </a:lnTo>
                <a:lnTo>
                  <a:pt x="1723055" y="257647"/>
                </a:lnTo>
                <a:lnTo>
                  <a:pt x="1764234" y="287783"/>
                </a:lnTo>
                <a:lnTo>
                  <a:pt x="1795886" y="326733"/>
                </a:lnTo>
                <a:lnTo>
                  <a:pt x="1816110" y="372711"/>
                </a:lnTo>
                <a:lnTo>
                  <a:pt x="1816110" y="371434"/>
                </a:lnTo>
                <a:lnTo>
                  <a:pt x="1816319" y="370229"/>
                </a:lnTo>
                <a:lnTo>
                  <a:pt x="1816319" y="368931"/>
                </a:lnTo>
                <a:lnTo>
                  <a:pt x="1811134" y="326756"/>
                </a:lnTo>
                <a:lnTo>
                  <a:pt x="1796354" y="287996"/>
                </a:lnTo>
                <a:lnTo>
                  <a:pt x="1773170" y="253826"/>
                </a:lnTo>
                <a:lnTo>
                  <a:pt x="1742760" y="225325"/>
                </a:lnTo>
                <a:lnTo>
                  <a:pt x="1706306" y="203600"/>
                </a:lnTo>
                <a:lnTo>
                  <a:pt x="1664989" y="189755"/>
                </a:lnTo>
                <a:close/>
                <a:moveTo>
                  <a:pt x="1619990" y="125096"/>
                </a:moveTo>
                <a:lnTo>
                  <a:pt x="1669120" y="130076"/>
                </a:lnTo>
                <a:lnTo>
                  <a:pt x="1714869" y="144360"/>
                </a:lnTo>
                <a:lnTo>
                  <a:pt x="1756260" y="166962"/>
                </a:lnTo>
                <a:lnTo>
                  <a:pt x="1777859" y="184895"/>
                </a:lnTo>
                <a:lnTo>
                  <a:pt x="1792315" y="196896"/>
                </a:lnTo>
                <a:lnTo>
                  <a:pt x="1822058" y="233175"/>
                </a:lnTo>
                <a:lnTo>
                  <a:pt x="1844512" y="274815"/>
                </a:lnTo>
                <a:lnTo>
                  <a:pt x="1858701" y="320828"/>
                </a:lnTo>
                <a:lnTo>
                  <a:pt x="1863647" y="370229"/>
                </a:lnTo>
                <a:lnTo>
                  <a:pt x="1863371" y="372711"/>
                </a:lnTo>
                <a:lnTo>
                  <a:pt x="1857553" y="424876"/>
                </a:lnTo>
                <a:lnTo>
                  <a:pt x="1840169" y="475192"/>
                </a:lnTo>
                <a:lnTo>
                  <a:pt x="1812849" y="519840"/>
                </a:lnTo>
                <a:lnTo>
                  <a:pt x="1776945" y="557484"/>
                </a:lnTo>
                <a:lnTo>
                  <a:pt x="1733808" y="586789"/>
                </a:lnTo>
                <a:lnTo>
                  <a:pt x="1779810" y="600089"/>
                </a:lnTo>
                <a:lnTo>
                  <a:pt x="1823868" y="617602"/>
                </a:lnTo>
                <a:lnTo>
                  <a:pt x="1865749" y="639096"/>
                </a:lnTo>
                <a:lnTo>
                  <a:pt x="1905218" y="664337"/>
                </a:lnTo>
                <a:lnTo>
                  <a:pt x="1942041" y="693095"/>
                </a:lnTo>
                <a:lnTo>
                  <a:pt x="1975984" y="725135"/>
                </a:lnTo>
                <a:lnTo>
                  <a:pt x="2006811" y="760225"/>
                </a:lnTo>
                <a:lnTo>
                  <a:pt x="2034288" y="798133"/>
                </a:lnTo>
                <a:lnTo>
                  <a:pt x="2058181" y="838626"/>
                </a:lnTo>
                <a:lnTo>
                  <a:pt x="2078256" y="881472"/>
                </a:lnTo>
                <a:lnTo>
                  <a:pt x="2094278" y="926437"/>
                </a:lnTo>
                <a:lnTo>
                  <a:pt x="2106013" y="973290"/>
                </a:lnTo>
                <a:lnTo>
                  <a:pt x="2113225" y="1021798"/>
                </a:lnTo>
                <a:lnTo>
                  <a:pt x="2115682" y="1071727"/>
                </a:lnTo>
                <a:lnTo>
                  <a:pt x="1672354" y="1071727"/>
                </a:lnTo>
                <a:lnTo>
                  <a:pt x="1669962" y="1060442"/>
                </a:lnTo>
                <a:lnTo>
                  <a:pt x="1657081" y="1015971"/>
                </a:lnTo>
                <a:lnTo>
                  <a:pt x="1641113" y="972854"/>
                </a:lnTo>
                <a:lnTo>
                  <a:pt x="1622168" y="931234"/>
                </a:lnTo>
                <a:lnTo>
                  <a:pt x="1600357" y="891248"/>
                </a:lnTo>
                <a:lnTo>
                  <a:pt x="1575791" y="853039"/>
                </a:lnTo>
                <a:lnTo>
                  <a:pt x="1548579" y="816746"/>
                </a:lnTo>
                <a:lnTo>
                  <a:pt x="1518834" y="782509"/>
                </a:lnTo>
                <a:lnTo>
                  <a:pt x="1486665" y="750470"/>
                </a:lnTo>
                <a:lnTo>
                  <a:pt x="1452183" y="720768"/>
                </a:lnTo>
                <a:lnTo>
                  <a:pt x="1415499" y="693543"/>
                </a:lnTo>
                <a:lnTo>
                  <a:pt x="1376724" y="668937"/>
                </a:lnTo>
                <a:lnTo>
                  <a:pt x="1350455" y="654856"/>
                </a:lnTo>
                <a:lnTo>
                  <a:pt x="1384411" y="634201"/>
                </a:lnTo>
                <a:lnTo>
                  <a:pt x="1423190" y="614881"/>
                </a:lnTo>
                <a:lnTo>
                  <a:pt x="1463774" y="598976"/>
                </a:lnTo>
                <a:lnTo>
                  <a:pt x="1506067" y="586789"/>
                </a:lnTo>
                <a:lnTo>
                  <a:pt x="1462941" y="557504"/>
                </a:lnTo>
                <a:lnTo>
                  <a:pt x="1427063" y="519862"/>
                </a:lnTo>
                <a:lnTo>
                  <a:pt x="1399774" y="475207"/>
                </a:lnTo>
                <a:lnTo>
                  <a:pt x="1382416" y="424881"/>
                </a:lnTo>
                <a:lnTo>
                  <a:pt x="1376332" y="370229"/>
                </a:lnTo>
                <a:lnTo>
                  <a:pt x="1381279" y="320828"/>
                </a:lnTo>
                <a:lnTo>
                  <a:pt x="1395468" y="274815"/>
                </a:lnTo>
                <a:lnTo>
                  <a:pt x="1417922" y="233175"/>
                </a:lnTo>
                <a:lnTo>
                  <a:pt x="1447665" y="196896"/>
                </a:lnTo>
                <a:lnTo>
                  <a:pt x="1483720" y="166962"/>
                </a:lnTo>
                <a:lnTo>
                  <a:pt x="1525111" y="144360"/>
                </a:lnTo>
                <a:lnTo>
                  <a:pt x="1570859" y="130076"/>
                </a:lnTo>
                <a:close/>
                <a:moveTo>
                  <a:pt x="495691" y="125096"/>
                </a:moveTo>
                <a:lnTo>
                  <a:pt x="544822" y="130076"/>
                </a:lnTo>
                <a:lnTo>
                  <a:pt x="590571" y="144360"/>
                </a:lnTo>
                <a:lnTo>
                  <a:pt x="631961" y="166962"/>
                </a:lnTo>
                <a:lnTo>
                  <a:pt x="653586" y="184916"/>
                </a:lnTo>
                <a:lnTo>
                  <a:pt x="668016" y="196896"/>
                </a:lnTo>
                <a:lnTo>
                  <a:pt x="697759" y="233175"/>
                </a:lnTo>
                <a:lnTo>
                  <a:pt x="720213" y="274815"/>
                </a:lnTo>
                <a:lnTo>
                  <a:pt x="734402" y="320828"/>
                </a:lnTo>
                <a:lnTo>
                  <a:pt x="739349" y="370229"/>
                </a:lnTo>
                <a:lnTo>
                  <a:pt x="739071" y="372721"/>
                </a:lnTo>
                <a:lnTo>
                  <a:pt x="733265" y="424886"/>
                </a:lnTo>
                <a:lnTo>
                  <a:pt x="715907" y="475208"/>
                </a:lnTo>
                <a:lnTo>
                  <a:pt x="688619" y="519859"/>
                </a:lnTo>
                <a:lnTo>
                  <a:pt x="652740" y="557505"/>
                </a:lnTo>
                <a:lnTo>
                  <a:pt x="609614" y="586810"/>
                </a:lnTo>
                <a:lnTo>
                  <a:pt x="652357" y="599139"/>
                </a:lnTo>
                <a:lnTo>
                  <a:pt x="693342" y="615250"/>
                </a:lnTo>
                <a:lnTo>
                  <a:pt x="732462" y="634835"/>
                </a:lnTo>
                <a:lnTo>
                  <a:pt x="765171" y="654864"/>
                </a:lnTo>
                <a:lnTo>
                  <a:pt x="738906" y="668939"/>
                </a:lnTo>
                <a:lnTo>
                  <a:pt x="700117" y="693546"/>
                </a:lnTo>
                <a:lnTo>
                  <a:pt x="663420" y="720773"/>
                </a:lnTo>
                <a:lnTo>
                  <a:pt x="628926" y="750477"/>
                </a:lnTo>
                <a:lnTo>
                  <a:pt x="596745" y="782519"/>
                </a:lnTo>
                <a:lnTo>
                  <a:pt x="566988" y="816759"/>
                </a:lnTo>
                <a:lnTo>
                  <a:pt x="539765" y="853056"/>
                </a:lnTo>
                <a:lnTo>
                  <a:pt x="515188" y="891269"/>
                </a:lnTo>
                <a:lnTo>
                  <a:pt x="493367" y="931260"/>
                </a:lnTo>
                <a:lnTo>
                  <a:pt x="474412" y="972887"/>
                </a:lnTo>
                <a:lnTo>
                  <a:pt x="458433" y="1016009"/>
                </a:lnTo>
                <a:lnTo>
                  <a:pt x="445543" y="1060488"/>
                </a:lnTo>
                <a:lnTo>
                  <a:pt x="443157" y="1071738"/>
                </a:lnTo>
                <a:lnTo>
                  <a:pt x="0" y="1071738"/>
                </a:lnTo>
                <a:lnTo>
                  <a:pt x="2456" y="1021816"/>
                </a:lnTo>
                <a:lnTo>
                  <a:pt x="9668" y="973314"/>
                </a:lnTo>
                <a:lnTo>
                  <a:pt x="21403" y="926465"/>
                </a:lnTo>
                <a:lnTo>
                  <a:pt x="37425" y="881501"/>
                </a:lnTo>
                <a:lnTo>
                  <a:pt x="57500" y="838656"/>
                </a:lnTo>
                <a:lnTo>
                  <a:pt x="81393" y="798162"/>
                </a:lnTo>
                <a:lnTo>
                  <a:pt x="108871" y="760253"/>
                </a:lnTo>
                <a:lnTo>
                  <a:pt x="139698" y="725160"/>
                </a:lnTo>
                <a:lnTo>
                  <a:pt x="173640" y="693118"/>
                </a:lnTo>
                <a:lnTo>
                  <a:pt x="210463" y="664359"/>
                </a:lnTo>
                <a:lnTo>
                  <a:pt x="249932" y="639116"/>
                </a:lnTo>
                <a:lnTo>
                  <a:pt x="291813" y="617621"/>
                </a:lnTo>
                <a:lnTo>
                  <a:pt x="335871" y="600108"/>
                </a:lnTo>
                <a:lnTo>
                  <a:pt x="381873" y="586810"/>
                </a:lnTo>
                <a:lnTo>
                  <a:pt x="338747" y="557525"/>
                </a:lnTo>
                <a:lnTo>
                  <a:pt x="302869" y="519882"/>
                </a:lnTo>
                <a:lnTo>
                  <a:pt x="275580" y="475223"/>
                </a:lnTo>
                <a:lnTo>
                  <a:pt x="258222" y="424891"/>
                </a:lnTo>
                <a:lnTo>
                  <a:pt x="252138" y="370229"/>
                </a:lnTo>
                <a:lnTo>
                  <a:pt x="257085" y="320828"/>
                </a:lnTo>
                <a:lnTo>
                  <a:pt x="271272" y="274815"/>
                </a:lnTo>
                <a:lnTo>
                  <a:pt x="293723" y="233175"/>
                </a:lnTo>
                <a:lnTo>
                  <a:pt x="323458" y="196896"/>
                </a:lnTo>
                <a:lnTo>
                  <a:pt x="359501" y="166962"/>
                </a:lnTo>
                <a:lnTo>
                  <a:pt x="400872" y="144360"/>
                </a:lnTo>
                <a:lnTo>
                  <a:pt x="446595" y="130076"/>
                </a:lnTo>
                <a:close/>
                <a:moveTo>
                  <a:pt x="1057794" y="49673"/>
                </a:moveTo>
                <a:lnTo>
                  <a:pt x="1011681" y="53550"/>
                </a:lnTo>
                <a:lnTo>
                  <a:pt x="968271" y="64726"/>
                </a:lnTo>
                <a:lnTo>
                  <a:pt x="928293" y="82521"/>
                </a:lnTo>
                <a:lnTo>
                  <a:pt x="892472" y="106255"/>
                </a:lnTo>
                <a:lnTo>
                  <a:pt x="861534" y="135249"/>
                </a:lnTo>
                <a:lnTo>
                  <a:pt x="836207" y="168821"/>
                </a:lnTo>
                <a:lnTo>
                  <a:pt x="817217" y="206292"/>
                </a:lnTo>
                <a:lnTo>
                  <a:pt x="805290" y="246982"/>
                </a:lnTo>
                <a:lnTo>
                  <a:pt x="801153" y="290211"/>
                </a:lnTo>
                <a:lnTo>
                  <a:pt x="801153" y="291865"/>
                </a:lnTo>
                <a:lnTo>
                  <a:pt x="801362" y="293530"/>
                </a:lnTo>
                <a:lnTo>
                  <a:pt x="801467" y="295184"/>
                </a:lnTo>
                <a:lnTo>
                  <a:pt x="818705" y="251454"/>
                </a:lnTo>
                <a:lnTo>
                  <a:pt x="843950" y="212022"/>
                </a:lnTo>
                <a:lnTo>
                  <a:pt x="876275" y="177775"/>
                </a:lnTo>
                <a:lnTo>
                  <a:pt x="914750" y="149596"/>
                </a:lnTo>
                <a:lnTo>
                  <a:pt x="958448" y="128373"/>
                </a:lnTo>
                <a:lnTo>
                  <a:pt x="1006439" y="114989"/>
                </a:lnTo>
                <a:lnTo>
                  <a:pt x="1057794" y="110331"/>
                </a:lnTo>
                <a:lnTo>
                  <a:pt x="1109156" y="114989"/>
                </a:lnTo>
                <a:lnTo>
                  <a:pt x="1157161" y="128373"/>
                </a:lnTo>
                <a:lnTo>
                  <a:pt x="1200879" y="149596"/>
                </a:lnTo>
                <a:lnTo>
                  <a:pt x="1239377" y="177775"/>
                </a:lnTo>
                <a:lnTo>
                  <a:pt x="1271722" y="212022"/>
                </a:lnTo>
                <a:lnTo>
                  <a:pt x="1296983" y="251454"/>
                </a:lnTo>
                <a:lnTo>
                  <a:pt x="1314226" y="295184"/>
                </a:lnTo>
                <a:lnTo>
                  <a:pt x="1314226" y="293530"/>
                </a:lnTo>
                <a:lnTo>
                  <a:pt x="1314436" y="291865"/>
                </a:lnTo>
                <a:lnTo>
                  <a:pt x="1314436" y="290211"/>
                </a:lnTo>
                <a:lnTo>
                  <a:pt x="1310302" y="246982"/>
                </a:lnTo>
                <a:lnTo>
                  <a:pt x="1298384" y="206292"/>
                </a:lnTo>
                <a:lnTo>
                  <a:pt x="1279405" y="168821"/>
                </a:lnTo>
                <a:lnTo>
                  <a:pt x="1254089" y="135249"/>
                </a:lnTo>
                <a:lnTo>
                  <a:pt x="1223160" y="106255"/>
                </a:lnTo>
                <a:lnTo>
                  <a:pt x="1187342" y="82521"/>
                </a:lnTo>
                <a:lnTo>
                  <a:pt x="1147360" y="64726"/>
                </a:lnTo>
                <a:lnTo>
                  <a:pt x="1103936" y="53550"/>
                </a:lnTo>
                <a:lnTo>
                  <a:pt x="1057794" y="49673"/>
                </a:lnTo>
                <a:close/>
                <a:moveTo>
                  <a:pt x="1014593" y="0"/>
                </a:moveTo>
                <a:lnTo>
                  <a:pt x="1101018" y="0"/>
                </a:lnTo>
                <a:lnTo>
                  <a:pt x="1106732" y="465"/>
                </a:lnTo>
                <a:lnTo>
                  <a:pt x="1153171" y="11994"/>
                </a:lnTo>
                <a:lnTo>
                  <a:pt x="1196489" y="30439"/>
                </a:lnTo>
                <a:lnTo>
                  <a:pt x="1227264" y="49673"/>
                </a:lnTo>
                <a:lnTo>
                  <a:pt x="1236059" y="55170"/>
                </a:lnTo>
                <a:lnTo>
                  <a:pt x="1271256" y="85556"/>
                </a:lnTo>
                <a:lnTo>
                  <a:pt x="1301456" y="120966"/>
                </a:lnTo>
                <a:lnTo>
                  <a:pt x="1326033" y="160770"/>
                </a:lnTo>
                <a:lnTo>
                  <a:pt x="1344361" y="204338"/>
                </a:lnTo>
                <a:lnTo>
                  <a:pt x="1355817" y="251038"/>
                </a:lnTo>
                <a:lnTo>
                  <a:pt x="1359368" y="295184"/>
                </a:lnTo>
                <a:lnTo>
                  <a:pt x="1359775" y="300242"/>
                </a:lnTo>
                <a:lnTo>
                  <a:pt x="1356075" y="347830"/>
                </a:lnTo>
                <a:lnTo>
                  <a:pt x="1345255" y="393511"/>
                </a:lnTo>
                <a:lnTo>
                  <a:pt x="1327731" y="436583"/>
                </a:lnTo>
                <a:lnTo>
                  <a:pt x="1303921" y="476344"/>
                </a:lnTo>
                <a:lnTo>
                  <a:pt x="1274242" y="512091"/>
                </a:lnTo>
                <a:lnTo>
                  <a:pt x="1239110" y="543122"/>
                </a:lnTo>
                <a:lnTo>
                  <a:pt x="1198942" y="568736"/>
                </a:lnTo>
                <a:lnTo>
                  <a:pt x="1160200" y="589364"/>
                </a:lnTo>
                <a:lnTo>
                  <a:pt x="1202921" y="599500"/>
                </a:lnTo>
                <a:lnTo>
                  <a:pt x="1248955" y="612230"/>
                </a:lnTo>
                <a:lnTo>
                  <a:pt x="1293341" y="628140"/>
                </a:lnTo>
                <a:lnTo>
                  <a:pt x="1335967" y="647089"/>
                </a:lnTo>
                <a:lnTo>
                  <a:pt x="1350455" y="654856"/>
                </a:lnTo>
                <a:lnTo>
                  <a:pt x="1347538" y="656630"/>
                </a:lnTo>
                <a:lnTo>
                  <a:pt x="1389921" y="686529"/>
                </a:lnTo>
                <a:lnTo>
                  <a:pt x="1429647" y="719492"/>
                </a:lnTo>
                <a:lnTo>
                  <a:pt x="1466572" y="755338"/>
                </a:lnTo>
                <a:lnTo>
                  <a:pt x="1500553" y="793886"/>
                </a:lnTo>
                <a:lnTo>
                  <a:pt x="1531446" y="834953"/>
                </a:lnTo>
                <a:lnTo>
                  <a:pt x="1559106" y="878358"/>
                </a:lnTo>
                <a:lnTo>
                  <a:pt x="1583389" y="923920"/>
                </a:lnTo>
                <a:lnTo>
                  <a:pt x="1604153" y="971457"/>
                </a:lnTo>
                <a:lnTo>
                  <a:pt x="1621253" y="1020786"/>
                </a:lnTo>
                <a:lnTo>
                  <a:pt x="1634544" y="1071727"/>
                </a:lnTo>
                <a:lnTo>
                  <a:pt x="1672354" y="1071727"/>
                </a:lnTo>
                <a:lnTo>
                  <a:pt x="1679645" y="1106127"/>
                </a:lnTo>
                <a:lnTo>
                  <a:pt x="1686019" y="1152887"/>
                </a:lnTo>
                <a:lnTo>
                  <a:pt x="1688727" y="1196581"/>
                </a:lnTo>
                <a:lnTo>
                  <a:pt x="426754" y="1196581"/>
                </a:lnTo>
                <a:lnTo>
                  <a:pt x="429468" y="1152950"/>
                </a:lnTo>
                <a:lnTo>
                  <a:pt x="435851" y="1106182"/>
                </a:lnTo>
                <a:lnTo>
                  <a:pt x="443157" y="1071738"/>
                </a:lnTo>
                <a:lnTo>
                  <a:pt x="484069" y="1071738"/>
                </a:lnTo>
                <a:lnTo>
                  <a:pt x="497314" y="1020962"/>
                </a:lnTo>
                <a:lnTo>
                  <a:pt x="514338" y="971787"/>
                </a:lnTo>
                <a:lnTo>
                  <a:pt x="534999" y="924393"/>
                </a:lnTo>
                <a:lnTo>
                  <a:pt x="559157" y="878960"/>
                </a:lnTo>
                <a:lnTo>
                  <a:pt x="586670" y="835666"/>
                </a:lnTo>
                <a:lnTo>
                  <a:pt x="617396" y="794693"/>
                </a:lnTo>
                <a:lnTo>
                  <a:pt x="651195" y="756218"/>
                </a:lnTo>
                <a:lnTo>
                  <a:pt x="687924" y="720421"/>
                </a:lnTo>
                <a:lnTo>
                  <a:pt x="727443" y="687483"/>
                </a:lnTo>
                <a:lnTo>
                  <a:pt x="769610" y="657583"/>
                </a:lnTo>
                <a:lnTo>
                  <a:pt x="765171" y="654864"/>
                </a:lnTo>
                <a:lnTo>
                  <a:pt x="779677" y="647090"/>
                </a:lnTo>
                <a:lnTo>
                  <a:pt x="822319" y="628140"/>
                </a:lnTo>
                <a:lnTo>
                  <a:pt x="866721" y="612230"/>
                </a:lnTo>
                <a:lnTo>
                  <a:pt x="912773" y="599500"/>
                </a:lnTo>
                <a:lnTo>
                  <a:pt x="955389" y="589364"/>
                </a:lnTo>
                <a:lnTo>
                  <a:pt x="916647" y="568736"/>
                </a:lnTo>
                <a:lnTo>
                  <a:pt x="876522" y="543126"/>
                </a:lnTo>
                <a:lnTo>
                  <a:pt x="841405" y="512097"/>
                </a:lnTo>
                <a:lnTo>
                  <a:pt x="811722" y="476352"/>
                </a:lnTo>
                <a:lnTo>
                  <a:pt x="787898" y="436591"/>
                </a:lnTo>
                <a:lnTo>
                  <a:pt x="770356" y="393518"/>
                </a:lnTo>
                <a:lnTo>
                  <a:pt x="759520" y="347834"/>
                </a:lnTo>
                <a:lnTo>
                  <a:pt x="755814" y="300242"/>
                </a:lnTo>
                <a:lnTo>
                  <a:pt x="759774" y="251038"/>
                </a:lnTo>
                <a:lnTo>
                  <a:pt x="771237" y="204338"/>
                </a:lnTo>
                <a:lnTo>
                  <a:pt x="789576" y="160770"/>
                </a:lnTo>
                <a:lnTo>
                  <a:pt x="814163" y="120966"/>
                </a:lnTo>
                <a:lnTo>
                  <a:pt x="844371" y="85556"/>
                </a:lnTo>
                <a:lnTo>
                  <a:pt x="879575" y="55170"/>
                </a:lnTo>
                <a:lnTo>
                  <a:pt x="919146" y="30439"/>
                </a:lnTo>
                <a:lnTo>
                  <a:pt x="962457" y="11994"/>
                </a:lnTo>
                <a:lnTo>
                  <a:pt x="1008882" y="46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27" name="TextBox 26"/>
          <p:cNvSpPr txBox="1"/>
          <p:nvPr/>
        </p:nvSpPr>
        <p:spPr>
          <a:xfrm>
            <a:off x="581192" y="2938229"/>
            <a:ext cx="3394327" cy="71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26" b="1" dirty="0">
                <a:latin typeface="+mj-lt"/>
                <a:cs typeface="Arial" panose="020B0604020202020204" pitchFamily="34" charset="0"/>
              </a:rPr>
              <a:t>Don avec </a:t>
            </a:r>
            <a:r>
              <a:rPr lang="fr-FR" sz="2426" b="1" dirty="0" smtClean="0">
                <a:latin typeface="+mj-lt"/>
                <a:cs typeface="Arial" panose="020B0604020202020204" pitchFamily="34" charset="0"/>
              </a:rPr>
              <a:t>récompense</a:t>
            </a:r>
          </a:p>
          <a:p>
            <a:pPr algn="ctr"/>
            <a:r>
              <a:rPr lang="fr-FR" sz="1600" dirty="0" err="1" smtClean="0">
                <a:latin typeface="+mj-lt"/>
                <a:cs typeface="Arial" panose="020B0604020202020204" pitchFamily="34" charset="0"/>
              </a:rPr>
              <a:t>Reward-based</a:t>
            </a:r>
            <a:r>
              <a:rPr lang="fr-FR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fr-FR" sz="1600" dirty="0" err="1" smtClean="0">
                <a:latin typeface="+mj-lt"/>
                <a:cs typeface="Arial" panose="020B0604020202020204" pitchFamily="34" charset="0"/>
              </a:rPr>
              <a:t>crowdfunding</a:t>
            </a:r>
            <a:endParaRPr lang="fr-FR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5042" y="5437456"/>
            <a:ext cx="3310330" cy="71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26" b="1" dirty="0">
                <a:latin typeface="+mj-lt"/>
                <a:cs typeface="Arial" panose="020B0604020202020204" pitchFamily="34" charset="0"/>
              </a:rPr>
              <a:t>Prise de </a:t>
            </a:r>
            <a:r>
              <a:rPr lang="fr-FR" sz="2426" b="1" dirty="0" smtClean="0">
                <a:latin typeface="+mj-lt"/>
                <a:cs typeface="Arial" panose="020B0604020202020204" pitchFamily="34" charset="0"/>
              </a:rPr>
              <a:t>participation</a:t>
            </a:r>
          </a:p>
          <a:p>
            <a:pPr algn="ctr"/>
            <a:r>
              <a:rPr lang="fr-FR" sz="1600" dirty="0" err="1" smtClean="0">
                <a:latin typeface="+mj-lt"/>
                <a:cs typeface="Arial" panose="020B0604020202020204" pitchFamily="34" charset="0"/>
              </a:rPr>
              <a:t>crowdequity</a:t>
            </a:r>
            <a:endParaRPr lang="fr-FR" sz="2426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042" y="4146748"/>
            <a:ext cx="3355405" cy="108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26" b="1" dirty="0" smtClean="0">
                <a:latin typeface="+mj-lt"/>
                <a:cs typeface="Arial" panose="020B0604020202020204" pitchFamily="34" charset="0"/>
              </a:rPr>
              <a:t>Prêt</a:t>
            </a:r>
          </a:p>
          <a:p>
            <a:pPr algn="ctr"/>
            <a:r>
              <a:rPr lang="fr-FR" sz="1600" dirty="0" err="1" smtClean="0">
                <a:latin typeface="+mj-lt"/>
                <a:cs typeface="Arial" panose="020B0604020202020204" pitchFamily="34" charset="0"/>
              </a:rPr>
              <a:t>crowdlending</a:t>
            </a:r>
            <a:endParaRPr lang="fr-FR" sz="1600" dirty="0" smtClean="0">
              <a:latin typeface="+mj-lt"/>
              <a:cs typeface="Arial" panose="020B0604020202020204" pitchFamily="34" charset="0"/>
            </a:endParaRPr>
          </a:p>
          <a:p>
            <a:pPr algn="ctr"/>
            <a:endParaRPr lang="fr-FR" sz="2426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053665" y="2787208"/>
            <a:ext cx="1282951" cy="725608"/>
          </a:xfrm>
          <a:custGeom>
            <a:avLst/>
            <a:gdLst>
              <a:gd name="connsiteX0" fmla="*/ 495691 w 2115682"/>
              <a:gd name="connsiteY0" fmla="*/ 184916 h 1196581"/>
              <a:gd name="connsiteX1" fmla="*/ 450692 w 2115682"/>
              <a:gd name="connsiteY1" fmla="*/ 189775 h 1196581"/>
              <a:gd name="connsiteX2" fmla="*/ 409375 w 2115682"/>
              <a:gd name="connsiteY2" fmla="*/ 203617 h 1196581"/>
              <a:gd name="connsiteX3" fmla="*/ 372921 w 2115682"/>
              <a:gd name="connsiteY3" fmla="*/ 225338 h 1196581"/>
              <a:gd name="connsiteX4" fmla="*/ 342511 w 2115682"/>
              <a:gd name="connsiteY4" fmla="*/ 253834 h 1196581"/>
              <a:gd name="connsiteX5" fmla="*/ 319327 w 2115682"/>
              <a:gd name="connsiteY5" fmla="*/ 288000 h 1196581"/>
              <a:gd name="connsiteX6" fmla="*/ 304550 w 2115682"/>
              <a:gd name="connsiteY6" fmla="*/ 326734 h 1196581"/>
              <a:gd name="connsiteX7" fmla="*/ 299362 w 2115682"/>
              <a:gd name="connsiteY7" fmla="*/ 368931 h 1196581"/>
              <a:gd name="connsiteX8" fmla="*/ 299362 w 2115682"/>
              <a:gd name="connsiteY8" fmla="*/ 370229 h 1196581"/>
              <a:gd name="connsiteX9" fmla="*/ 299572 w 2115682"/>
              <a:gd name="connsiteY9" fmla="*/ 371434 h 1196581"/>
              <a:gd name="connsiteX10" fmla="*/ 299572 w 2115682"/>
              <a:gd name="connsiteY10" fmla="*/ 372721 h 1196581"/>
              <a:gd name="connsiteX11" fmla="*/ 319787 w 2115682"/>
              <a:gd name="connsiteY11" fmla="*/ 326767 h 1196581"/>
              <a:gd name="connsiteX12" fmla="*/ 351477 w 2115682"/>
              <a:gd name="connsiteY12" fmla="*/ 287797 h 1196581"/>
              <a:gd name="connsiteX13" fmla="*/ 392671 w 2115682"/>
              <a:gd name="connsiteY13" fmla="*/ 257664 h 1196581"/>
              <a:gd name="connsiteX14" fmla="*/ 441399 w 2115682"/>
              <a:gd name="connsiteY14" fmla="*/ 238225 h 1196581"/>
              <a:gd name="connsiteX15" fmla="*/ 495691 w 2115682"/>
              <a:gd name="connsiteY15" fmla="*/ 231333 h 1196581"/>
              <a:gd name="connsiteX16" fmla="*/ 550024 w 2115682"/>
              <a:gd name="connsiteY16" fmla="*/ 238225 h 1196581"/>
              <a:gd name="connsiteX17" fmla="*/ 598763 w 2115682"/>
              <a:gd name="connsiteY17" fmla="*/ 257664 h 1196581"/>
              <a:gd name="connsiteX18" fmla="*/ 639958 w 2115682"/>
              <a:gd name="connsiteY18" fmla="*/ 287797 h 1196581"/>
              <a:gd name="connsiteX19" fmla="*/ 671659 w 2115682"/>
              <a:gd name="connsiteY19" fmla="*/ 326767 h 1196581"/>
              <a:gd name="connsiteX20" fmla="*/ 691916 w 2115682"/>
              <a:gd name="connsiteY20" fmla="*/ 372721 h 1196581"/>
              <a:gd name="connsiteX21" fmla="*/ 691916 w 2115682"/>
              <a:gd name="connsiteY21" fmla="*/ 371434 h 1196581"/>
              <a:gd name="connsiteX22" fmla="*/ 692125 w 2115682"/>
              <a:gd name="connsiteY22" fmla="*/ 370229 h 1196581"/>
              <a:gd name="connsiteX23" fmla="*/ 692125 w 2115682"/>
              <a:gd name="connsiteY23" fmla="*/ 368931 h 1196581"/>
              <a:gd name="connsiteX24" fmla="*/ 686941 w 2115682"/>
              <a:gd name="connsiteY24" fmla="*/ 326767 h 1196581"/>
              <a:gd name="connsiteX25" fmla="*/ 672158 w 2115682"/>
              <a:gd name="connsiteY25" fmla="*/ 288000 h 1196581"/>
              <a:gd name="connsiteX26" fmla="*/ 648968 w 2115682"/>
              <a:gd name="connsiteY26" fmla="*/ 253834 h 1196581"/>
              <a:gd name="connsiteX27" fmla="*/ 618547 w 2115682"/>
              <a:gd name="connsiteY27" fmla="*/ 225338 h 1196581"/>
              <a:gd name="connsiteX28" fmla="*/ 582074 w 2115682"/>
              <a:gd name="connsiteY28" fmla="*/ 203617 h 1196581"/>
              <a:gd name="connsiteX29" fmla="*/ 540729 w 2115682"/>
              <a:gd name="connsiteY29" fmla="*/ 189775 h 1196581"/>
              <a:gd name="connsiteX30" fmla="*/ 1619990 w 2115682"/>
              <a:gd name="connsiteY30" fmla="*/ 184895 h 1196581"/>
              <a:gd name="connsiteX31" fmla="*/ 1574958 w 2115682"/>
              <a:gd name="connsiteY31" fmla="*/ 189755 h 1196581"/>
              <a:gd name="connsiteX32" fmla="*/ 1533628 w 2115682"/>
              <a:gd name="connsiteY32" fmla="*/ 203600 h 1196581"/>
              <a:gd name="connsiteX33" fmla="*/ 1497176 w 2115682"/>
              <a:gd name="connsiteY33" fmla="*/ 225325 h 1196581"/>
              <a:gd name="connsiteX34" fmla="*/ 1466777 w 2115682"/>
              <a:gd name="connsiteY34" fmla="*/ 253826 h 1196581"/>
              <a:gd name="connsiteX35" fmla="*/ 1443607 w 2115682"/>
              <a:gd name="connsiteY35" fmla="*/ 287996 h 1196581"/>
              <a:gd name="connsiteX36" fmla="*/ 1428843 w 2115682"/>
              <a:gd name="connsiteY36" fmla="*/ 326733 h 1196581"/>
              <a:gd name="connsiteX37" fmla="*/ 1423661 w 2115682"/>
              <a:gd name="connsiteY37" fmla="*/ 368931 h 1196581"/>
              <a:gd name="connsiteX38" fmla="*/ 1423766 w 2115682"/>
              <a:gd name="connsiteY38" fmla="*/ 372711 h 1196581"/>
              <a:gd name="connsiteX39" fmla="*/ 1444022 w 2115682"/>
              <a:gd name="connsiteY39" fmla="*/ 326756 h 1196581"/>
              <a:gd name="connsiteX40" fmla="*/ 1475723 w 2115682"/>
              <a:gd name="connsiteY40" fmla="*/ 287783 h 1196581"/>
              <a:gd name="connsiteX41" fmla="*/ 1516918 w 2115682"/>
              <a:gd name="connsiteY41" fmla="*/ 257647 h 1196581"/>
              <a:gd name="connsiteX42" fmla="*/ 1565657 w 2115682"/>
              <a:gd name="connsiteY42" fmla="*/ 238205 h 1196581"/>
              <a:gd name="connsiteX43" fmla="*/ 1619990 w 2115682"/>
              <a:gd name="connsiteY43" fmla="*/ 231312 h 1196581"/>
              <a:gd name="connsiteX44" fmla="*/ 1674322 w 2115682"/>
              <a:gd name="connsiteY44" fmla="*/ 238205 h 1196581"/>
              <a:gd name="connsiteX45" fmla="*/ 1723055 w 2115682"/>
              <a:gd name="connsiteY45" fmla="*/ 257647 h 1196581"/>
              <a:gd name="connsiteX46" fmla="*/ 1764234 w 2115682"/>
              <a:gd name="connsiteY46" fmla="*/ 287783 h 1196581"/>
              <a:gd name="connsiteX47" fmla="*/ 1795886 w 2115682"/>
              <a:gd name="connsiteY47" fmla="*/ 326733 h 1196581"/>
              <a:gd name="connsiteX48" fmla="*/ 1816110 w 2115682"/>
              <a:gd name="connsiteY48" fmla="*/ 372711 h 1196581"/>
              <a:gd name="connsiteX49" fmla="*/ 1816110 w 2115682"/>
              <a:gd name="connsiteY49" fmla="*/ 371434 h 1196581"/>
              <a:gd name="connsiteX50" fmla="*/ 1816319 w 2115682"/>
              <a:gd name="connsiteY50" fmla="*/ 370229 h 1196581"/>
              <a:gd name="connsiteX51" fmla="*/ 1816319 w 2115682"/>
              <a:gd name="connsiteY51" fmla="*/ 368931 h 1196581"/>
              <a:gd name="connsiteX52" fmla="*/ 1811134 w 2115682"/>
              <a:gd name="connsiteY52" fmla="*/ 326756 h 1196581"/>
              <a:gd name="connsiteX53" fmla="*/ 1796354 w 2115682"/>
              <a:gd name="connsiteY53" fmla="*/ 287996 h 1196581"/>
              <a:gd name="connsiteX54" fmla="*/ 1773170 w 2115682"/>
              <a:gd name="connsiteY54" fmla="*/ 253826 h 1196581"/>
              <a:gd name="connsiteX55" fmla="*/ 1742760 w 2115682"/>
              <a:gd name="connsiteY55" fmla="*/ 225325 h 1196581"/>
              <a:gd name="connsiteX56" fmla="*/ 1706306 w 2115682"/>
              <a:gd name="connsiteY56" fmla="*/ 203600 h 1196581"/>
              <a:gd name="connsiteX57" fmla="*/ 1664989 w 2115682"/>
              <a:gd name="connsiteY57" fmla="*/ 189755 h 1196581"/>
              <a:gd name="connsiteX58" fmla="*/ 1619990 w 2115682"/>
              <a:gd name="connsiteY58" fmla="*/ 125096 h 1196581"/>
              <a:gd name="connsiteX59" fmla="*/ 1669120 w 2115682"/>
              <a:gd name="connsiteY59" fmla="*/ 130076 h 1196581"/>
              <a:gd name="connsiteX60" fmla="*/ 1714869 w 2115682"/>
              <a:gd name="connsiteY60" fmla="*/ 144360 h 1196581"/>
              <a:gd name="connsiteX61" fmla="*/ 1756260 w 2115682"/>
              <a:gd name="connsiteY61" fmla="*/ 166962 h 1196581"/>
              <a:gd name="connsiteX62" fmla="*/ 1777859 w 2115682"/>
              <a:gd name="connsiteY62" fmla="*/ 184895 h 1196581"/>
              <a:gd name="connsiteX63" fmla="*/ 1792315 w 2115682"/>
              <a:gd name="connsiteY63" fmla="*/ 196896 h 1196581"/>
              <a:gd name="connsiteX64" fmla="*/ 1822058 w 2115682"/>
              <a:gd name="connsiteY64" fmla="*/ 233175 h 1196581"/>
              <a:gd name="connsiteX65" fmla="*/ 1844512 w 2115682"/>
              <a:gd name="connsiteY65" fmla="*/ 274815 h 1196581"/>
              <a:gd name="connsiteX66" fmla="*/ 1858701 w 2115682"/>
              <a:gd name="connsiteY66" fmla="*/ 320828 h 1196581"/>
              <a:gd name="connsiteX67" fmla="*/ 1863647 w 2115682"/>
              <a:gd name="connsiteY67" fmla="*/ 370229 h 1196581"/>
              <a:gd name="connsiteX68" fmla="*/ 1863371 w 2115682"/>
              <a:gd name="connsiteY68" fmla="*/ 372711 h 1196581"/>
              <a:gd name="connsiteX69" fmla="*/ 1857553 w 2115682"/>
              <a:gd name="connsiteY69" fmla="*/ 424876 h 1196581"/>
              <a:gd name="connsiteX70" fmla="*/ 1840169 w 2115682"/>
              <a:gd name="connsiteY70" fmla="*/ 475192 h 1196581"/>
              <a:gd name="connsiteX71" fmla="*/ 1812849 w 2115682"/>
              <a:gd name="connsiteY71" fmla="*/ 519840 h 1196581"/>
              <a:gd name="connsiteX72" fmla="*/ 1776945 w 2115682"/>
              <a:gd name="connsiteY72" fmla="*/ 557484 h 1196581"/>
              <a:gd name="connsiteX73" fmla="*/ 1733808 w 2115682"/>
              <a:gd name="connsiteY73" fmla="*/ 586789 h 1196581"/>
              <a:gd name="connsiteX74" fmla="*/ 1779810 w 2115682"/>
              <a:gd name="connsiteY74" fmla="*/ 600089 h 1196581"/>
              <a:gd name="connsiteX75" fmla="*/ 1823868 w 2115682"/>
              <a:gd name="connsiteY75" fmla="*/ 617602 h 1196581"/>
              <a:gd name="connsiteX76" fmla="*/ 1865749 w 2115682"/>
              <a:gd name="connsiteY76" fmla="*/ 639096 h 1196581"/>
              <a:gd name="connsiteX77" fmla="*/ 1905218 w 2115682"/>
              <a:gd name="connsiteY77" fmla="*/ 664337 h 1196581"/>
              <a:gd name="connsiteX78" fmla="*/ 1942041 w 2115682"/>
              <a:gd name="connsiteY78" fmla="*/ 693095 h 1196581"/>
              <a:gd name="connsiteX79" fmla="*/ 1975984 w 2115682"/>
              <a:gd name="connsiteY79" fmla="*/ 725135 h 1196581"/>
              <a:gd name="connsiteX80" fmla="*/ 2006811 w 2115682"/>
              <a:gd name="connsiteY80" fmla="*/ 760225 h 1196581"/>
              <a:gd name="connsiteX81" fmla="*/ 2034288 w 2115682"/>
              <a:gd name="connsiteY81" fmla="*/ 798133 h 1196581"/>
              <a:gd name="connsiteX82" fmla="*/ 2058181 w 2115682"/>
              <a:gd name="connsiteY82" fmla="*/ 838626 h 1196581"/>
              <a:gd name="connsiteX83" fmla="*/ 2078256 w 2115682"/>
              <a:gd name="connsiteY83" fmla="*/ 881472 h 1196581"/>
              <a:gd name="connsiteX84" fmla="*/ 2094278 w 2115682"/>
              <a:gd name="connsiteY84" fmla="*/ 926437 h 1196581"/>
              <a:gd name="connsiteX85" fmla="*/ 2106013 w 2115682"/>
              <a:gd name="connsiteY85" fmla="*/ 973290 h 1196581"/>
              <a:gd name="connsiteX86" fmla="*/ 2113225 w 2115682"/>
              <a:gd name="connsiteY86" fmla="*/ 1021798 h 1196581"/>
              <a:gd name="connsiteX87" fmla="*/ 2115682 w 2115682"/>
              <a:gd name="connsiteY87" fmla="*/ 1071727 h 1196581"/>
              <a:gd name="connsiteX88" fmla="*/ 1672354 w 2115682"/>
              <a:gd name="connsiteY88" fmla="*/ 1071727 h 1196581"/>
              <a:gd name="connsiteX89" fmla="*/ 1669962 w 2115682"/>
              <a:gd name="connsiteY89" fmla="*/ 1060442 h 1196581"/>
              <a:gd name="connsiteX90" fmla="*/ 1657081 w 2115682"/>
              <a:gd name="connsiteY90" fmla="*/ 1015971 h 1196581"/>
              <a:gd name="connsiteX91" fmla="*/ 1641113 w 2115682"/>
              <a:gd name="connsiteY91" fmla="*/ 972854 h 1196581"/>
              <a:gd name="connsiteX92" fmla="*/ 1622168 w 2115682"/>
              <a:gd name="connsiteY92" fmla="*/ 931234 h 1196581"/>
              <a:gd name="connsiteX93" fmla="*/ 1600357 w 2115682"/>
              <a:gd name="connsiteY93" fmla="*/ 891248 h 1196581"/>
              <a:gd name="connsiteX94" fmla="*/ 1575791 w 2115682"/>
              <a:gd name="connsiteY94" fmla="*/ 853039 h 1196581"/>
              <a:gd name="connsiteX95" fmla="*/ 1548579 w 2115682"/>
              <a:gd name="connsiteY95" fmla="*/ 816746 h 1196581"/>
              <a:gd name="connsiteX96" fmla="*/ 1518834 w 2115682"/>
              <a:gd name="connsiteY96" fmla="*/ 782509 h 1196581"/>
              <a:gd name="connsiteX97" fmla="*/ 1486665 w 2115682"/>
              <a:gd name="connsiteY97" fmla="*/ 750470 h 1196581"/>
              <a:gd name="connsiteX98" fmla="*/ 1452183 w 2115682"/>
              <a:gd name="connsiteY98" fmla="*/ 720768 h 1196581"/>
              <a:gd name="connsiteX99" fmla="*/ 1415499 w 2115682"/>
              <a:gd name="connsiteY99" fmla="*/ 693543 h 1196581"/>
              <a:gd name="connsiteX100" fmla="*/ 1376724 w 2115682"/>
              <a:gd name="connsiteY100" fmla="*/ 668937 h 1196581"/>
              <a:gd name="connsiteX101" fmla="*/ 1350455 w 2115682"/>
              <a:gd name="connsiteY101" fmla="*/ 654856 h 1196581"/>
              <a:gd name="connsiteX102" fmla="*/ 1384411 w 2115682"/>
              <a:gd name="connsiteY102" fmla="*/ 634201 h 1196581"/>
              <a:gd name="connsiteX103" fmla="*/ 1423190 w 2115682"/>
              <a:gd name="connsiteY103" fmla="*/ 614881 h 1196581"/>
              <a:gd name="connsiteX104" fmla="*/ 1463774 w 2115682"/>
              <a:gd name="connsiteY104" fmla="*/ 598976 h 1196581"/>
              <a:gd name="connsiteX105" fmla="*/ 1506067 w 2115682"/>
              <a:gd name="connsiteY105" fmla="*/ 586789 h 1196581"/>
              <a:gd name="connsiteX106" fmla="*/ 1462941 w 2115682"/>
              <a:gd name="connsiteY106" fmla="*/ 557504 h 1196581"/>
              <a:gd name="connsiteX107" fmla="*/ 1427063 w 2115682"/>
              <a:gd name="connsiteY107" fmla="*/ 519862 h 1196581"/>
              <a:gd name="connsiteX108" fmla="*/ 1399774 w 2115682"/>
              <a:gd name="connsiteY108" fmla="*/ 475207 h 1196581"/>
              <a:gd name="connsiteX109" fmla="*/ 1382416 w 2115682"/>
              <a:gd name="connsiteY109" fmla="*/ 424881 h 1196581"/>
              <a:gd name="connsiteX110" fmla="*/ 1376332 w 2115682"/>
              <a:gd name="connsiteY110" fmla="*/ 370229 h 1196581"/>
              <a:gd name="connsiteX111" fmla="*/ 1381279 w 2115682"/>
              <a:gd name="connsiteY111" fmla="*/ 320828 h 1196581"/>
              <a:gd name="connsiteX112" fmla="*/ 1395468 w 2115682"/>
              <a:gd name="connsiteY112" fmla="*/ 274815 h 1196581"/>
              <a:gd name="connsiteX113" fmla="*/ 1417922 w 2115682"/>
              <a:gd name="connsiteY113" fmla="*/ 233175 h 1196581"/>
              <a:gd name="connsiteX114" fmla="*/ 1447665 w 2115682"/>
              <a:gd name="connsiteY114" fmla="*/ 196896 h 1196581"/>
              <a:gd name="connsiteX115" fmla="*/ 1483720 w 2115682"/>
              <a:gd name="connsiteY115" fmla="*/ 166962 h 1196581"/>
              <a:gd name="connsiteX116" fmla="*/ 1525111 w 2115682"/>
              <a:gd name="connsiteY116" fmla="*/ 144360 h 1196581"/>
              <a:gd name="connsiteX117" fmla="*/ 1570859 w 2115682"/>
              <a:gd name="connsiteY117" fmla="*/ 130076 h 1196581"/>
              <a:gd name="connsiteX118" fmla="*/ 495691 w 2115682"/>
              <a:gd name="connsiteY118" fmla="*/ 125096 h 1196581"/>
              <a:gd name="connsiteX119" fmla="*/ 544822 w 2115682"/>
              <a:gd name="connsiteY119" fmla="*/ 130076 h 1196581"/>
              <a:gd name="connsiteX120" fmla="*/ 590571 w 2115682"/>
              <a:gd name="connsiteY120" fmla="*/ 144360 h 1196581"/>
              <a:gd name="connsiteX121" fmla="*/ 631961 w 2115682"/>
              <a:gd name="connsiteY121" fmla="*/ 166962 h 1196581"/>
              <a:gd name="connsiteX122" fmla="*/ 653586 w 2115682"/>
              <a:gd name="connsiteY122" fmla="*/ 184916 h 1196581"/>
              <a:gd name="connsiteX123" fmla="*/ 668016 w 2115682"/>
              <a:gd name="connsiteY123" fmla="*/ 196896 h 1196581"/>
              <a:gd name="connsiteX124" fmla="*/ 697759 w 2115682"/>
              <a:gd name="connsiteY124" fmla="*/ 233175 h 1196581"/>
              <a:gd name="connsiteX125" fmla="*/ 720213 w 2115682"/>
              <a:gd name="connsiteY125" fmla="*/ 274815 h 1196581"/>
              <a:gd name="connsiteX126" fmla="*/ 734402 w 2115682"/>
              <a:gd name="connsiteY126" fmla="*/ 320828 h 1196581"/>
              <a:gd name="connsiteX127" fmla="*/ 739349 w 2115682"/>
              <a:gd name="connsiteY127" fmla="*/ 370229 h 1196581"/>
              <a:gd name="connsiteX128" fmla="*/ 739071 w 2115682"/>
              <a:gd name="connsiteY128" fmla="*/ 372721 h 1196581"/>
              <a:gd name="connsiteX129" fmla="*/ 733265 w 2115682"/>
              <a:gd name="connsiteY129" fmla="*/ 424886 h 1196581"/>
              <a:gd name="connsiteX130" fmla="*/ 715907 w 2115682"/>
              <a:gd name="connsiteY130" fmla="*/ 475208 h 1196581"/>
              <a:gd name="connsiteX131" fmla="*/ 688619 w 2115682"/>
              <a:gd name="connsiteY131" fmla="*/ 519859 h 1196581"/>
              <a:gd name="connsiteX132" fmla="*/ 652740 w 2115682"/>
              <a:gd name="connsiteY132" fmla="*/ 557505 h 1196581"/>
              <a:gd name="connsiteX133" fmla="*/ 609614 w 2115682"/>
              <a:gd name="connsiteY133" fmla="*/ 586810 h 1196581"/>
              <a:gd name="connsiteX134" fmla="*/ 652357 w 2115682"/>
              <a:gd name="connsiteY134" fmla="*/ 599139 h 1196581"/>
              <a:gd name="connsiteX135" fmla="*/ 693342 w 2115682"/>
              <a:gd name="connsiteY135" fmla="*/ 615250 h 1196581"/>
              <a:gd name="connsiteX136" fmla="*/ 732462 w 2115682"/>
              <a:gd name="connsiteY136" fmla="*/ 634835 h 1196581"/>
              <a:gd name="connsiteX137" fmla="*/ 765171 w 2115682"/>
              <a:gd name="connsiteY137" fmla="*/ 654864 h 1196581"/>
              <a:gd name="connsiteX138" fmla="*/ 738906 w 2115682"/>
              <a:gd name="connsiteY138" fmla="*/ 668939 h 1196581"/>
              <a:gd name="connsiteX139" fmla="*/ 700117 w 2115682"/>
              <a:gd name="connsiteY139" fmla="*/ 693546 h 1196581"/>
              <a:gd name="connsiteX140" fmla="*/ 663420 w 2115682"/>
              <a:gd name="connsiteY140" fmla="*/ 720773 h 1196581"/>
              <a:gd name="connsiteX141" fmla="*/ 628926 w 2115682"/>
              <a:gd name="connsiteY141" fmla="*/ 750477 h 1196581"/>
              <a:gd name="connsiteX142" fmla="*/ 596745 w 2115682"/>
              <a:gd name="connsiteY142" fmla="*/ 782519 h 1196581"/>
              <a:gd name="connsiteX143" fmla="*/ 566988 w 2115682"/>
              <a:gd name="connsiteY143" fmla="*/ 816759 h 1196581"/>
              <a:gd name="connsiteX144" fmla="*/ 539765 w 2115682"/>
              <a:gd name="connsiteY144" fmla="*/ 853056 h 1196581"/>
              <a:gd name="connsiteX145" fmla="*/ 515188 w 2115682"/>
              <a:gd name="connsiteY145" fmla="*/ 891269 h 1196581"/>
              <a:gd name="connsiteX146" fmla="*/ 493367 w 2115682"/>
              <a:gd name="connsiteY146" fmla="*/ 931260 h 1196581"/>
              <a:gd name="connsiteX147" fmla="*/ 474412 w 2115682"/>
              <a:gd name="connsiteY147" fmla="*/ 972887 h 1196581"/>
              <a:gd name="connsiteX148" fmla="*/ 458433 w 2115682"/>
              <a:gd name="connsiteY148" fmla="*/ 1016009 h 1196581"/>
              <a:gd name="connsiteX149" fmla="*/ 445543 w 2115682"/>
              <a:gd name="connsiteY149" fmla="*/ 1060488 h 1196581"/>
              <a:gd name="connsiteX150" fmla="*/ 443157 w 2115682"/>
              <a:gd name="connsiteY150" fmla="*/ 1071738 h 1196581"/>
              <a:gd name="connsiteX151" fmla="*/ 0 w 2115682"/>
              <a:gd name="connsiteY151" fmla="*/ 1071738 h 1196581"/>
              <a:gd name="connsiteX152" fmla="*/ 2456 w 2115682"/>
              <a:gd name="connsiteY152" fmla="*/ 1021816 h 1196581"/>
              <a:gd name="connsiteX153" fmla="*/ 9668 w 2115682"/>
              <a:gd name="connsiteY153" fmla="*/ 973314 h 1196581"/>
              <a:gd name="connsiteX154" fmla="*/ 21403 w 2115682"/>
              <a:gd name="connsiteY154" fmla="*/ 926465 h 1196581"/>
              <a:gd name="connsiteX155" fmla="*/ 37425 w 2115682"/>
              <a:gd name="connsiteY155" fmla="*/ 881501 h 1196581"/>
              <a:gd name="connsiteX156" fmla="*/ 57500 w 2115682"/>
              <a:gd name="connsiteY156" fmla="*/ 838656 h 1196581"/>
              <a:gd name="connsiteX157" fmla="*/ 81393 w 2115682"/>
              <a:gd name="connsiteY157" fmla="*/ 798162 h 1196581"/>
              <a:gd name="connsiteX158" fmla="*/ 108871 w 2115682"/>
              <a:gd name="connsiteY158" fmla="*/ 760253 h 1196581"/>
              <a:gd name="connsiteX159" fmla="*/ 139698 w 2115682"/>
              <a:gd name="connsiteY159" fmla="*/ 725160 h 1196581"/>
              <a:gd name="connsiteX160" fmla="*/ 173640 w 2115682"/>
              <a:gd name="connsiteY160" fmla="*/ 693118 h 1196581"/>
              <a:gd name="connsiteX161" fmla="*/ 210463 w 2115682"/>
              <a:gd name="connsiteY161" fmla="*/ 664359 h 1196581"/>
              <a:gd name="connsiteX162" fmla="*/ 249932 w 2115682"/>
              <a:gd name="connsiteY162" fmla="*/ 639116 h 1196581"/>
              <a:gd name="connsiteX163" fmla="*/ 291813 w 2115682"/>
              <a:gd name="connsiteY163" fmla="*/ 617621 h 1196581"/>
              <a:gd name="connsiteX164" fmla="*/ 335871 w 2115682"/>
              <a:gd name="connsiteY164" fmla="*/ 600108 h 1196581"/>
              <a:gd name="connsiteX165" fmla="*/ 381873 w 2115682"/>
              <a:gd name="connsiteY165" fmla="*/ 586810 h 1196581"/>
              <a:gd name="connsiteX166" fmla="*/ 338747 w 2115682"/>
              <a:gd name="connsiteY166" fmla="*/ 557525 h 1196581"/>
              <a:gd name="connsiteX167" fmla="*/ 302869 w 2115682"/>
              <a:gd name="connsiteY167" fmla="*/ 519882 h 1196581"/>
              <a:gd name="connsiteX168" fmla="*/ 275580 w 2115682"/>
              <a:gd name="connsiteY168" fmla="*/ 475223 h 1196581"/>
              <a:gd name="connsiteX169" fmla="*/ 258222 w 2115682"/>
              <a:gd name="connsiteY169" fmla="*/ 424891 h 1196581"/>
              <a:gd name="connsiteX170" fmla="*/ 252138 w 2115682"/>
              <a:gd name="connsiteY170" fmla="*/ 370229 h 1196581"/>
              <a:gd name="connsiteX171" fmla="*/ 257085 w 2115682"/>
              <a:gd name="connsiteY171" fmla="*/ 320828 h 1196581"/>
              <a:gd name="connsiteX172" fmla="*/ 271272 w 2115682"/>
              <a:gd name="connsiteY172" fmla="*/ 274815 h 1196581"/>
              <a:gd name="connsiteX173" fmla="*/ 293723 w 2115682"/>
              <a:gd name="connsiteY173" fmla="*/ 233175 h 1196581"/>
              <a:gd name="connsiteX174" fmla="*/ 323458 w 2115682"/>
              <a:gd name="connsiteY174" fmla="*/ 196896 h 1196581"/>
              <a:gd name="connsiteX175" fmla="*/ 359501 w 2115682"/>
              <a:gd name="connsiteY175" fmla="*/ 166962 h 1196581"/>
              <a:gd name="connsiteX176" fmla="*/ 400872 w 2115682"/>
              <a:gd name="connsiteY176" fmla="*/ 144360 h 1196581"/>
              <a:gd name="connsiteX177" fmla="*/ 446595 w 2115682"/>
              <a:gd name="connsiteY177" fmla="*/ 130076 h 1196581"/>
              <a:gd name="connsiteX178" fmla="*/ 1057794 w 2115682"/>
              <a:gd name="connsiteY178" fmla="*/ 49673 h 1196581"/>
              <a:gd name="connsiteX179" fmla="*/ 1011681 w 2115682"/>
              <a:gd name="connsiteY179" fmla="*/ 53550 h 1196581"/>
              <a:gd name="connsiteX180" fmla="*/ 968271 w 2115682"/>
              <a:gd name="connsiteY180" fmla="*/ 64726 h 1196581"/>
              <a:gd name="connsiteX181" fmla="*/ 928293 w 2115682"/>
              <a:gd name="connsiteY181" fmla="*/ 82521 h 1196581"/>
              <a:gd name="connsiteX182" fmla="*/ 892472 w 2115682"/>
              <a:gd name="connsiteY182" fmla="*/ 106255 h 1196581"/>
              <a:gd name="connsiteX183" fmla="*/ 861534 w 2115682"/>
              <a:gd name="connsiteY183" fmla="*/ 135249 h 1196581"/>
              <a:gd name="connsiteX184" fmla="*/ 836207 w 2115682"/>
              <a:gd name="connsiteY184" fmla="*/ 168821 h 1196581"/>
              <a:gd name="connsiteX185" fmla="*/ 817217 w 2115682"/>
              <a:gd name="connsiteY185" fmla="*/ 206292 h 1196581"/>
              <a:gd name="connsiteX186" fmla="*/ 805290 w 2115682"/>
              <a:gd name="connsiteY186" fmla="*/ 246982 h 1196581"/>
              <a:gd name="connsiteX187" fmla="*/ 801153 w 2115682"/>
              <a:gd name="connsiteY187" fmla="*/ 290211 h 1196581"/>
              <a:gd name="connsiteX188" fmla="*/ 801153 w 2115682"/>
              <a:gd name="connsiteY188" fmla="*/ 291865 h 1196581"/>
              <a:gd name="connsiteX189" fmla="*/ 801362 w 2115682"/>
              <a:gd name="connsiteY189" fmla="*/ 293530 h 1196581"/>
              <a:gd name="connsiteX190" fmla="*/ 801467 w 2115682"/>
              <a:gd name="connsiteY190" fmla="*/ 295184 h 1196581"/>
              <a:gd name="connsiteX191" fmla="*/ 818705 w 2115682"/>
              <a:gd name="connsiteY191" fmla="*/ 251454 h 1196581"/>
              <a:gd name="connsiteX192" fmla="*/ 843950 w 2115682"/>
              <a:gd name="connsiteY192" fmla="*/ 212022 h 1196581"/>
              <a:gd name="connsiteX193" fmla="*/ 876275 w 2115682"/>
              <a:gd name="connsiteY193" fmla="*/ 177775 h 1196581"/>
              <a:gd name="connsiteX194" fmla="*/ 914750 w 2115682"/>
              <a:gd name="connsiteY194" fmla="*/ 149596 h 1196581"/>
              <a:gd name="connsiteX195" fmla="*/ 958448 w 2115682"/>
              <a:gd name="connsiteY195" fmla="*/ 128373 h 1196581"/>
              <a:gd name="connsiteX196" fmla="*/ 1006439 w 2115682"/>
              <a:gd name="connsiteY196" fmla="*/ 114989 h 1196581"/>
              <a:gd name="connsiteX197" fmla="*/ 1057794 w 2115682"/>
              <a:gd name="connsiteY197" fmla="*/ 110331 h 1196581"/>
              <a:gd name="connsiteX198" fmla="*/ 1109156 w 2115682"/>
              <a:gd name="connsiteY198" fmla="*/ 114989 h 1196581"/>
              <a:gd name="connsiteX199" fmla="*/ 1157161 w 2115682"/>
              <a:gd name="connsiteY199" fmla="*/ 128373 h 1196581"/>
              <a:gd name="connsiteX200" fmla="*/ 1200879 w 2115682"/>
              <a:gd name="connsiteY200" fmla="*/ 149596 h 1196581"/>
              <a:gd name="connsiteX201" fmla="*/ 1239377 w 2115682"/>
              <a:gd name="connsiteY201" fmla="*/ 177775 h 1196581"/>
              <a:gd name="connsiteX202" fmla="*/ 1271722 w 2115682"/>
              <a:gd name="connsiteY202" fmla="*/ 212022 h 1196581"/>
              <a:gd name="connsiteX203" fmla="*/ 1296983 w 2115682"/>
              <a:gd name="connsiteY203" fmla="*/ 251454 h 1196581"/>
              <a:gd name="connsiteX204" fmla="*/ 1314226 w 2115682"/>
              <a:gd name="connsiteY204" fmla="*/ 295184 h 1196581"/>
              <a:gd name="connsiteX205" fmla="*/ 1314226 w 2115682"/>
              <a:gd name="connsiteY205" fmla="*/ 293530 h 1196581"/>
              <a:gd name="connsiteX206" fmla="*/ 1314436 w 2115682"/>
              <a:gd name="connsiteY206" fmla="*/ 291865 h 1196581"/>
              <a:gd name="connsiteX207" fmla="*/ 1314436 w 2115682"/>
              <a:gd name="connsiteY207" fmla="*/ 290211 h 1196581"/>
              <a:gd name="connsiteX208" fmla="*/ 1310302 w 2115682"/>
              <a:gd name="connsiteY208" fmla="*/ 246982 h 1196581"/>
              <a:gd name="connsiteX209" fmla="*/ 1298384 w 2115682"/>
              <a:gd name="connsiteY209" fmla="*/ 206292 h 1196581"/>
              <a:gd name="connsiteX210" fmla="*/ 1279405 w 2115682"/>
              <a:gd name="connsiteY210" fmla="*/ 168821 h 1196581"/>
              <a:gd name="connsiteX211" fmla="*/ 1254089 w 2115682"/>
              <a:gd name="connsiteY211" fmla="*/ 135249 h 1196581"/>
              <a:gd name="connsiteX212" fmla="*/ 1223160 w 2115682"/>
              <a:gd name="connsiteY212" fmla="*/ 106255 h 1196581"/>
              <a:gd name="connsiteX213" fmla="*/ 1187342 w 2115682"/>
              <a:gd name="connsiteY213" fmla="*/ 82521 h 1196581"/>
              <a:gd name="connsiteX214" fmla="*/ 1147360 w 2115682"/>
              <a:gd name="connsiteY214" fmla="*/ 64726 h 1196581"/>
              <a:gd name="connsiteX215" fmla="*/ 1103936 w 2115682"/>
              <a:gd name="connsiteY215" fmla="*/ 53550 h 1196581"/>
              <a:gd name="connsiteX216" fmla="*/ 1057794 w 2115682"/>
              <a:gd name="connsiteY216" fmla="*/ 49673 h 1196581"/>
              <a:gd name="connsiteX217" fmla="*/ 1014593 w 2115682"/>
              <a:gd name="connsiteY217" fmla="*/ 0 h 1196581"/>
              <a:gd name="connsiteX218" fmla="*/ 1101018 w 2115682"/>
              <a:gd name="connsiteY218" fmla="*/ 0 h 1196581"/>
              <a:gd name="connsiteX219" fmla="*/ 1106732 w 2115682"/>
              <a:gd name="connsiteY219" fmla="*/ 465 h 1196581"/>
              <a:gd name="connsiteX220" fmla="*/ 1153171 w 2115682"/>
              <a:gd name="connsiteY220" fmla="*/ 11994 h 1196581"/>
              <a:gd name="connsiteX221" fmla="*/ 1196489 w 2115682"/>
              <a:gd name="connsiteY221" fmla="*/ 30439 h 1196581"/>
              <a:gd name="connsiteX222" fmla="*/ 1227264 w 2115682"/>
              <a:gd name="connsiteY222" fmla="*/ 49673 h 1196581"/>
              <a:gd name="connsiteX223" fmla="*/ 1236059 w 2115682"/>
              <a:gd name="connsiteY223" fmla="*/ 55170 h 1196581"/>
              <a:gd name="connsiteX224" fmla="*/ 1271256 w 2115682"/>
              <a:gd name="connsiteY224" fmla="*/ 85556 h 1196581"/>
              <a:gd name="connsiteX225" fmla="*/ 1301456 w 2115682"/>
              <a:gd name="connsiteY225" fmla="*/ 120966 h 1196581"/>
              <a:gd name="connsiteX226" fmla="*/ 1326033 w 2115682"/>
              <a:gd name="connsiteY226" fmla="*/ 160770 h 1196581"/>
              <a:gd name="connsiteX227" fmla="*/ 1344361 w 2115682"/>
              <a:gd name="connsiteY227" fmla="*/ 204338 h 1196581"/>
              <a:gd name="connsiteX228" fmla="*/ 1355817 w 2115682"/>
              <a:gd name="connsiteY228" fmla="*/ 251038 h 1196581"/>
              <a:gd name="connsiteX229" fmla="*/ 1359368 w 2115682"/>
              <a:gd name="connsiteY229" fmla="*/ 295184 h 1196581"/>
              <a:gd name="connsiteX230" fmla="*/ 1359775 w 2115682"/>
              <a:gd name="connsiteY230" fmla="*/ 300242 h 1196581"/>
              <a:gd name="connsiteX231" fmla="*/ 1356075 w 2115682"/>
              <a:gd name="connsiteY231" fmla="*/ 347830 h 1196581"/>
              <a:gd name="connsiteX232" fmla="*/ 1345255 w 2115682"/>
              <a:gd name="connsiteY232" fmla="*/ 393511 h 1196581"/>
              <a:gd name="connsiteX233" fmla="*/ 1327731 w 2115682"/>
              <a:gd name="connsiteY233" fmla="*/ 436583 h 1196581"/>
              <a:gd name="connsiteX234" fmla="*/ 1303921 w 2115682"/>
              <a:gd name="connsiteY234" fmla="*/ 476344 h 1196581"/>
              <a:gd name="connsiteX235" fmla="*/ 1274242 w 2115682"/>
              <a:gd name="connsiteY235" fmla="*/ 512091 h 1196581"/>
              <a:gd name="connsiteX236" fmla="*/ 1239110 w 2115682"/>
              <a:gd name="connsiteY236" fmla="*/ 543122 h 1196581"/>
              <a:gd name="connsiteX237" fmla="*/ 1198942 w 2115682"/>
              <a:gd name="connsiteY237" fmla="*/ 568736 h 1196581"/>
              <a:gd name="connsiteX238" fmla="*/ 1160200 w 2115682"/>
              <a:gd name="connsiteY238" fmla="*/ 589364 h 1196581"/>
              <a:gd name="connsiteX239" fmla="*/ 1202921 w 2115682"/>
              <a:gd name="connsiteY239" fmla="*/ 599500 h 1196581"/>
              <a:gd name="connsiteX240" fmla="*/ 1248955 w 2115682"/>
              <a:gd name="connsiteY240" fmla="*/ 612230 h 1196581"/>
              <a:gd name="connsiteX241" fmla="*/ 1293341 w 2115682"/>
              <a:gd name="connsiteY241" fmla="*/ 628140 h 1196581"/>
              <a:gd name="connsiteX242" fmla="*/ 1335967 w 2115682"/>
              <a:gd name="connsiteY242" fmla="*/ 647089 h 1196581"/>
              <a:gd name="connsiteX243" fmla="*/ 1350455 w 2115682"/>
              <a:gd name="connsiteY243" fmla="*/ 654856 h 1196581"/>
              <a:gd name="connsiteX244" fmla="*/ 1347538 w 2115682"/>
              <a:gd name="connsiteY244" fmla="*/ 656630 h 1196581"/>
              <a:gd name="connsiteX245" fmla="*/ 1389921 w 2115682"/>
              <a:gd name="connsiteY245" fmla="*/ 686529 h 1196581"/>
              <a:gd name="connsiteX246" fmla="*/ 1429647 w 2115682"/>
              <a:gd name="connsiteY246" fmla="*/ 719492 h 1196581"/>
              <a:gd name="connsiteX247" fmla="*/ 1466572 w 2115682"/>
              <a:gd name="connsiteY247" fmla="*/ 755338 h 1196581"/>
              <a:gd name="connsiteX248" fmla="*/ 1500553 w 2115682"/>
              <a:gd name="connsiteY248" fmla="*/ 793886 h 1196581"/>
              <a:gd name="connsiteX249" fmla="*/ 1531446 w 2115682"/>
              <a:gd name="connsiteY249" fmla="*/ 834953 h 1196581"/>
              <a:gd name="connsiteX250" fmla="*/ 1559106 w 2115682"/>
              <a:gd name="connsiteY250" fmla="*/ 878358 h 1196581"/>
              <a:gd name="connsiteX251" fmla="*/ 1583389 w 2115682"/>
              <a:gd name="connsiteY251" fmla="*/ 923920 h 1196581"/>
              <a:gd name="connsiteX252" fmla="*/ 1604153 w 2115682"/>
              <a:gd name="connsiteY252" fmla="*/ 971457 h 1196581"/>
              <a:gd name="connsiteX253" fmla="*/ 1621253 w 2115682"/>
              <a:gd name="connsiteY253" fmla="*/ 1020786 h 1196581"/>
              <a:gd name="connsiteX254" fmla="*/ 1634544 w 2115682"/>
              <a:gd name="connsiteY254" fmla="*/ 1071727 h 1196581"/>
              <a:gd name="connsiteX255" fmla="*/ 1672354 w 2115682"/>
              <a:gd name="connsiteY255" fmla="*/ 1071727 h 1196581"/>
              <a:gd name="connsiteX256" fmla="*/ 1679645 w 2115682"/>
              <a:gd name="connsiteY256" fmla="*/ 1106127 h 1196581"/>
              <a:gd name="connsiteX257" fmla="*/ 1686019 w 2115682"/>
              <a:gd name="connsiteY257" fmla="*/ 1152887 h 1196581"/>
              <a:gd name="connsiteX258" fmla="*/ 1688727 w 2115682"/>
              <a:gd name="connsiteY258" fmla="*/ 1196581 h 1196581"/>
              <a:gd name="connsiteX259" fmla="*/ 426754 w 2115682"/>
              <a:gd name="connsiteY259" fmla="*/ 1196581 h 1196581"/>
              <a:gd name="connsiteX260" fmla="*/ 429468 w 2115682"/>
              <a:gd name="connsiteY260" fmla="*/ 1152950 h 1196581"/>
              <a:gd name="connsiteX261" fmla="*/ 435851 w 2115682"/>
              <a:gd name="connsiteY261" fmla="*/ 1106182 h 1196581"/>
              <a:gd name="connsiteX262" fmla="*/ 443157 w 2115682"/>
              <a:gd name="connsiteY262" fmla="*/ 1071738 h 1196581"/>
              <a:gd name="connsiteX263" fmla="*/ 484069 w 2115682"/>
              <a:gd name="connsiteY263" fmla="*/ 1071738 h 1196581"/>
              <a:gd name="connsiteX264" fmla="*/ 497314 w 2115682"/>
              <a:gd name="connsiteY264" fmla="*/ 1020962 h 1196581"/>
              <a:gd name="connsiteX265" fmla="*/ 514338 w 2115682"/>
              <a:gd name="connsiteY265" fmla="*/ 971787 h 1196581"/>
              <a:gd name="connsiteX266" fmla="*/ 534999 w 2115682"/>
              <a:gd name="connsiteY266" fmla="*/ 924393 h 1196581"/>
              <a:gd name="connsiteX267" fmla="*/ 559157 w 2115682"/>
              <a:gd name="connsiteY267" fmla="*/ 878960 h 1196581"/>
              <a:gd name="connsiteX268" fmla="*/ 586670 w 2115682"/>
              <a:gd name="connsiteY268" fmla="*/ 835666 h 1196581"/>
              <a:gd name="connsiteX269" fmla="*/ 617396 w 2115682"/>
              <a:gd name="connsiteY269" fmla="*/ 794693 h 1196581"/>
              <a:gd name="connsiteX270" fmla="*/ 651195 w 2115682"/>
              <a:gd name="connsiteY270" fmla="*/ 756218 h 1196581"/>
              <a:gd name="connsiteX271" fmla="*/ 687924 w 2115682"/>
              <a:gd name="connsiteY271" fmla="*/ 720421 h 1196581"/>
              <a:gd name="connsiteX272" fmla="*/ 727443 w 2115682"/>
              <a:gd name="connsiteY272" fmla="*/ 687483 h 1196581"/>
              <a:gd name="connsiteX273" fmla="*/ 769610 w 2115682"/>
              <a:gd name="connsiteY273" fmla="*/ 657583 h 1196581"/>
              <a:gd name="connsiteX274" fmla="*/ 765171 w 2115682"/>
              <a:gd name="connsiteY274" fmla="*/ 654864 h 1196581"/>
              <a:gd name="connsiteX275" fmla="*/ 779677 w 2115682"/>
              <a:gd name="connsiteY275" fmla="*/ 647090 h 1196581"/>
              <a:gd name="connsiteX276" fmla="*/ 822319 w 2115682"/>
              <a:gd name="connsiteY276" fmla="*/ 628140 h 1196581"/>
              <a:gd name="connsiteX277" fmla="*/ 866721 w 2115682"/>
              <a:gd name="connsiteY277" fmla="*/ 612230 h 1196581"/>
              <a:gd name="connsiteX278" fmla="*/ 912773 w 2115682"/>
              <a:gd name="connsiteY278" fmla="*/ 599500 h 1196581"/>
              <a:gd name="connsiteX279" fmla="*/ 955389 w 2115682"/>
              <a:gd name="connsiteY279" fmla="*/ 589364 h 1196581"/>
              <a:gd name="connsiteX280" fmla="*/ 916647 w 2115682"/>
              <a:gd name="connsiteY280" fmla="*/ 568736 h 1196581"/>
              <a:gd name="connsiteX281" fmla="*/ 876522 w 2115682"/>
              <a:gd name="connsiteY281" fmla="*/ 543126 h 1196581"/>
              <a:gd name="connsiteX282" fmla="*/ 841405 w 2115682"/>
              <a:gd name="connsiteY282" fmla="*/ 512097 h 1196581"/>
              <a:gd name="connsiteX283" fmla="*/ 811722 w 2115682"/>
              <a:gd name="connsiteY283" fmla="*/ 476352 h 1196581"/>
              <a:gd name="connsiteX284" fmla="*/ 787898 w 2115682"/>
              <a:gd name="connsiteY284" fmla="*/ 436591 h 1196581"/>
              <a:gd name="connsiteX285" fmla="*/ 770356 w 2115682"/>
              <a:gd name="connsiteY285" fmla="*/ 393518 h 1196581"/>
              <a:gd name="connsiteX286" fmla="*/ 759520 w 2115682"/>
              <a:gd name="connsiteY286" fmla="*/ 347834 h 1196581"/>
              <a:gd name="connsiteX287" fmla="*/ 755814 w 2115682"/>
              <a:gd name="connsiteY287" fmla="*/ 300242 h 1196581"/>
              <a:gd name="connsiteX288" fmla="*/ 759774 w 2115682"/>
              <a:gd name="connsiteY288" fmla="*/ 251038 h 1196581"/>
              <a:gd name="connsiteX289" fmla="*/ 771237 w 2115682"/>
              <a:gd name="connsiteY289" fmla="*/ 204338 h 1196581"/>
              <a:gd name="connsiteX290" fmla="*/ 789576 w 2115682"/>
              <a:gd name="connsiteY290" fmla="*/ 160770 h 1196581"/>
              <a:gd name="connsiteX291" fmla="*/ 814163 w 2115682"/>
              <a:gd name="connsiteY291" fmla="*/ 120966 h 1196581"/>
              <a:gd name="connsiteX292" fmla="*/ 844371 w 2115682"/>
              <a:gd name="connsiteY292" fmla="*/ 85556 h 1196581"/>
              <a:gd name="connsiteX293" fmla="*/ 879575 w 2115682"/>
              <a:gd name="connsiteY293" fmla="*/ 55170 h 1196581"/>
              <a:gd name="connsiteX294" fmla="*/ 919146 w 2115682"/>
              <a:gd name="connsiteY294" fmla="*/ 30439 h 1196581"/>
              <a:gd name="connsiteX295" fmla="*/ 962457 w 2115682"/>
              <a:gd name="connsiteY295" fmla="*/ 11994 h 1196581"/>
              <a:gd name="connsiteX296" fmla="*/ 1008882 w 2115682"/>
              <a:gd name="connsiteY296" fmla="*/ 465 h 119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</a:cxnLst>
            <a:rect l="l" t="t" r="r" b="b"/>
            <a:pathLst>
              <a:path w="2115682" h="1196581">
                <a:moveTo>
                  <a:pt x="495691" y="184916"/>
                </a:moveTo>
                <a:lnTo>
                  <a:pt x="450692" y="189775"/>
                </a:lnTo>
                <a:lnTo>
                  <a:pt x="409375" y="203617"/>
                </a:lnTo>
                <a:lnTo>
                  <a:pt x="372921" y="225338"/>
                </a:lnTo>
                <a:lnTo>
                  <a:pt x="342511" y="253834"/>
                </a:lnTo>
                <a:lnTo>
                  <a:pt x="319327" y="288000"/>
                </a:lnTo>
                <a:lnTo>
                  <a:pt x="304550" y="326734"/>
                </a:lnTo>
                <a:lnTo>
                  <a:pt x="299362" y="368931"/>
                </a:lnTo>
                <a:lnTo>
                  <a:pt x="299362" y="370229"/>
                </a:lnTo>
                <a:lnTo>
                  <a:pt x="299572" y="371434"/>
                </a:lnTo>
                <a:lnTo>
                  <a:pt x="299572" y="372721"/>
                </a:lnTo>
                <a:lnTo>
                  <a:pt x="319787" y="326767"/>
                </a:lnTo>
                <a:lnTo>
                  <a:pt x="351477" y="287797"/>
                </a:lnTo>
                <a:lnTo>
                  <a:pt x="392671" y="257664"/>
                </a:lnTo>
                <a:lnTo>
                  <a:pt x="441399" y="238225"/>
                </a:lnTo>
                <a:lnTo>
                  <a:pt x="495691" y="231333"/>
                </a:lnTo>
                <a:lnTo>
                  <a:pt x="550024" y="238225"/>
                </a:lnTo>
                <a:lnTo>
                  <a:pt x="598763" y="257664"/>
                </a:lnTo>
                <a:lnTo>
                  <a:pt x="639958" y="287797"/>
                </a:lnTo>
                <a:lnTo>
                  <a:pt x="671659" y="326767"/>
                </a:lnTo>
                <a:lnTo>
                  <a:pt x="691916" y="372721"/>
                </a:lnTo>
                <a:lnTo>
                  <a:pt x="691916" y="371434"/>
                </a:lnTo>
                <a:lnTo>
                  <a:pt x="692125" y="370229"/>
                </a:lnTo>
                <a:lnTo>
                  <a:pt x="692125" y="368931"/>
                </a:lnTo>
                <a:lnTo>
                  <a:pt x="686941" y="326767"/>
                </a:lnTo>
                <a:lnTo>
                  <a:pt x="672158" y="288000"/>
                </a:lnTo>
                <a:lnTo>
                  <a:pt x="648968" y="253834"/>
                </a:lnTo>
                <a:lnTo>
                  <a:pt x="618547" y="225338"/>
                </a:lnTo>
                <a:lnTo>
                  <a:pt x="582074" y="203617"/>
                </a:lnTo>
                <a:lnTo>
                  <a:pt x="540729" y="189775"/>
                </a:lnTo>
                <a:close/>
                <a:moveTo>
                  <a:pt x="1619990" y="184895"/>
                </a:moveTo>
                <a:lnTo>
                  <a:pt x="1574958" y="189755"/>
                </a:lnTo>
                <a:lnTo>
                  <a:pt x="1533628" y="203600"/>
                </a:lnTo>
                <a:lnTo>
                  <a:pt x="1497176" y="225325"/>
                </a:lnTo>
                <a:lnTo>
                  <a:pt x="1466777" y="253826"/>
                </a:lnTo>
                <a:lnTo>
                  <a:pt x="1443607" y="287996"/>
                </a:lnTo>
                <a:lnTo>
                  <a:pt x="1428843" y="326733"/>
                </a:lnTo>
                <a:lnTo>
                  <a:pt x="1423661" y="368931"/>
                </a:lnTo>
                <a:lnTo>
                  <a:pt x="1423766" y="372711"/>
                </a:lnTo>
                <a:lnTo>
                  <a:pt x="1444022" y="326756"/>
                </a:lnTo>
                <a:lnTo>
                  <a:pt x="1475723" y="287783"/>
                </a:lnTo>
                <a:lnTo>
                  <a:pt x="1516918" y="257647"/>
                </a:lnTo>
                <a:lnTo>
                  <a:pt x="1565657" y="238205"/>
                </a:lnTo>
                <a:lnTo>
                  <a:pt x="1619990" y="231312"/>
                </a:lnTo>
                <a:lnTo>
                  <a:pt x="1674322" y="238205"/>
                </a:lnTo>
                <a:lnTo>
                  <a:pt x="1723055" y="257647"/>
                </a:lnTo>
                <a:lnTo>
                  <a:pt x="1764234" y="287783"/>
                </a:lnTo>
                <a:lnTo>
                  <a:pt x="1795886" y="326733"/>
                </a:lnTo>
                <a:lnTo>
                  <a:pt x="1816110" y="372711"/>
                </a:lnTo>
                <a:lnTo>
                  <a:pt x="1816110" y="371434"/>
                </a:lnTo>
                <a:lnTo>
                  <a:pt x="1816319" y="370229"/>
                </a:lnTo>
                <a:lnTo>
                  <a:pt x="1816319" y="368931"/>
                </a:lnTo>
                <a:lnTo>
                  <a:pt x="1811134" y="326756"/>
                </a:lnTo>
                <a:lnTo>
                  <a:pt x="1796354" y="287996"/>
                </a:lnTo>
                <a:lnTo>
                  <a:pt x="1773170" y="253826"/>
                </a:lnTo>
                <a:lnTo>
                  <a:pt x="1742760" y="225325"/>
                </a:lnTo>
                <a:lnTo>
                  <a:pt x="1706306" y="203600"/>
                </a:lnTo>
                <a:lnTo>
                  <a:pt x="1664989" y="189755"/>
                </a:lnTo>
                <a:close/>
                <a:moveTo>
                  <a:pt x="1619990" y="125096"/>
                </a:moveTo>
                <a:lnTo>
                  <a:pt x="1669120" y="130076"/>
                </a:lnTo>
                <a:lnTo>
                  <a:pt x="1714869" y="144360"/>
                </a:lnTo>
                <a:lnTo>
                  <a:pt x="1756260" y="166962"/>
                </a:lnTo>
                <a:lnTo>
                  <a:pt x="1777859" y="184895"/>
                </a:lnTo>
                <a:lnTo>
                  <a:pt x="1792315" y="196896"/>
                </a:lnTo>
                <a:lnTo>
                  <a:pt x="1822058" y="233175"/>
                </a:lnTo>
                <a:lnTo>
                  <a:pt x="1844512" y="274815"/>
                </a:lnTo>
                <a:lnTo>
                  <a:pt x="1858701" y="320828"/>
                </a:lnTo>
                <a:lnTo>
                  <a:pt x="1863647" y="370229"/>
                </a:lnTo>
                <a:lnTo>
                  <a:pt x="1863371" y="372711"/>
                </a:lnTo>
                <a:lnTo>
                  <a:pt x="1857553" y="424876"/>
                </a:lnTo>
                <a:lnTo>
                  <a:pt x="1840169" y="475192"/>
                </a:lnTo>
                <a:lnTo>
                  <a:pt x="1812849" y="519840"/>
                </a:lnTo>
                <a:lnTo>
                  <a:pt x="1776945" y="557484"/>
                </a:lnTo>
                <a:lnTo>
                  <a:pt x="1733808" y="586789"/>
                </a:lnTo>
                <a:lnTo>
                  <a:pt x="1779810" y="600089"/>
                </a:lnTo>
                <a:lnTo>
                  <a:pt x="1823868" y="617602"/>
                </a:lnTo>
                <a:lnTo>
                  <a:pt x="1865749" y="639096"/>
                </a:lnTo>
                <a:lnTo>
                  <a:pt x="1905218" y="664337"/>
                </a:lnTo>
                <a:lnTo>
                  <a:pt x="1942041" y="693095"/>
                </a:lnTo>
                <a:lnTo>
                  <a:pt x="1975984" y="725135"/>
                </a:lnTo>
                <a:lnTo>
                  <a:pt x="2006811" y="760225"/>
                </a:lnTo>
                <a:lnTo>
                  <a:pt x="2034288" y="798133"/>
                </a:lnTo>
                <a:lnTo>
                  <a:pt x="2058181" y="838626"/>
                </a:lnTo>
                <a:lnTo>
                  <a:pt x="2078256" y="881472"/>
                </a:lnTo>
                <a:lnTo>
                  <a:pt x="2094278" y="926437"/>
                </a:lnTo>
                <a:lnTo>
                  <a:pt x="2106013" y="973290"/>
                </a:lnTo>
                <a:lnTo>
                  <a:pt x="2113225" y="1021798"/>
                </a:lnTo>
                <a:lnTo>
                  <a:pt x="2115682" y="1071727"/>
                </a:lnTo>
                <a:lnTo>
                  <a:pt x="1672354" y="1071727"/>
                </a:lnTo>
                <a:lnTo>
                  <a:pt x="1669962" y="1060442"/>
                </a:lnTo>
                <a:lnTo>
                  <a:pt x="1657081" y="1015971"/>
                </a:lnTo>
                <a:lnTo>
                  <a:pt x="1641113" y="972854"/>
                </a:lnTo>
                <a:lnTo>
                  <a:pt x="1622168" y="931234"/>
                </a:lnTo>
                <a:lnTo>
                  <a:pt x="1600357" y="891248"/>
                </a:lnTo>
                <a:lnTo>
                  <a:pt x="1575791" y="853039"/>
                </a:lnTo>
                <a:lnTo>
                  <a:pt x="1548579" y="816746"/>
                </a:lnTo>
                <a:lnTo>
                  <a:pt x="1518834" y="782509"/>
                </a:lnTo>
                <a:lnTo>
                  <a:pt x="1486665" y="750470"/>
                </a:lnTo>
                <a:lnTo>
                  <a:pt x="1452183" y="720768"/>
                </a:lnTo>
                <a:lnTo>
                  <a:pt x="1415499" y="693543"/>
                </a:lnTo>
                <a:lnTo>
                  <a:pt x="1376724" y="668937"/>
                </a:lnTo>
                <a:lnTo>
                  <a:pt x="1350455" y="654856"/>
                </a:lnTo>
                <a:lnTo>
                  <a:pt x="1384411" y="634201"/>
                </a:lnTo>
                <a:lnTo>
                  <a:pt x="1423190" y="614881"/>
                </a:lnTo>
                <a:lnTo>
                  <a:pt x="1463774" y="598976"/>
                </a:lnTo>
                <a:lnTo>
                  <a:pt x="1506067" y="586789"/>
                </a:lnTo>
                <a:lnTo>
                  <a:pt x="1462941" y="557504"/>
                </a:lnTo>
                <a:lnTo>
                  <a:pt x="1427063" y="519862"/>
                </a:lnTo>
                <a:lnTo>
                  <a:pt x="1399774" y="475207"/>
                </a:lnTo>
                <a:lnTo>
                  <a:pt x="1382416" y="424881"/>
                </a:lnTo>
                <a:lnTo>
                  <a:pt x="1376332" y="370229"/>
                </a:lnTo>
                <a:lnTo>
                  <a:pt x="1381279" y="320828"/>
                </a:lnTo>
                <a:lnTo>
                  <a:pt x="1395468" y="274815"/>
                </a:lnTo>
                <a:lnTo>
                  <a:pt x="1417922" y="233175"/>
                </a:lnTo>
                <a:lnTo>
                  <a:pt x="1447665" y="196896"/>
                </a:lnTo>
                <a:lnTo>
                  <a:pt x="1483720" y="166962"/>
                </a:lnTo>
                <a:lnTo>
                  <a:pt x="1525111" y="144360"/>
                </a:lnTo>
                <a:lnTo>
                  <a:pt x="1570859" y="130076"/>
                </a:lnTo>
                <a:close/>
                <a:moveTo>
                  <a:pt x="495691" y="125096"/>
                </a:moveTo>
                <a:lnTo>
                  <a:pt x="544822" y="130076"/>
                </a:lnTo>
                <a:lnTo>
                  <a:pt x="590571" y="144360"/>
                </a:lnTo>
                <a:lnTo>
                  <a:pt x="631961" y="166962"/>
                </a:lnTo>
                <a:lnTo>
                  <a:pt x="653586" y="184916"/>
                </a:lnTo>
                <a:lnTo>
                  <a:pt x="668016" y="196896"/>
                </a:lnTo>
                <a:lnTo>
                  <a:pt x="697759" y="233175"/>
                </a:lnTo>
                <a:lnTo>
                  <a:pt x="720213" y="274815"/>
                </a:lnTo>
                <a:lnTo>
                  <a:pt x="734402" y="320828"/>
                </a:lnTo>
                <a:lnTo>
                  <a:pt x="739349" y="370229"/>
                </a:lnTo>
                <a:lnTo>
                  <a:pt x="739071" y="372721"/>
                </a:lnTo>
                <a:lnTo>
                  <a:pt x="733265" y="424886"/>
                </a:lnTo>
                <a:lnTo>
                  <a:pt x="715907" y="475208"/>
                </a:lnTo>
                <a:lnTo>
                  <a:pt x="688619" y="519859"/>
                </a:lnTo>
                <a:lnTo>
                  <a:pt x="652740" y="557505"/>
                </a:lnTo>
                <a:lnTo>
                  <a:pt x="609614" y="586810"/>
                </a:lnTo>
                <a:lnTo>
                  <a:pt x="652357" y="599139"/>
                </a:lnTo>
                <a:lnTo>
                  <a:pt x="693342" y="615250"/>
                </a:lnTo>
                <a:lnTo>
                  <a:pt x="732462" y="634835"/>
                </a:lnTo>
                <a:lnTo>
                  <a:pt x="765171" y="654864"/>
                </a:lnTo>
                <a:lnTo>
                  <a:pt x="738906" y="668939"/>
                </a:lnTo>
                <a:lnTo>
                  <a:pt x="700117" y="693546"/>
                </a:lnTo>
                <a:lnTo>
                  <a:pt x="663420" y="720773"/>
                </a:lnTo>
                <a:lnTo>
                  <a:pt x="628926" y="750477"/>
                </a:lnTo>
                <a:lnTo>
                  <a:pt x="596745" y="782519"/>
                </a:lnTo>
                <a:lnTo>
                  <a:pt x="566988" y="816759"/>
                </a:lnTo>
                <a:lnTo>
                  <a:pt x="539765" y="853056"/>
                </a:lnTo>
                <a:lnTo>
                  <a:pt x="515188" y="891269"/>
                </a:lnTo>
                <a:lnTo>
                  <a:pt x="493367" y="931260"/>
                </a:lnTo>
                <a:lnTo>
                  <a:pt x="474412" y="972887"/>
                </a:lnTo>
                <a:lnTo>
                  <a:pt x="458433" y="1016009"/>
                </a:lnTo>
                <a:lnTo>
                  <a:pt x="445543" y="1060488"/>
                </a:lnTo>
                <a:lnTo>
                  <a:pt x="443157" y="1071738"/>
                </a:lnTo>
                <a:lnTo>
                  <a:pt x="0" y="1071738"/>
                </a:lnTo>
                <a:lnTo>
                  <a:pt x="2456" y="1021816"/>
                </a:lnTo>
                <a:lnTo>
                  <a:pt x="9668" y="973314"/>
                </a:lnTo>
                <a:lnTo>
                  <a:pt x="21403" y="926465"/>
                </a:lnTo>
                <a:lnTo>
                  <a:pt x="37425" y="881501"/>
                </a:lnTo>
                <a:lnTo>
                  <a:pt x="57500" y="838656"/>
                </a:lnTo>
                <a:lnTo>
                  <a:pt x="81393" y="798162"/>
                </a:lnTo>
                <a:lnTo>
                  <a:pt x="108871" y="760253"/>
                </a:lnTo>
                <a:lnTo>
                  <a:pt x="139698" y="725160"/>
                </a:lnTo>
                <a:lnTo>
                  <a:pt x="173640" y="693118"/>
                </a:lnTo>
                <a:lnTo>
                  <a:pt x="210463" y="664359"/>
                </a:lnTo>
                <a:lnTo>
                  <a:pt x="249932" y="639116"/>
                </a:lnTo>
                <a:lnTo>
                  <a:pt x="291813" y="617621"/>
                </a:lnTo>
                <a:lnTo>
                  <a:pt x="335871" y="600108"/>
                </a:lnTo>
                <a:lnTo>
                  <a:pt x="381873" y="586810"/>
                </a:lnTo>
                <a:lnTo>
                  <a:pt x="338747" y="557525"/>
                </a:lnTo>
                <a:lnTo>
                  <a:pt x="302869" y="519882"/>
                </a:lnTo>
                <a:lnTo>
                  <a:pt x="275580" y="475223"/>
                </a:lnTo>
                <a:lnTo>
                  <a:pt x="258222" y="424891"/>
                </a:lnTo>
                <a:lnTo>
                  <a:pt x="252138" y="370229"/>
                </a:lnTo>
                <a:lnTo>
                  <a:pt x="257085" y="320828"/>
                </a:lnTo>
                <a:lnTo>
                  <a:pt x="271272" y="274815"/>
                </a:lnTo>
                <a:lnTo>
                  <a:pt x="293723" y="233175"/>
                </a:lnTo>
                <a:lnTo>
                  <a:pt x="323458" y="196896"/>
                </a:lnTo>
                <a:lnTo>
                  <a:pt x="359501" y="166962"/>
                </a:lnTo>
                <a:lnTo>
                  <a:pt x="400872" y="144360"/>
                </a:lnTo>
                <a:lnTo>
                  <a:pt x="446595" y="130076"/>
                </a:lnTo>
                <a:close/>
                <a:moveTo>
                  <a:pt x="1057794" y="49673"/>
                </a:moveTo>
                <a:lnTo>
                  <a:pt x="1011681" y="53550"/>
                </a:lnTo>
                <a:lnTo>
                  <a:pt x="968271" y="64726"/>
                </a:lnTo>
                <a:lnTo>
                  <a:pt x="928293" y="82521"/>
                </a:lnTo>
                <a:lnTo>
                  <a:pt x="892472" y="106255"/>
                </a:lnTo>
                <a:lnTo>
                  <a:pt x="861534" y="135249"/>
                </a:lnTo>
                <a:lnTo>
                  <a:pt x="836207" y="168821"/>
                </a:lnTo>
                <a:lnTo>
                  <a:pt x="817217" y="206292"/>
                </a:lnTo>
                <a:lnTo>
                  <a:pt x="805290" y="246982"/>
                </a:lnTo>
                <a:lnTo>
                  <a:pt x="801153" y="290211"/>
                </a:lnTo>
                <a:lnTo>
                  <a:pt x="801153" y="291865"/>
                </a:lnTo>
                <a:lnTo>
                  <a:pt x="801362" y="293530"/>
                </a:lnTo>
                <a:lnTo>
                  <a:pt x="801467" y="295184"/>
                </a:lnTo>
                <a:lnTo>
                  <a:pt x="818705" y="251454"/>
                </a:lnTo>
                <a:lnTo>
                  <a:pt x="843950" y="212022"/>
                </a:lnTo>
                <a:lnTo>
                  <a:pt x="876275" y="177775"/>
                </a:lnTo>
                <a:lnTo>
                  <a:pt x="914750" y="149596"/>
                </a:lnTo>
                <a:lnTo>
                  <a:pt x="958448" y="128373"/>
                </a:lnTo>
                <a:lnTo>
                  <a:pt x="1006439" y="114989"/>
                </a:lnTo>
                <a:lnTo>
                  <a:pt x="1057794" y="110331"/>
                </a:lnTo>
                <a:lnTo>
                  <a:pt x="1109156" y="114989"/>
                </a:lnTo>
                <a:lnTo>
                  <a:pt x="1157161" y="128373"/>
                </a:lnTo>
                <a:lnTo>
                  <a:pt x="1200879" y="149596"/>
                </a:lnTo>
                <a:lnTo>
                  <a:pt x="1239377" y="177775"/>
                </a:lnTo>
                <a:lnTo>
                  <a:pt x="1271722" y="212022"/>
                </a:lnTo>
                <a:lnTo>
                  <a:pt x="1296983" y="251454"/>
                </a:lnTo>
                <a:lnTo>
                  <a:pt x="1314226" y="295184"/>
                </a:lnTo>
                <a:lnTo>
                  <a:pt x="1314226" y="293530"/>
                </a:lnTo>
                <a:lnTo>
                  <a:pt x="1314436" y="291865"/>
                </a:lnTo>
                <a:lnTo>
                  <a:pt x="1314436" y="290211"/>
                </a:lnTo>
                <a:lnTo>
                  <a:pt x="1310302" y="246982"/>
                </a:lnTo>
                <a:lnTo>
                  <a:pt x="1298384" y="206292"/>
                </a:lnTo>
                <a:lnTo>
                  <a:pt x="1279405" y="168821"/>
                </a:lnTo>
                <a:lnTo>
                  <a:pt x="1254089" y="135249"/>
                </a:lnTo>
                <a:lnTo>
                  <a:pt x="1223160" y="106255"/>
                </a:lnTo>
                <a:lnTo>
                  <a:pt x="1187342" y="82521"/>
                </a:lnTo>
                <a:lnTo>
                  <a:pt x="1147360" y="64726"/>
                </a:lnTo>
                <a:lnTo>
                  <a:pt x="1103936" y="53550"/>
                </a:lnTo>
                <a:lnTo>
                  <a:pt x="1057794" y="49673"/>
                </a:lnTo>
                <a:close/>
                <a:moveTo>
                  <a:pt x="1014593" y="0"/>
                </a:moveTo>
                <a:lnTo>
                  <a:pt x="1101018" y="0"/>
                </a:lnTo>
                <a:lnTo>
                  <a:pt x="1106732" y="465"/>
                </a:lnTo>
                <a:lnTo>
                  <a:pt x="1153171" y="11994"/>
                </a:lnTo>
                <a:lnTo>
                  <a:pt x="1196489" y="30439"/>
                </a:lnTo>
                <a:lnTo>
                  <a:pt x="1227264" y="49673"/>
                </a:lnTo>
                <a:lnTo>
                  <a:pt x="1236059" y="55170"/>
                </a:lnTo>
                <a:lnTo>
                  <a:pt x="1271256" y="85556"/>
                </a:lnTo>
                <a:lnTo>
                  <a:pt x="1301456" y="120966"/>
                </a:lnTo>
                <a:lnTo>
                  <a:pt x="1326033" y="160770"/>
                </a:lnTo>
                <a:lnTo>
                  <a:pt x="1344361" y="204338"/>
                </a:lnTo>
                <a:lnTo>
                  <a:pt x="1355817" y="251038"/>
                </a:lnTo>
                <a:lnTo>
                  <a:pt x="1359368" y="295184"/>
                </a:lnTo>
                <a:lnTo>
                  <a:pt x="1359775" y="300242"/>
                </a:lnTo>
                <a:lnTo>
                  <a:pt x="1356075" y="347830"/>
                </a:lnTo>
                <a:lnTo>
                  <a:pt x="1345255" y="393511"/>
                </a:lnTo>
                <a:lnTo>
                  <a:pt x="1327731" y="436583"/>
                </a:lnTo>
                <a:lnTo>
                  <a:pt x="1303921" y="476344"/>
                </a:lnTo>
                <a:lnTo>
                  <a:pt x="1274242" y="512091"/>
                </a:lnTo>
                <a:lnTo>
                  <a:pt x="1239110" y="543122"/>
                </a:lnTo>
                <a:lnTo>
                  <a:pt x="1198942" y="568736"/>
                </a:lnTo>
                <a:lnTo>
                  <a:pt x="1160200" y="589364"/>
                </a:lnTo>
                <a:lnTo>
                  <a:pt x="1202921" y="599500"/>
                </a:lnTo>
                <a:lnTo>
                  <a:pt x="1248955" y="612230"/>
                </a:lnTo>
                <a:lnTo>
                  <a:pt x="1293341" y="628140"/>
                </a:lnTo>
                <a:lnTo>
                  <a:pt x="1335967" y="647089"/>
                </a:lnTo>
                <a:lnTo>
                  <a:pt x="1350455" y="654856"/>
                </a:lnTo>
                <a:lnTo>
                  <a:pt x="1347538" y="656630"/>
                </a:lnTo>
                <a:lnTo>
                  <a:pt x="1389921" y="686529"/>
                </a:lnTo>
                <a:lnTo>
                  <a:pt x="1429647" y="719492"/>
                </a:lnTo>
                <a:lnTo>
                  <a:pt x="1466572" y="755338"/>
                </a:lnTo>
                <a:lnTo>
                  <a:pt x="1500553" y="793886"/>
                </a:lnTo>
                <a:lnTo>
                  <a:pt x="1531446" y="834953"/>
                </a:lnTo>
                <a:lnTo>
                  <a:pt x="1559106" y="878358"/>
                </a:lnTo>
                <a:lnTo>
                  <a:pt x="1583389" y="923920"/>
                </a:lnTo>
                <a:lnTo>
                  <a:pt x="1604153" y="971457"/>
                </a:lnTo>
                <a:lnTo>
                  <a:pt x="1621253" y="1020786"/>
                </a:lnTo>
                <a:lnTo>
                  <a:pt x="1634544" y="1071727"/>
                </a:lnTo>
                <a:lnTo>
                  <a:pt x="1672354" y="1071727"/>
                </a:lnTo>
                <a:lnTo>
                  <a:pt x="1679645" y="1106127"/>
                </a:lnTo>
                <a:lnTo>
                  <a:pt x="1686019" y="1152887"/>
                </a:lnTo>
                <a:lnTo>
                  <a:pt x="1688727" y="1196581"/>
                </a:lnTo>
                <a:lnTo>
                  <a:pt x="426754" y="1196581"/>
                </a:lnTo>
                <a:lnTo>
                  <a:pt x="429468" y="1152950"/>
                </a:lnTo>
                <a:lnTo>
                  <a:pt x="435851" y="1106182"/>
                </a:lnTo>
                <a:lnTo>
                  <a:pt x="443157" y="1071738"/>
                </a:lnTo>
                <a:lnTo>
                  <a:pt x="484069" y="1071738"/>
                </a:lnTo>
                <a:lnTo>
                  <a:pt x="497314" y="1020962"/>
                </a:lnTo>
                <a:lnTo>
                  <a:pt x="514338" y="971787"/>
                </a:lnTo>
                <a:lnTo>
                  <a:pt x="534999" y="924393"/>
                </a:lnTo>
                <a:lnTo>
                  <a:pt x="559157" y="878960"/>
                </a:lnTo>
                <a:lnTo>
                  <a:pt x="586670" y="835666"/>
                </a:lnTo>
                <a:lnTo>
                  <a:pt x="617396" y="794693"/>
                </a:lnTo>
                <a:lnTo>
                  <a:pt x="651195" y="756218"/>
                </a:lnTo>
                <a:lnTo>
                  <a:pt x="687924" y="720421"/>
                </a:lnTo>
                <a:lnTo>
                  <a:pt x="727443" y="687483"/>
                </a:lnTo>
                <a:lnTo>
                  <a:pt x="769610" y="657583"/>
                </a:lnTo>
                <a:lnTo>
                  <a:pt x="765171" y="654864"/>
                </a:lnTo>
                <a:lnTo>
                  <a:pt x="779677" y="647090"/>
                </a:lnTo>
                <a:lnTo>
                  <a:pt x="822319" y="628140"/>
                </a:lnTo>
                <a:lnTo>
                  <a:pt x="866721" y="612230"/>
                </a:lnTo>
                <a:lnTo>
                  <a:pt x="912773" y="599500"/>
                </a:lnTo>
                <a:lnTo>
                  <a:pt x="955389" y="589364"/>
                </a:lnTo>
                <a:lnTo>
                  <a:pt x="916647" y="568736"/>
                </a:lnTo>
                <a:lnTo>
                  <a:pt x="876522" y="543126"/>
                </a:lnTo>
                <a:lnTo>
                  <a:pt x="841405" y="512097"/>
                </a:lnTo>
                <a:lnTo>
                  <a:pt x="811722" y="476352"/>
                </a:lnTo>
                <a:lnTo>
                  <a:pt x="787898" y="436591"/>
                </a:lnTo>
                <a:lnTo>
                  <a:pt x="770356" y="393518"/>
                </a:lnTo>
                <a:lnTo>
                  <a:pt x="759520" y="347834"/>
                </a:lnTo>
                <a:lnTo>
                  <a:pt x="755814" y="300242"/>
                </a:lnTo>
                <a:lnTo>
                  <a:pt x="759774" y="251038"/>
                </a:lnTo>
                <a:lnTo>
                  <a:pt x="771237" y="204338"/>
                </a:lnTo>
                <a:lnTo>
                  <a:pt x="789576" y="160770"/>
                </a:lnTo>
                <a:lnTo>
                  <a:pt x="814163" y="120966"/>
                </a:lnTo>
                <a:lnTo>
                  <a:pt x="844371" y="85556"/>
                </a:lnTo>
                <a:lnTo>
                  <a:pt x="879575" y="55170"/>
                </a:lnTo>
                <a:lnTo>
                  <a:pt x="919146" y="30439"/>
                </a:lnTo>
                <a:lnTo>
                  <a:pt x="962457" y="11994"/>
                </a:lnTo>
                <a:lnTo>
                  <a:pt x="1008882" y="46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31" name="Freeform 30"/>
          <p:cNvSpPr/>
          <p:nvPr/>
        </p:nvSpPr>
        <p:spPr>
          <a:xfrm>
            <a:off x="9506496" y="5209943"/>
            <a:ext cx="785567" cy="751121"/>
          </a:xfrm>
          <a:custGeom>
            <a:avLst/>
            <a:gdLst>
              <a:gd name="connsiteX0" fmla="*/ 647969 w 1295458"/>
              <a:gd name="connsiteY0" fmla="*/ 131074 h 1238654"/>
              <a:gd name="connsiteX1" fmla="*/ 696479 w 1295458"/>
              <a:gd name="connsiteY1" fmla="*/ 136299 h 1238654"/>
              <a:gd name="connsiteX2" fmla="*/ 741004 w 1295458"/>
              <a:gd name="connsiteY2" fmla="*/ 151182 h 1238654"/>
              <a:gd name="connsiteX3" fmla="*/ 780275 w 1295458"/>
              <a:gd name="connsiteY3" fmla="*/ 174533 h 1238654"/>
              <a:gd name="connsiteX4" fmla="*/ 787133 w 1295458"/>
              <a:gd name="connsiteY4" fmla="*/ 180946 h 1238654"/>
              <a:gd name="connsiteX5" fmla="*/ 813026 w 1295458"/>
              <a:gd name="connsiteY5" fmla="*/ 205165 h 1238654"/>
              <a:gd name="connsiteX6" fmla="*/ 837989 w 1295458"/>
              <a:gd name="connsiteY6" fmla="*/ 241885 h 1238654"/>
              <a:gd name="connsiteX7" fmla="*/ 853896 w 1295458"/>
              <a:gd name="connsiteY7" fmla="*/ 283506 h 1238654"/>
              <a:gd name="connsiteX8" fmla="*/ 859481 w 1295458"/>
              <a:gd name="connsiteY8" fmla="*/ 328838 h 1238654"/>
              <a:gd name="connsiteX9" fmla="*/ 859481 w 1295458"/>
              <a:gd name="connsiteY9" fmla="*/ 330189 h 1238654"/>
              <a:gd name="connsiteX10" fmla="*/ 859271 w 1295458"/>
              <a:gd name="connsiteY10" fmla="*/ 331550 h 1238654"/>
              <a:gd name="connsiteX11" fmla="*/ 859271 w 1295458"/>
              <a:gd name="connsiteY11" fmla="*/ 332911 h 1238654"/>
              <a:gd name="connsiteX12" fmla="*/ 842005 w 1295458"/>
              <a:gd name="connsiteY12" fmla="*/ 291296 h 1238654"/>
              <a:gd name="connsiteX13" fmla="*/ 815937 w 1295458"/>
              <a:gd name="connsiteY13" fmla="*/ 254655 h 1238654"/>
              <a:gd name="connsiteX14" fmla="*/ 782284 w 1295458"/>
              <a:gd name="connsiteY14" fmla="*/ 224142 h 1238654"/>
              <a:gd name="connsiteX15" fmla="*/ 742261 w 1295458"/>
              <a:gd name="connsiteY15" fmla="*/ 200915 h 1238654"/>
              <a:gd name="connsiteX16" fmla="*/ 697084 w 1295458"/>
              <a:gd name="connsiteY16" fmla="*/ 186131 h 1238654"/>
              <a:gd name="connsiteX17" fmla="*/ 647969 w 1295458"/>
              <a:gd name="connsiteY17" fmla="*/ 180946 h 1238654"/>
              <a:gd name="connsiteX18" fmla="*/ 598861 w 1295458"/>
              <a:gd name="connsiteY18" fmla="*/ 186131 h 1238654"/>
              <a:gd name="connsiteX19" fmla="*/ 553704 w 1295458"/>
              <a:gd name="connsiteY19" fmla="*/ 200915 h 1238654"/>
              <a:gd name="connsiteX20" fmla="*/ 513706 w 1295458"/>
              <a:gd name="connsiteY20" fmla="*/ 224142 h 1238654"/>
              <a:gd name="connsiteX21" fmla="*/ 480078 w 1295458"/>
              <a:gd name="connsiteY21" fmla="*/ 254655 h 1238654"/>
              <a:gd name="connsiteX22" fmla="*/ 454029 w 1295458"/>
              <a:gd name="connsiteY22" fmla="*/ 291296 h 1238654"/>
              <a:gd name="connsiteX23" fmla="*/ 436771 w 1295458"/>
              <a:gd name="connsiteY23" fmla="*/ 332911 h 1238654"/>
              <a:gd name="connsiteX24" fmla="*/ 436771 w 1295458"/>
              <a:gd name="connsiteY24" fmla="*/ 331550 h 1238654"/>
              <a:gd name="connsiteX25" fmla="*/ 436562 w 1295458"/>
              <a:gd name="connsiteY25" fmla="*/ 330189 h 1238654"/>
              <a:gd name="connsiteX26" fmla="*/ 436562 w 1295458"/>
              <a:gd name="connsiteY26" fmla="*/ 328838 h 1238654"/>
              <a:gd name="connsiteX27" fmla="*/ 442145 w 1295458"/>
              <a:gd name="connsiteY27" fmla="*/ 283506 h 1238654"/>
              <a:gd name="connsiteX28" fmla="*/ 458050 w 1295458"/>
              <a:gd name="connsiteY28" fmla="*/ 241885 h 1238654"/>
              <a:gd name="connsiteX29" fmla="*/ 483007 w 1295458"/>
              <a:gd name="connsiteY29" fmla="*/ 205165 h 1238654"/>
              <a:gd name="connsiteX30" fmla="*/ 515747 w 1295458"/>
              <a:gd name="connsiteY30" fmla="*/ 174533 h 1238654"/>
              <a:gd name="connsiteX31" fmla="*/ 555000 w 1295458"/>
              <a:gd name="connsiteY31" fmla="*/ 151182 h 1238654"/>
              <a:gd name="connsiteX32" fmla="*/ 599497 w 1295458"/>
              <a:gd name="connsiteY32" fmla="*/ 136299 h 1238654"/>
              <a:gd name="connsiteX33" fmla="*/ 647834 w 1295458"/>
              <a:gd name="connsiteY33" fmla="*/ 85233 h 1238654"/>
              <a:gd name="connsiteX34" fmla="*/ 602018 w 1295458"/>
              <a:gd name="connsiteY34" fmla="*/ 89365 h 1238654"/>
              <a:gd name="connsiteX35" fmla="*/ 558875 w 1295458"/>
              <a:gd name="connsiteY35" fmla="*/ 101275 h 1238654"/>
              <a:gd name="connsiteX36" fmla="*/ 519130 w 1295458"/>
              <a:gd name="connsiteY36" fmla="*/ 120235 h 1238654"/>
              <a:gd name="connsiteX37" fmla="*/ 483510 w 1295458"/>
              <a:gd name="connsiteY37" fmla="*/ 145515 h 1238654"/>
              <a:gd name="connsiteX38" fmla="*/ 452738 w 1295458"/>
              <a:gd name="connsiteY38" fmla="*/ 176388 h 1238654"/>
              <a:gd name="connsiteX39" fmla="*/ 427541 w 1295458"/>
              <a:gd name="connsiteY39" fmla="*/ 212124 h 1238654"/>
              <a:gd name="connsiteX40" fmla="*/ 408645 w 1295458"/>
              <a:gd name="connsiteY40" fmla="*/ 251995 h 1238654"/>
              <a:gd name="connsiteX41" fmla="*/ 396776 w 1295458"/>
              <a:gd name="connsiteY41" fmla="*/ 295271 h 1238654"/>
              <a:gd name="connsiteX42" fmla="*/ 392658 w 1295458"/>
              <a:gd name="connsiteY42" fmla="*/ 341225 h 1238654"/>
              <a:gd name="connsiteX43" fmla="*/ 396908 w 1295458"/>
              <a:gd name="connsiteY43" fmla="*/ 387878 h 1238654"/>
              <a:gd name="connsiteX44" fmla="*/ 409278 w 1295458"/>
              <a:gd name="connsiteY44" fmla="*/ 432209 h 1238654"/>
              <a:gd name="connsiteX45" fmla="*/ 429199 w 1295458"/>
              <a:gd name="connsiteY45" fmla="*/ 473277 h 1238654"/>
              <a:gd name="connsiteX46" fmla="*/ 456102 w 1295458"/>
              <a:gd name="connsiteY46" fmla="*/ 510140 h 1238654"/>
              <a:gd name="connsiteX47" fmla="*/ 489416 w 1295458"/>
              <a:gd name="connsiteY47" fmla="*/ 541858 h 1238654"/>
              <a:gd name="connsiteX48" fmla="*/ 528570 w 1295458"/>
              <a:gd name="connsiteY48" fmla="*/ 567491 h 1238654"/>
              <a:gd name="connsiteX49" fmla="*/ 628462 w 1295458"/>
              <a:gd name="connsiteY49" fmla="*/ 620599 h 1238654"/>
              <a:gd name="connsiteX50" fmla="*/ 518413 w 1295458"/>
              <a:gd name="connsiteY50" fmla="*/ 646620 h 1238654"/>
              <a:gd name="connsiteX51" fmla="*/ 471091 w 1295458"/>
              <a:gd name="connsiteY51" fmla="*/ 659975 h 1238654"/>
              <a:gd name="connsiteX52" fmla="*/ 425751 w 1295458"/>
              <a:gd name="connsiteY52" fmla="*/ 677085 h 1238654"/>
              <a:gd name="connsiteX53" fmla="*/ 382548 w 1295458"/>
              <a:gd name="connsiteY53" fmla="*/ 697758 h 1238654"/>
              <a:gd name="connsiteX54" fmla="*/ 341636 w 1295458"/>
              <a:gd name="connsiteY54" fmla="*/ 721799 h 1238654"/>
              <a:gd name="connsiteX55" fmla="*/ 303169 w 1295458"/>
              <a:gd name="connsiteY55" fmla="*/ 749017 h 1238654"/>
              <a:gd name="connsiteX56" fmla="*/ 267298 w 1295458"/>
              <a:gd name="connsiteY56" fmla="*/ 779218 h 1238654"/>
              <a:gd name="connsiteX57" fmla="*/ 234178 w 1295458"/>
              <a:gd name="connsiteY57" fmla="*/ 812207 h 1238654"/>
              <a:gd name="connsiteX58" fmla="*/ 203960 w 1295458"/>
              <a:gd name="connsiteY58" fmla="*/ 847793 h 1238654"/>
              <a:gd name="connsiteX59" fmla="*/ 176797 w 1295458"/>
              <a:gd name="connsiteY59" fmla="*/ 885782 h 1238654"/>
              <a:gd name="connsiteX60" fmla="*/ 152840 w 1295458"/>
              <a:gd name="connsiteY60" fmla="*/ 925982 h 1238654"/>
              <a:gd name="connsiteX61" fmla="*/ 132241 w 1295458"/>
              <a:gd name="connsiteY61" fmla="*/ 968200 h 1238654"/>
              <a:gd name="connsiteX62" fmla="*/ 115155 w 1295458"/>
              <a:gd name="connsiteY62" fmla="*/ 1012242 h 1238654"/>
              <a:gd name="connsiteX63" fmla="*/ 101732 w 1295458"/>
              <a:gd name="connsiteY63" fmla="*/ 1057917 h 1238654"/>
              <a:gd name="connsiteX64" fmla="*/ 92126 w 1295458"/>
              <a:gd name="connsiteY64" fmla="*/ 1105030 h 1238654"/>
              <a:gd name="connsiteX65" fmla="*/ 86489 w 1295458"/>
              <a:gd name="connsiteY65" fmla="*/ 1153389 h 1238654"/>
              <a:gd name="connsiteX66" fmla="*/ 1209074 w 1295458"/>
              <a:gd name="connsiteY66" fmla="*/ 1153409 h 1238654"/>
              <a:gd name="connsiteX67" fmla="*/ 1203417 w 1295458"/>
              <a:gd name="connsiteY67" fmla="*/ 1105049 h 1238654"/>
              <a:gd name="connsiteX68" fmla="*/ 1193794 w 1295458"/>
              <a:gd name="connsiteY68" fmla="*/ 1057933 h 1238654"/>
              <a:gd name="connsiteX69" fmla="*/ 1180357 w 1295458"/>
              <a:gd name="connsiteY69" fmla="*/ 1012256 h 1238654"/>
              <a:gd name="connsiteX70" fmla="*/ 1163258 w 1295458"/>
              <a:gd name="connsiteY70" fmla="*/ 968211 h 1238654"/>
              <a:gd name="connsiteX71" fmla="*/ 1142649 w 1295458"/>
              <a:gd name="connsiteY71" fmla="*/ 925991 h 1238654"/>
              <a:gd name="connsiteX72" fmla="*/ 1118684 w 1295458"/>
              <a:gd name="connsiteY72" fmla="*/ 885788 h 1238654"/>
              <a:gd name="connsiteX73" fmla="*/ 1091513 w 1295458"/>
              <a:gd name="connsiteY73" fmla="*/ 847796 h 1238654"/>
              <a:gd name="connsiteX74" fmla="*/ 1061290 w 1295458"/>
              <a:gd name="connsiteY74" fmla="*/ 812209 h 1238654"/>
              <a:gd name="connsiteX75" fmla="*/ 1028167 w 1295458"/>
              <a:gd name="connsiteY75" fmla="*/ 779218 h 1238654"/>
              <a:gd name="connsiteX76" fmla="*/ 992297 w 1295458"/>
              <a:gd name="connsiteY76" fmla="*/ 749019 h 1238654"/>
              <a:gd name="connsiteX77" fmla="*/ 953831 w 1295458"/>
              <a:gd name="connsiteY77" fmla="*/ 721802 h 1238654"/>
              <a:gd name="connsiteX78" fmla="*/ 912922 w 1295458"/>
              <a:gd name="connsiteY78" fmla="*/ 697761 h 1238654"/>
              <a:gd name="connsiteX79" fmla="*/ 869720 w 1295458"/>
              <a:gd name="connsiteY79" fmla="*/ 677088 h 1238654"/>
              <a:gd name="connsiteX80" fmla="*/ 824378 w 1295458"/>
              <a:gd name="connsiteY80" fmla="*/ 659976 h 1238654"/>
              <a:gd name="connsiteX81" fmla="*/ 777045 w 1295458"/>
              <a:gd name="connsiteY81" fmla="*/ 646620 h 1238654"/>
              <a:gd name="connsiteX82" fmla="*/ 666996 w 1295458"/>
              <a:gd name="connsiteY82" fmla="*/ 620599 h 1238654"/>
              <a:gd name="connsiteX83" fmla="*/ 766993 w 1295458"/>
              <a:gd name="connsiteY83" fmla="*/ 567491 h 1238654"/>
              <a:gd name="connsiteX84" fmla="*/ 806137 w 1295458"/>
              <a:gd name="connsiteY84" fmla="*/ 541859 h 1238654"/>
              <a:gd name="connsiteX85" fmla="*/ 839430 w 1295458"/>
              <a:gd name="connsiteY85" fmla="*/ 510142 h 1238654"/>
              <a:gd name="connsiteX86" fmla="*/ 866306 w 1295458"/>
              <a:gd name="connsiteY86" fmla="*/ 473281 h 1238654"/>
              <a:gd name="connsiteX87" fmla="*/ 886204 w 1295458"/>
              <a:gd name="connsiteY87" fmla="*/ 432214 h 1238654"/>
              <a:gd name="connsiteX88" fmla="*/ 898557 w 1295458"/>
              <a:gd name="connsiteY88" fmla="*/ 387882 h 1238654"/>
              <a:gd name="connsiteX89" fmla="*/ 902800 w 1295458"/>
              <a:gd name="connsiteY89" fmla="*/ 341225 h 1238654"/>
              <a:gd name="connsiteX90" fmla="*/ 898686 w 1295458"/>
              <a:gd name="connsiteY90" fmla="*/ 295271 h 1238654"/>
              <a:gd name="connsiteX91" fmla="*/ 886827 w 1295458"/>
              <a:gd name="connsiteY91" fmla="*/ 251995 h 1238654"/>
              <a:gd name="connsiteX92" fmla="*/ 867948 w 1295458"/>
              <a:gd name="connsiteY92" fmla="*/ 212124 h 1238654"/>
              <a:gd name="connsiteX93" fmla="*/ 842773 w 1295458"/>
              <a:gd name="connsiteY93" fmla="*/ 176388 h 1238654"/>
              <a:gd name="connsiteX94" fmla="*/ 812027 w 1295458"/>
              <a:gd name="connsiteY94" fmla="*/ 145515 h 1238654"/>
              <a:gd name="connsiteX95" fmla="*/ 776436 w 1295458"/>
              <a:gd name="connsiteY95" fmla="*/ 120235 h 1238654"/>
              <a:gd name="connsiteX96" fmla="*/ 736724 w 1295458"/>
              <a:gd name="connsiteY96" fmla="*/ 101275 h 1238654"/>
              <a:gd name="connsiteX97" fmla="*/ 693615 w 1295458"/>
              <a:gd name="connsiteY97" fmla="*/ 89365 h 1238654"/>
              <a:gd name="connsiteX98" fmla="*/ 647834 w 1295458"/>
              <a:gd name="connsiteY98" fmla="*/ 0 h 1238654"/>
              <a:gd name="connsiteX99" fmla="*/ 693895 w 1295458"/>
              <a:gd name="connsiteY99" fmla="*/ 3120 h 1238654"/>
              <a:gd name="connsiteX100" fmla="*/ 738090 w 1295458"/>
              <a:gd name="connsiteY100" fmla="*/ 12210 h 1238654"/>
              <a:gd name="connsiteX101" fmla="*/ 780013 w 1295458"/>
              <a:gd name="connsiteY101" fmla="*/ 26859 h 1238654"/>
              <a:gd name="connsiteX102" fmla="*/ 819254 w 1295458"/>
              <a:gd name="connsiteY102" fmla="*/ 46656 h 1238654"/>
              <a:gd name="connsiteX103" fmla="*/ 855407 w 1295458"/>
              <a:gd name="connsiteY103" fmla="*/ 71193 h 1238654"/>
              <a:gd name="connsiteX104" fmla="*/ 871289 w 1295458"/>
              <a:gd name="connsiteY104" fmla="*/ 85233 h 1238654"/>
              <a:gd name="connsiteX105" fmla="*/ 888062 w 1295458"/>
              <a:gd name="connsiteY105" fmla="*/ 100059 h 1238654"/>
              <a:gd name="connsiteX106" fmla="*/ 916813 w 1295458"/>
              <a:gd name="connsiteY106" fmla="*/ 132845 h 1238654"/>
              <a:gd name="connsiteX107" fmla="*/ 941252 w 1295458"/>
              <a:gd name="connsiteY107" fmla="*/ 169141 h 1238654"/>
              <a:gd name="connsiteX108" fmla="*/ 960969 w 1295458"/>
              <a:gd name="connsiteY108" fmla="*/ 208536 h 1238654"/>
              <a:gd name="connsiteX109" fmla="*/ 975558 w 1295458"/>
              <a:gd name="connsiteY109" fmla="*/ 250622 h 1238654"/>
              <a:gd name="connsiteX110" fmla="*/ 984611 w 1295458"/>
              <a:gd name="connsiteY110" fmla="*/ 294988 h 1238654"/>
              <a:gd name="connsiteX111" fmla="*/ 987719 w 1295458"/>
              <a:gd name="connsiteY111" fmla="*/ 341225 h 1238654"/>
              <a:gd name="connsiteX112" fmla="*/ 984483 w 1295458"/>
              <a:gd name="connsiteY112" fmla="*/ 388403 h 1238654"/>
              <a:gd name="connsiteX113" fmla="*/ 974987 w 1295458"/>
              <a:gd name="connsiteY113" fmla="*/ 433992 h 1238654"/>
              <a:gd name="connsiteX114" fmla="*/ 959552 w 1295458"/>
              <a:gd name="connsiteY114" fmla="*/ 477451 h 1238654"/>
              <a:gd name="connsiteX115" fmla="*/ 938498 w 1295458"/>
              <a:gd name="connsiteY115" fmla="*/ 518242 h 1238654"/>
              <a:gd name="connsiteX116" fmla="*/ 912145 w 1295458"/>
              <a:gd name="connsiteY116" fmla="*/ 555827 h 1238654"/>
              <a:gd name="connsiteX117" fmla="*/ 880811 w 1295458"/>
              <a:gd name="connsiteY117" fmla="*/ 589668 h 1238654"/>
              <a:gd name="connsiteX118" fmla="*/ 926329 w 1295458"/>
              <a:gd name="connsiteY118" fmla="*/ 609168 h 1238654"/>
              <a:gd name="connsiteX119" fmla="*/ 969817 w 1295458"/>
              <a:gd name="connsiteY119" fmla="*/ 631859 h 1238654"/>
              <a:gd name="connsiteX120" fmla="*/ 1011151 w 1295458"/>
              <a:gd name="connsiteY120" fmla="*/ 657584 h 1238654"/>
              <a:gd name="connsiteX121" fmla="*/ 1050204 w 1295458"/>
              <a:gd name="connsiteY121" fmla="*/ 686184 h 1238654"/>
              <a:gd name="connsiteX122" fmla="*/ 1086853 w 1295458"/>
              <a:gd name="connsiteY122" fmla="*/ 717501 h 1238654"/>
              <a:gd name="connsiteX123" fmla="*/ 1120971 w 1295458"/>
              <a:gd name="connsiteY123" fmla="*/ 751376 h 1238654"/>
              <a:gd name="connsiteX124" fmla="*/ 1152434 w 1295458"/>
              <a:gd name="connsiteY124" fmla="*/ 787651 h 1238654"/>
              <a:gd name="connsiteX125" fmla="*/ 1181116 w 1295458"/>
              <a:gd name="connsiteY125" fmla="*/ 826168 h 1238654"/>
              <a:gd name="connsiteX126" fmla="*/ 1206893 w 1295458"/>
              <a:gd name="connsiteY126" fmla="*/ 866767 h 1238654"/>
              <a:gd name="connsiteX127" fmla="*/ 1229639 w 1295458"/>
              <a:gd name="connsiteY127" fmla="*/ 909291 h 1238654"/>
              <a:gd name="connsiteX128" fmla="*/ 1249229 w 1295458"/>
              <a:gd name="connsiteY128" fmla="*/ 953581 h 1238654"/>
              <a:gd name="connsiteX129" fmla="*/ 1265538 w 1295458"/>
              <a:gd name="connsiteY129" fmla="*/ 999478 h 1238654"/>
              <a:gd name="connsiteX130" fmla="*/ 1278440 w 1295458"/>
              <a:gd name="connsiteY130" fmla="*/ 1046825 h 1238654"/>
              <a:gd name="connsiteX131" fmla="*/ 1287811 w 1295458"/>
              <a:gd name="connsiteY131" fmla="*/ 1095462 h 1238654"/>
              <a:gd name="connsiteX132" fmla="*/ 1293837 w 1295458"/>
              <a:gd name="connsiteY132" fmla="*/ 1153410 h 1238654"/>
              <a:gd name="connsiteX133" fmla="*/ 1295458 w 1295458"/>
              <a:gd name="connsiteY133" fmla="*/ 1195975 h 1238654"/>
              <a:gd name="connsiteX134" fmla="*/ 1295458 w 1295458"/>
              <a:gd name="connsiteY134" fmla="*/ 1238602 h 1238654"/>
              <a:gd name="connsiteX135" fmla="*/ 1253051 w 1295458"/>
              <a:gd name="connsiteY135" fmla="*/ 1238654 h 1238654"/>
              <a:gd name="connsiteX136" fmla="*/ 0 w 1295458"/>
              <a:gd name="connsiteY136" fmla="*/ 1238654 h 1238654"/>
              <a:gd name="connsiteX137" fmla="*/ 1 w 1295458"/>
              <a:gd name="connsiteY137" fmla="*/ 1195975 h 1238654"/>
              <a:gd name="connsiteX138" fmla="*/ 1932 w 1295458"/>
              <a:gd name="connsiteY138" fmla="*/ 1145276 h 1238654"/>
              <a:gd name="connsiteX139" fmla="*/ 7647 w 1295458"/>
              <a:gd name="connsiteY139" fmla="*/ 1095500 h 1238654"/>
              <a:gd name="connsiteX140" fmla="*/ 17018 w 1295458"/>
              <a:gd name="connsiteY140" fmla="*/ 1046857 h 1238654"/>
              <a:gd name="connsiteX141" fmla="*/ 29922 w 1295458"/>
              <a:gd name="connsiteY141" fmla="*/ 999505 h 1238654"/>
              <a:gd name="connsiteX142" fmla="*/ 46232 w 1295458"/>
              <a:gd name="connsiteY142" fmla="*/ 953603 h 1238654"/>
              <a:gd name="connsiteX143" fmla="*/ 65824 w 1295458"/>
              <a:gd name="connsiteY143" fmla="*/ 909308 h 1238654"/>
              <a:gd name="connsiteX144" fmla="*/ 88574 w 1295458"/>
              <a:gd name="connsiteY144" fmla="*/ 866781 h 1238654"/>
              <a:gd name="connsiteX145" fmla="*/ 114355 w 1295458"/>
              <a:gd name="connsiteY145" fmla="*/ 826178 h 1238654"/>
              <a:gd name="connsiteX146" fmla="*/ 143043 w 1295458"/>
              <a:gd name="connsiteY146" fmla="*/ 787659 h 1238654"/>
              <a:gd name="connsiteX147" fmla="*/ 174513 w 1295458"/>
              <a:gd name="connsiteY147" fmla="*/ 751382 h 1238654"/>
              <a:gd name="connsiteX148" fmla="*/ 208639 w 1295458"/>
              <a:gd name="connsiteY148" fmla="*/ 717505 h 1238654"/>
              <a:gd name="connsiteX149" fmla="*/ 245298 w 1295458"/>
              <a:gd name="connsiteY149" fmla="*/ 686186 h 1238654"/>
              <a:gd name="connsiteX150" fmla="*/ 284364 w 1295458"/>
              <a:gd name="connsiteY150" fmla="*/ 657585 h 1238654"/>
              <a:gd name="connsiteX151" fmla="*/ 325711 w 1295458"/>
              <a:gd name="connsiteY151" fmla="*/ 631859 h 1238654"/>
              <a:gd name="connsiteX152" fmla="*/ 369215 w 1295458"/>
              <a:gd name="connsiteY152" fmla="*/ 609168 h 1238654"/>
              <a:gd name="connsiteX153" fmla="*/ 414751 w 1295458"/>
              <a:gd name="connsiteY153" fmla="*/ 589668 h 1238654"/>
              <a:gd name="connsiteX154" fmla="*/ 383418 w 1295458"/>
              <a:gd name="connsiteY154" fmla="*/ 555827 h 1238654"/>
              <a:gd name="connsiteX155" fmla="*/ 357064 w 1295458"/>
              <a:gd name="connsiteY155" fmla="*/ 518242 h 1238654"/>
              <a:gd name="connsiteX156" fmla="*/ 336010 w 1295458"/>
              <a:gd name="connsiteY156" fmla="*/ 477451 h 1238654"/>
              <a:gd name="connsiteX157" fmla="*/ 320575 w 1295458"/>
              <a:gd name="connsiteY157" fmla="*/ 433992 h 1238654"/>
              <a:gd name="connsiteX158" fmla="*/ 311080 w 1295458"/>
              <a:gd name="connsiteY158" fmla="*/ 388403 h 1238654"/>
              <a:gd name="connsiteX159" fmla="*/ 307844 w 1295458"/>
              <a:gd name="connsiteY159" fmla="*/ 341225 h 1238654"/>
              <a:gd name="connsiteX160" fmla="*/ 310952 w 1295458"/>
              <a:gd name="connsiteY160" fmla="*/ 294988 h 1238654"/>
              <a:gd name="connsiteX161" fmla="*/ 320005 w 1295458"/>
              <a:gd name="connsiteY161" fmla="*/ 250622 h 1238654"/>
              <a:gd name="connsiteX162" fmla="*/ 334595 w 1295458"/>
              <a:gd name="connsiteY162" fmla="*/ 208536 h 1238654"/>
              <a:gd name="connsiteX163" fmla="*/ 354315 w 1295458"/>
              <a:gd name="connsiteY163" fmla="*/ 169141 h 1238654"/>
              <a:gd name="connsiteX164" fmla="*/ 378757 w 1295458"/>
              <a:gd name="connsiteY164" fmla="*/ 132845 h 1238654"/>
              <a:gd name="connsiteX165" fmla="*/ 407513 w 1295458"/>
              <a:gd name="connsiteY165" fmla="*/ 100059 h 1238654"/>
              <a:gd name="connsiteX166" fmla="*/ 440177 w 1295458"/>
              <a:gd name="connsiteY166" fmla="*/ 71193 h 1238654"/>
              <a:gd name="connsiteX167" fmla="*/ 476339 w 1295458"/>
              <a:gd name="connsiteY167" fmla="*/ 46656 h 1238654"/>
              <a:gd name="connsiteX168" fmla="*/ 515594 w 1295458"/>
              <a:gd name="connsiteY168" fmla="*/ 26859 h 1238654"/>
              <a:gd name="connsiteX169" fmla="*/ 557533 w 1295458"/>
              <a:gd name="connsiteY169" fmla="*/ 12210 h 1238654"/>
              <a:gd name="connsiteX170" fmla="*/ 601748 w 1295458"/>
              <a:gd name="connsiteY170" fmla="*/ 3120 h 123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295458" h="1238654">
                <a:moveTo>
                  <a:pt x="647969" y="131074"/>
                </a:moveTo>
                <a:lnTo>
                  <a:pt x="696479" y="136299"/>
                </a:lnTo>
                <a:lnTo>
                  <a:pt x="741004" y="151182"/>
                </a:lnTo>
                <a:lnTo>
                  <a:pt x="780275" y="174533"/>
                </a:lnTo>
                <a:lnTo>
                  <a:pt x="787133" y="180946"/>
                </a:lnTo>
                <a:lnTo>
                  <a:pt x="813026" y="205165"/>
                </a:lnTo>
                <a:lnTo>
                  <a:pt x="837989" y="241885"/>
                </a:lnTo>
                <a:lnTo>
                  <a:pt x="853896" y="283506"/>
                </a:lnTo>
                <a:lnTo>
                  <a:pt x="859481" y="328838"/>
                </a:lnTo>
                <a:lnTo>
                  <a:pt x="859481" y="330189"/>
                </a:lnTo>
                <a:lnTo>
                  <a:pt x="859271" y="331550"/>
                </a:lnTo>
                <a:lnTo>
                  <a:pt x="859271" y="332911"/>
                </a:lnTo>
                <a:lnTo>
                  <a:pt x="842005" y="291296"/>
                </a:lnTo>
                <a:lnTo>
                  <a:pt x="815937" y="254655"/>
                </a:lnTo>
                <a:lnTo>
                  <a:pt x="782284" y="224142"/>
                </a:lnTo>
                <a:lnTo>
                  <a:pt x="742261" y="200915"/>
                </a:lnTo>
                <a:lnTo>
                  <a:pt x="697084" y="186131"/>
                </a:lnTo>
                <a:lnTo>
                  <a:pt x="647969" y="180946"/>
                </a:lnTo>
                <a:lnTo>
                  <a:pt x="598861" y="186131"/>
                </a:lnTo>
                <a:lnTo>
                  <a:pt x="553704" y="200915"/>
                </a:lnTo>
                <a:lnTo>
                  <a:pt x="513706" y="224142"/>
                </a:lnTo>
                <a:lnTo>
                  <a:pt x="480078" y="254655"/>
                </a:lnTo>
                <a:lnTo>
                  <a:pt x="454029" y="291296"/>
                </a:lnTo>
                <a:lnTo>
                  <a:pt x="436771" y="332911"/>
                </a:lnTo>
                <a:lnTo>
                  <a:pt x="436771" y="331550"/>
                </a:lnTo>
                <a:lnTo>
                  <a:pt x="436562" y="330189"/>
                </a:lnTo>
                <a:lnTo>
                  <a:pt x="436562" y="328838"/>
                </a:lnTo>
                <a:lnTo>
                  <a:pt x="442145" y="283506"/>
                </a:lnTo>
                <a:lnTo>
                  <a:pt x="458050" y="241885"/>
                </a:lnTo>
                <a:lnTo>
                  <a:pt x="483007" y="205165"/>
                </a:lnTo>
                <a:lnTo>
                  <a:pt x="515747" y="174533"/>
                </a:lnTo>
                <a:lnTo>
                  <a:pt x="555000" y="151182"/>
                </a:lnTo>
                <a:lnTo>
                  <a:pt x="599497" y="136299"/>
                </a:lnTo>
                <a:close/>
                <a:moveTo>
                  <a:pt x="647834" y="85233"/>
                </a:moveTo>
                <a:lnTo>
                  <a:pt x="602018" y="89365"/>
                </a:lnTo>
                <a:lnTo>
                  <a:pt x="558875" y="101275"/>
                </a:lnTo>
                <a:lnTo>
                  <a:pt x="519130" y="120235"/>
                </a:lnTo>
                <a:lnTo>
                  <a:pt x="483510" y="145515"/>
                </a:lnTo>
                <a:lnTo>
                  <a:pt x="452738" y="176388"/>
                </a:lnTo>
                <a:lnTo>
                  <a:pt x="427541" y="212124"/>
                </a:lnTo>
                <a:lnTo>
                  <a:pt x="408645" y="251995"/>
                </a:lnTo>
                <a:lnTo>
                  <a:pt x="396776" y="295271"/>
                </a:lnTo>
                <a:lnTo>
                  <a:pt x="392658" y="341225"/>
                </a:lnTo>
                <a:lnTo>
                  <a:pt x="396908" y="387878"/>
                </a:lnTo>
                <a:lnTo>
                  <a:pt x="409278" y="432209"/>
                </a:lnTo>
                <a:lnTo>
                  <a:pt x="429199" y="473277"/>
                </a:lnTo>
                <a:lnTo>
                  <a:pt x="456102" y="510140"/>
                </a:lnTo>
                <a:lnTo>
                  <a:pt x="489416" y="541858"/>
                </a:lnTo>
                <a:lnTo>
                  <a:pt x="528570" y="567491"/>
                </a:lnTo>
                <a:lnTo>
                  <a:pt x="628462" y="620599"/>
                </a:lnTo>
                <a:lnTo>
                  <a:pt x="518413" y="646620"/>
                </a:lnTo>
                <a:lnTo>
                  <a:pt x="471091" y="659975"/>
                </a:lnTo>
                <a:lnTo>
                  <a:pt x="425751" y="677085"/>
                </a:lnTo>
                <a:lnTo>
                  <a:pt x="382548" y="697758"/>
                </a:lnTo>
                <a:lnTo>
                  <a:pt x="341636" y="721799"/>
                </a:lnTo>
                <a:lnTo>
                  <a:pt x="303169" y="749017"/>
                </a:lnTo>
                <a:lnTo>
                  <a:pt x="267298" y="779218"/>
                </a:lnTo>
                <a:lnTo>
                  <a:pt x="234178" y="812207"/>
                </a:lnTo>
                <a:lnTo>
                  <a:pt x="203960" y="847793"/>
                </a:lnTo>
                <a:lnTo>
                  <a:pt x="176797" y="885782"/>
                </a:lnTo>
                <a:lnTo>
                  <a:pt x="152840" y="925982"/>
                </a:lnTo>
                <a:lnTo>
                  <a:pt x="132241" y="968200"/>
                </a:lnTo>
                <a:lnTo>
                  <a:pt x="115155" y="1012242"/>
                </a:lnTo>
                <a:lnTo>
                  <a:pt x="101732" y="1057917"/>
                </a:lnTo>
                <a:lnTo>
                  <a:pt x="92126" y="1105030"/>
                </a:lnTo>
                <a:lnTo>
                  <a:pt x="86489" y="1153389"/>
                </a:lnTo>
                <a:lnTo>
                  <a:pt x="1209074" y="1153409"/>
                </a:lnTo>
                <a:lnTo>
                  <a:pt x="1203417" y="1105049"/>
                </a:lnTo>
                <a:lnTo>
                  <a:pt x="1193794" y="1057933"/>
                </a:lnTo>
                <a:lnTo>
                  <a:pt x="1180357" y="1012256"/>
                </a:lnTo>
                <a:lnTo>
                  <a:pt x="1163258" y="968211"/>
                </a:lnTo>
                <a:lnTo>
                  <a:pt x="1142649" y="925991"/>
                </a:lnTo>
                <a:lnTo>
                  <a:pt x="1118684" y="885788"/>
                </a:lnTo>
                <a:lnTo>
                  <a:pt x="1091513" y="847796"/>
                </a:lnTo>
                <a:lnTo>
                  <a:pt x="1061290" y="812209"/>
                </a:lnTo>
                <a:lnTo>
                  <a:pt x="1028167" y="779218"/>
                </a:lnTo>
                <a:lnTo>
                  <a:pt x="992297" y="749019"/>
                </a:lnTo>
                <a:lnTo>
                  <a:pt x="953831" y="721802"/>
                </a:lnTo>
                <a:lnTo>
                  <a:pt x="912922" y="697761"/>
                </a:lnTo>
                <a:lnTo>
                  <a:pt x="869720" y="677088"/>
                </a:lnTo>
                <a:lnTo>
                  <a:pt x="824378" y="659976"/>
                </a:lnTo>
                <a:lnTo>
                  <a:pt x="777045" y="646620"/>
                </a:lnTo>
                <a:lnTo>
                  <a:pt x="666996" y="620599"/>
                </a:lnTo>
                <a:lnTo>
                  <a:pt x="766993" y="567491"/>
                </a:lnTo>
                <a:lnTo>
                  <a:pt x="806137" y="541859"/>
                </a:lnTo>
                <a:lnTo>
                  <a:pt x="839430" y="510142"/>
                </a:lnTo>
                <a:lnTo>
                  <a:pt x="866306" y="473281"/>
                </a:lnTo>
                <a:lnTo>
                  <a:pt x="886204" y="432214"/>
                </a:lnTo>
                <a:lnTo>
                  <a:pt x="898557" y="387882"/>
                </a:lnTo>
                <a:lnTo>
                  <a:pt x="902800" y="341225"/>
                </a:lnTo>
                <a:lnTo>
                  <a:pt x="898686" y="295271"/>
                </a:lnTo>
                <a:lnTo>
                  <a:pt x="886827" y="251995"/>
                </a:lnTo>
                <a:lnTo>
                  <a:pt x="867948" y="212124"/>
                </a:lnTo>
                <a:lnTo>
                  <a:pt x="842773" y="176388"/>
                </a:lnTo>
                <a:lnTo>
                  <a:pt x="812027" y="145515"/>
                </a:lnTo>
                <a:lnTo>
                  <a:pt x="776436" y="120235"/>
                </a:lnTo>
                <a:lnTo>
                  <a:pt x="736724" y="101275"/>
                </a:lnTo>
                <a:lnTo>
                  <a:pt x="693615" y="89365"/>
                </a:lnTo>
                <a:close/>
                <a:moveTo>
                  <a:pt x="647834" y="0"/>
                </a:moveTo>
                <a:lnTo>
                  <a:pt x="693895" y="3120"/>
                </a:lnTo>
                <a:lnTo>
                  <a:pt x="738090" y="12210"/>
                </a:lnTo>
                <a:lnTo>
                  <a:pt x="780013" y="26859"/>
                </a:lnTo>
                <a:lnTo>
                  <a:pt x="819254" y="46656"/>
                </a:lnTo>
                <a:lnTo>
                  <a:pt x="855407" y="71193"/>
                </a:lnTo>
                <a:lnTo>
                  <a:pt x="871289" y="85233"/>
                </a:lnTo>
                <a:lnTo>
                  <a:pt x="888062" y="100059"/>
                </a:lnTo>
                <a:lnTo>
                  <a:pt x="916813" y="132845"/>
                </a:lnTo>
                <a:lnTo>
                  <a:pt x="941252" y="169141"/>
                </a:lnTo>
                <a:lnTo>
                  <a:pt x="960969" y="208536"/>
                </a:lnTo>
                <a:lnTo>
                  <a:pt x="975558" y="250622"/>
                </a:lnTo>
                <a:lnTo>
                  <a:pt x="984611" y="294988"/>
                </a:lnTo>
                <a:lnTo>
                  <a:pt x="987719" y="341225"/>
                </a:lnTo>
                <a:lnTo>
                  <a:pt x="984483" y="388403"/>
                </a:lnTo>
                <a:lnTo>
                  <a:pt x="974987" y="433992"/>
                </a:lnTo>
                <a:lnTo>
                  <a:pt x="959552" y="477451"/>
                </a:lnTo>
                <a:lnTo>
                  <a:pt x="938498" y="518242"/>
                </a:lnTo>
                <a:lnTo>
                  <a:pt x="912145" y="555827"/>
                </a:lnTo>
                <a:lnTo>
                  <a:pt x="880811" y="589668"/>
                </a:lnTo>
                <a:lnTo>
                  <a:pt x="926329" y="609168"/>
                </a:lnTo>
                <a:lnTo>
                  <a:pt x="969817" y="631859"/>
                </a:lnTo>
                <a:lnTo>
                  <a:pt x="1011151" y="657584"/>
                </a:lnTo>
                <a:lnTo>
                  <a:pt x="1050204" y="686184"/>
                </a:lnTo>
                <a:lnTo>
                  <a:pt x="1086853" y="717501"/>
                </a:lnTo>
                <a:lnTo>
                  <a:pt x="1120971" y="751376"/>
                </a:lnTo>
                <a:lnTo>
                  <a:pt x="1152434" y="787651"/>
                </a:lnTo>
                <a:lnTo>
                  <a:pt x="1181116" y="826168"/>
                </a:lnTo>
                <a:lnTo>
                  <a:pt x="1206893" y="866767"/>
                </a:lnTo>
                <a:lnTo>
                  <a:pt x="1229639" y="909291"/>
                </a:lnTo>
                <a:lnTo>
                  <a:pt x="1249229" y="953581"/>
                </a:lnTo>
                <a:lnTo>
                  <a:pt x="1265538" y="999478"/>
                </a:lnTo>
                <a:lnTo>
                  <a:pt x="1278440" y="1046825"/>
                </a:lnTo>
                <a:lnTo>
                  <a:pt x="1287811" y="1095462"/>
                </a:lnTo>
                <a:lnTo>
                  <a:pt x="1293837" y="1153410"/>
                </a:lnTo>
                <a:lnTo>
                  <a:pt x="1295458" y="1195975"/>
                </a:lnTo>
                <a:lnTo>
                  <a:pt x="1295458" y="1238602"/>
                </a:lnTo>
                <a:lnTo>
                  <a:pt x="1253051" y="1238654"/>
                </a:lnTo>
                <a:lnTo>
                  <a:pt x="0" y="1238654"/>
                </a:lnTo>
                <a:lnTo>
                  <a:pt x="1" y="1195975"/>
                </a:lnTo>
                <a:lnTo>
                  <a:pt x="1932" y="1145276"/>
                </a:lnTo>
                <a:lnTo>
                  <a:pt x="7647" y="1095500"/>
                </a:lnTo>
                <a:lnTo>
                  <a:pt x="17018" y="1046857"/>
                </a:lnTo>
                <a:lnTo>
                  <a:pt x="29922" y="999505"/>
                </a:lnTo>
                <a:lnTo>
                  <a:pt x="46232" y="953603"/>
                </a:lnTo>
                <a:lnTo>
                  <a:pt x="65824" y="909308"/>
                </a:lnTo>
                <a:lnTo>
                  <a:pt x="88574" y="866781"/>
                </a:lnTo>
                <a:lnTo>
                  <a:pt x="114355" y="826178"/>
                </a:lnTo>
                <a:lnTo>
                  <a:pt x="143043" y="787659"/>
                </a:lnTo>
                <a:lnTo>
                  <a:pt x="174513" y="751382"/>
                </a:lnTo>
                <a:lnTo>
                  <a:pt x="208639" y="717505"/>
                </a:lnTo>
                <a:lnTo>
                  <a:pt x="245298" y="686186"/>
                </a:lnTo>
                <a:lnTo>
                  <a:pt x="284364" y="657585"/>
                </a:lnTo>
                <a:lnTo>
                  <a:pt x="325711" y="631859"/>
                </a:lnTo>
                <a:lnTo>
                  <a:pt x="369215" y="609168"/>
                </a:lnTo>
                <a:lnTo>
                  <a:pt x="414751" y="589668"/>
                </a:lnTo>
                <a:lnTo>
                  <a:pt x="383418" y="555827"/>
                </a:lnTo>
                <a:lnTo>
                  <a:pt x="357064" y="518242"/>
                </a:lnTo>
                <a:lnTo>
                  <a:pt x="336010" y="477451"/>
                </a:lnTo>
                <a:lnTo>
                  <a:pt x="320575" y="433992"/>
                </a:lnTo>
                <a:lnTo>
                  <a:pt x="311080" y="388403"/>
                </a:lnTo>
                <a:lnTo>
                  <a:pt x="307844" y="341225"/>
                </a:lnTo>
                <a:lnTo>
                  <a:pt x="310952" y="294988"/>
                </a:lnTo>
                <a:lnTo>
                  <a:pt x="320005" y="250622"/>
                </a:lnTo>
                <a:lnTo>
                  <a:pt x="334595" y="208536"/>
                </a:lnTo>
                <a:lnTo>
                  <a:pt x="354315" y="169141"/>
                </a:lnTo>
                <a:lnTo>
                  <a:pt x="378757" y="132845"/>
                </a:lnTo>
                <a:lnTo>
                  <a:pt x="407513" y="100059"/>
                </a:lnTo>
                <a:lnTo>
                  <a:pt x="440177" y="71193"/>
                </a:lnTo>
                <a:lnTo>
                  <a:pt x="476339" y="46656"/>
                </a:lnTo>
                <a:lnTo>
                  <a:pt x="515594" y="26859"/>
                </a:lnTo>
                <a:lnTo>
                  <a:pt x="557533" y="12210"/>
                </a:lnTo>
                <a:lnTo>
                  <a:pt x="601748" y="312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32" name="Freeform 31"/>
          <p:cNvSpPr/>
          <p:nvPr/>
        </p:nvSpPr>
        <p:spPr>
          <a:xfrm>
            <a:off x="9492116" y="2761695"/>
            <a:ext cx="785567" cy="751121"/>
          </a:xfrm>
          <a:custGeom>
            <a:avLst/>
            <a:gdLst>
              <a:gd name="connsiteX0" fmla="*/ 647969 w 1295458"/>
              <a:gd name="connsiteY0" fmla="*/ 131074 h 1238654"/>
              <a:gd name="connsiteX1" fmla="*/ 696479 w 1295458"/>
              <a:gd name="connsiteY1" fmla="*/ 136299 h 1238654"/>
              <a:gd name="connsiteX2" fmla="*/ 741004 w 1295458"/>
              <a:gd name="connsiteY2" fmla="*/ 151182 h 1238654"/>
              <a:gd name="connsiteX3" fmla="*/ 780275 w 1295458"/>
              <a:gd name="connsiteY3" fmla="*/ 174533 h 1238654"/>
              <a:gd name="connsiteX4" fmla="*/ 787133 w 1295458"/>
              <a:gd name="connsiteY4" fmla="*/ 180946 h 1238654"/>
              <a:gd name="connsiteX5" fmla="*/ 813026 w 1295458"/>
              <a:gd name="connsiteY5" fmla="*/ 205165 h 1238654"/>
              <a:gd name="connsiteX6" fmla="*/ 837989 w 1295458"/>
              <a:gd name="connsiteY6" fmla="*/ 241885 h 1238654"/>
              <a:gd name="connsiteX7" fmla="*/ 853896 w 1295458"/>
              <a:gd name="connsiteY7" fmla="*/ 283506 h 1238654"/>
              <a:gd name="connsiteX8" fmla="*/ 859481 w 1295458"/>
              <a:gd name="connsiteY8" fmla="*/ 328838 h 1238654"/>
              <a:gd name="connsiteX9" fmla="*/ 859481 w 1295458"/>
              <a:gd name="connsiteY9" fmla="*/ 330189 h 1238654"/>
              <a:gd name="connsiteX10" fmla="*/ 859271 w 1295458"/>
              <a:gd name="connsiteY10" fmla="*/ 331550 h 1238654"/>
              <a:gd name="connsiteX11" fmla="*/ 859271 w 1295458"/>
              <a:gd name="connsiteY11" fmla="*/ 332911 h 1238654"/>
              <a:gd name="connsiteX12" fmla="*/ 842005 w 1295458"/>
              <a:gd name="connsiteY12" fmla="*/ 291296 h 1238654"/>
              <a:gd name="connsiteX13" fmla="*/ 815937 w 1295458"/>
              <a:gd name="connsiteY13" fmla="*/ 254655 h 1238654"/>
              <a:gd name="connsiteX14" fmla="*/ 782284 w 1295458"/>
              <a:gd name="connsiteY14" fmla="*/ 224142 h 1238654"/>
              <a:gd name="connsiteX15" fmla="*/ 742261 w 1295458"/>
              <a:gd name="connsiteY15" fmla="*/ 200915 h 1238654"/>
              <a:gd name="connsiteX16" fmla="*/ 697084 w 1295458"/>
              <a:gd name="connsiteY16" fmla="*/ 186131 h 1238654"/>
              <a:gd name="connsiteX17" fmla="*/ 647969 w 1295458"/>
              <a:gd name="connsiteY17" fmla="*/ 180946 h 1238654"/>
              <a:gd name="connsiteX18" fmla="*/ 598861 w 1295458"/>
              <a:gd name="connsiteY18" fmla="*/ 186131 h 1238654"/>
              <a:gd name="connsiteX19" fmla="*/ 553704 w 1295458"/>
              <a:gd name="connsiteY19" fmla="*/ 200915 h 1238654"/>
              <a:gd name="connsiteX20" fmla="*/ 513706 w 1295458"/>
              <a:gd name="connsiteY20" fmla="*/ 224142 h 1238654"/>
              <a:gd name="connsiteX21" fmla="*/ 480078 w 1295458"/>
              <a:gd name="connsiteY21" fmla="*/ 254655 h 1238654"/>
              <a:gd name="connsiteX22" fmla="*/ 454029 w 1295458"/>
              <a:gd name="connsiteY22" fmla="*/ 291296 h 1238654"/>
              <a:gd name="connsiteX23" fmla="*/ 436771 w 1295458"/>
              <a:gd name="connsiteY23" fmla="*/ 332911 h 1238654"/>
              <a:gd name="connsiteX24" fmla="*/ 436771 w 1295458"/>
              <a:gd name="connsiteY24" fmla="*/ 331550 h 1238654"/>
              <a:gd name="connsiteX25" fmla="*/ 436562 w 1295458"/>
              <a:gd name="connsiteY25" fmla="*/ 330189 h 1238654"/>
              <a:gd name="connsiteX26" fmla="*/ 436562 w 1295458"/>
              <a:gd name="connsiteY26" fmla="*/ 328838 h 1238654"/>
              <a:gd name="connsiteX27" fmla="*/ 442145 w 1295458"/>
              <a:gd name="connsiteY27" fmla="*/ 283506 h 1238654"/>
              <a:gd name="connsiteX28" fmla="*/ 458050 w 1295458"/>
              <a:gd name="connsiteY28" fmla="*/ 241885 h 1238654"/>
              <a:gd name="connsiteX29" fmla="*/ 483007 w 1295458"/>
              <a:gd name="connsiteY29" fmla="*/ 205165 h 1238654"/>
              <a:gd name="connsiteX30" fmla="*/ 515747 w 1295458"/>
              <a:gd name="connsiteY30" fmla="*/ 174533 h 1238654"/>
              <a:gd name="connsiteX31" fmla="*/ 555000 w 1295458"/>
              <a:gd name="connsiteY31" fmla="*/ 151182 h 1238654"/>
              <a:gd name="connsiteX32" fmla="*/ 599497 w 1295458"/>
              <a:gd name="connsiteY32" fmla="*/ 136299 h 1238654"/>
              <a:gd name="connsiteX33" fmla="*/ 647834 w 1295458"/>
              <a:gd name="connsiteY33" fmla="*/ 85233 h 1238654"/>
              <a:gd name="connsiteX34" fmla="*/ 602018 w 1295458"/>
              <a:gd name="connsiteY34" fmla="*/ 89365 h 1238654"/>
              <a:gd name="connsiteX35" fmla="*/ 558875 w 1295458"/>
              <a:gd name="connsiteY35" fmla="*/ 101275 h 1238654"/>
              <a:gd name="connsiteX36" fmla="*/ 519130 w 1295458"/>
              <a:gd name="connsiteY36" fmla="*/ 120235 h 1238654"/>
              <a:gd name="connsiteX37" fmla="*/ 483510 w 1295458"/>
              <a:gd name="connsiteY37" fmla="*/ 145515 h 1238654"/>
              <a:gd name="connsiteX38" fmla="*/ 452738 w 1295458"/>
              <a:gd name="connsiteY38" fmla="*/ 176388 h 1238654"/>
              <a:gd name="connsiteX39" fmla="*/ 427541 w 1295458"/>
              <a:gd name="connsiteY39" fmla="*/ 212124 h 1238654"/>
              <a:gd name="connsiteX40" fmla="*/ 408645 w 1295458"/>
              <a:gd name="connsiteY40" fmla="*/ 251995 h 1238654"/>
              <a:gd name="connsiteX41" fmla="*/ 396776 w 1295458"/>
              <a:gd name="connsiteY41" fmla="*/ 295271 h 1238654"/>
              <a:gd name="connsiteX42" fmla="*/ 392658 w 1295458"/>
              <a:gd name="connsiteY42" fmla="*/ 341225 h 1238654"/>
              <a:gd name="connsiteX43" fmla="*/ 396908 w 1295458"/>
              <a:gd name="connsiteY43" fmla="*/ 387878 h 1238654"/>
              <a:gd name="connsiteX44" fmla="*/ 409278 w 1295458"/>
              <a:gd name="connsiteY44" fmla="*/ 432209 h 1238654"/>
              <a:gd name="connsiteX45" fmla="*/ 429199 w 1295458"/>
              <a:gd name="connsiteY45" fmla="*/ 473277 h 1238654"/>
              <a:gd name="connsiteX46" fmla="*/ 456102 w 1295458"/>
              <a:gd name="connsiteY46" fmla="*/ 510140 h 1238654"/>
              <a:gd name="connsiteX47" fmla="*/ 489416 w 1295458"/>
              <a:gd name="connsiteY47" fmla="*/ 541858 h 1238654"/>
              <a:gd name="connsiteX48" fmla="*/ 528570 w 1295458"/>
              <a:gd name="connsiteY48" fmla="*/ 567491 h 1238654"/>
              <a:gd name="connsiteX49" fmla="*/ 628462 w 1295458"/>
              <a:gd name="connsiteY49" fmla="*/ 620599 h 1238654"/>
              <a:gd name="connsiteX50" fmla="*/ 518413 w 1295458"/>
              <a:gd name="connsiteY50" fmla="*/ 646620 h 1238654"/>
              <a:gd name="connsiteX51" fmla="*/ 471091 w 1295458"/>
              <a:gd name="connsiteY51" fmla="*/ 659975 h 1238654"/>
              <a:gd name="connsiteX52" fmla="*/ 425751 w 1295458"/>
              <a:gd name="connsiteY52" fmla="*/ 677085 h 1238654"/>
              <a:gd name="connsiteX53" fmla="*/ 382548 w 1295458"/>
              <a:gd name="connsiteY53" fmla="*/ 697758 h 1238654"/>
              <a:gd name="connsiteX54" fmla="*/ 341636 w 1295458"/>
              <a:gd name="connsiteY54" fmla="*/ 721799 h 1238654"/>
              <a:gd name="connsiteX55" fmla="*/ 303169 w 1295458"/>
              <a:gd name="connsiteY55" fmla="*/ 749017 h 1238654"/>
              <a:gd name="connsiteX56" fmla="*/ 267298 w 1295458"/>
              <a:gd name="connsiteY56" fmla="*/ 779218 h 1238654"/>
              <a:gd name="connsiteX57" fmla="*/ 234178 w 1295458"/>
              <a:gd name="connsiteY57" fmla="*/ 812207 h 1238654"/>
              <a:gd name="connsiteX58" fmla="*/ 203960 w 1295458"/>
              <a:gd name="connsiteY58" fmla="*/ 847793 h 1238654"/>
              <a:gd name="connsiteX59" fmla="*/ 176797 w 1295458"/>
              <a:gd name="connsiteY59" fmla="*/ 885782 h 1238654"/>
              <a:gd name="connsiteX60" fmla="*/ 152840 w 1295458"/>
              <a:gd name="connsiteY60" fmla="*/ 925982 h 1238654"/>
              <a:gd name="connsiteX61" fmla="*/ 132241 w 1295458"/>
              <a:gd name="connsiteY61" fmla="*/ 968200 h 1238654"/>
              <a:gd name="connsiteX62" fmla="*/ 115155 w 1295458"/>
              <a:gd name="connsiteY62" fmla="*/ 1012242 h 1238654"/>
              <a:gd name="connsiteX63" fmla="*/ 101732 w 1295458"/>
              <a:gd name="connsiteY63" fmla="*/ 1057917 h 1238654"/>
              <a:gd name="connsiteX64" fmla="*/ 92126 w 1295458"/>
              <a:gd name="connsiteY64" fmla="*/ 1105030 h 1238654"/>
              <a:gd name="connsiteX65" fmla="*/ 86489 w 1295458"/>
              <a:gd name="connsiteY65" fmla="*/ 1153389 h 1238654"/>
              <a:gd name="connsiteX66" fmla="*/ 1209074 w 1295458"/>
              <a:gd name="connsiteY66" fmla="*/ 1153409 h 1238654"/>
              <a:gd name="connsiteX67" fmla="*/ 1203417 w 1295458"/>
              <a:gd name="connsiteY67" fmla="*/ 1105049 h 1238654"/>
              <a:gd name="connsiteX68" fmla="*/ 1193794 w 1295458"/>
              <a:gd name="connsiteY68" fmla="*/ 1057933 h 1238654"/>
              <a:gd name="connsiteX69" fmla="*/ 1180357 w 1295458"/>
              <a:gd name="connsiteY69" fmla="*/ 1012256 h 1238654"/>
              <a:gd name="connsiteX70" fmla="*/ 1163258 w 1295458"/>
              <a:gd name="connsiteY70" fmla="*/ 968211 h 1238654"/>
              <a:gd name="connsiteX71" fmla="*/ 1142649 w 1295458"/>
              <a:gd name="connsiteY71" fmla="*/ 925991 h 1238654"/>
              <a:gd name="connsiteX72" fmla="*/ 1118684 w 1295458"/>
              <a:gd name="connsiteY72" fmla="*/ 885788 h 1238654"/>
              <a:gd name="connsiteX73" fmla="*/ 1091513 w 1295458"/>
              <a:gd name="connsiteY73" fmla="*/ 847796 h 1238654"/>
              <a:gd name="connsiteX74" fmla="*/ 1061290 w 1295458"/>
              <a:gd name="connsiteY74" fmla="*/ 812209 h 1238654"/>
              <a:gd name="connsiteX75" fmla="*/ 1028167 w 1295458"/>
              <a:gd name="connsiteY75" fmla="*/ 779218 h 1238654"/>
              <a:gd name="connsiteX76" fmla="*/ 992297 w 1295458"/>
              <a:gd name="connsiteY76" fmla="*/ 749019 h 1238654"/>
              <a:gd name="connsiteX77" fmla="*/ 953831 w 1295458"/>
              <a:gd name="connsiteY77" fmla="*/ 721802 h 1238654"/>
              <a:gd name="connsiteX78" fmla="*/ 912922 w 1295458"/>
              <a:gd name="connsiteY78" fmla="*/ 697761 h 1238654"/>
              <a:gd name="connsiteX79" fmla="*/ 869720 w 1295458"/>
              <a:gd name="connsiteY79" fmla="*/ 677088 h 1238654"/>
              <a:gd name="connsiteX80" fmla="*/ 824378 w 1295458"/>
              <a:gd name="connsiteY80" fmla="*/ 659976 h 1238654"/>
              <a:gd name="connsiteX81" fmla="*/ 777045 w 1295458"/>
              <a:gd name="connsiteY81" fmla="*/ 646620 h 1238654"/>
              <a:gd name="connsiteX82" fmla="*/ 666996 w 1295458"/>
              <a:gd name="connsiteY82" fmla="*/ 620599 h 1238654"/>
              <a:gd name="connsiteX83" fmla="*/ 766993 w 1295458"/>
              <a:gd name="connsiteY83" fmla="*/ 567491 h 1238654"/>
              <a:gd name="connsiteX84" fmla="*/ 806137 w 1295458"/>
              <a:gd name="connsiteY84" fmla="*/ 541859 h 1238654"/>
              <a:gd name="connsiteX85" fmla="*/ 839430 w 1295458"/>
              <a:gd name="connsiteY85" fmla="*/ 510142 h 1238654"/>
              <a:gd name="connsiteX86" fmla="*/ 866306 w 1295458"/>
              <a:gd name="connsiteY86" fmla="*/ 473281 h 1238654"/>
              <a:gd name="connsiteX87" fmla="*/ 886204 w 1295458"/>
              <a:gd name="connsiteY87" fmla="*/ 432214 h 1238654"/>
              <a:gd name="connsiteX88" fmla="*/ 898557 w 1295458"/>
              <a:gd name="connsiteY88" fmla="*/ 387882 h 1238654"/>
              <a:gd name="connsiteX89" fmla="*/ 902800 w 1295458"/>
              <a:gd name="connsiteY89" fmla="*/ 341225 h 1238654"/>
              <a:gd name="connsiteX90" fmla="*/ 898686 w 1295458"/>
              <a:gd name="connsiteY90" fmla="*/ 295271 h 1238654"/>
              <a:gd name="connsiteX91" fmla="*/ 886827 w 1295458"/>
              <a:gd name="connsiteY91" fmla="*/ 251995 h 1238654"/>
              <a:gd name="connsiteX92" fmla="*/ 867948 w 1295458"/>
              <a:gd name="connsiteY92" fmla="*/ 212124 h 1238654"/>
              <a:gd name="connsiteX93" fmla="*/ 842773 w 1295458"/>
              <a:gd name="connsiteY93" fmla="*/ 176388 h 1238654"/>
              <a:gd name="connsiteX94" fmla="*/ 812027 w 1295458"/>
              <a:gd name="connsiteY94" fmla="*/ 145515 h 1238654"/>
              <a:gd name="connsiteX95" fmla="*/ 776436 w 1295458"/>
              <a:gd name="connsiteY95" fmla="*/ 120235 h 1238654"/>
              <a:gd name="connsiteX96" fmla="*/ 736724 w 1295458"/>
              <a:gd name="connsiteY96" fmla="*/ 101275 h 1238654"/>
              <a:gd name="connsiteX97" fmla="*/ 693615 w 1295458"/>
              <a:gd name="connsiteY97" fmla="*/ 89365 h 1238654"/>
              <a:gd name="connsiteX98" fmla="*/ 647834 w 1295458"/>
              <a:gd name="connsiteY98" fmla="*/ 0 h 1238654"/>
              <a:gd name="connsiteX99" fmla="*/ 693895 w 1295458"/>
              <a:gd name="connsiteY99" fmla="*/ 3120 h 1238654"/>
              <a:gd name="connsiteX100" fmla="*/ 738090 w 1295458"/>
              <a:gd name="connsiteY100" fmla="*/ 12210 h 1238654"/>
              <a:gd name="connsiteX101" fmla="*/ 780013 w 1295458"/>
              <a:gd name="connsiteY101" fmla="*/ 26859 h 1238654"/>
              <a:gd name="connsiteX102" fmla="*/ 819254 w 1295458"/>
              <a:gd name="connsiteY102" fmla="*/ 46656 h 1238654"/>
              <a:gd name="connsiteX103" fmla="*/ 855407 w 1295458"/>
              <a:gd name="connsiteY103" fmla="*/ 71193 h 1238654"/>
              <a:gd name="connsiteX104" fmla="*/ 871289 w 1295458"/>
              <a:gd name="connsiteY104" fmla="*/ 85233 h 1238654"/>
              <a:gd name="connsiteX105" fmla="*/ 888062 w 1295458"/>
              <a:gd name="connsiteY105" fmla="*/ 100059 h 1238654"/>
              <a:gd name="connsiteX106" fmla="*/ 916813 w 1295458"/>
              <a:gd name="connsiteY106" fmla="*/ 132845 h 1238654"/>
              <a:gd name="connsiteX107" fmla="*/ 941252 w 1295458"/>
              <a:gd name="connsiteY107" fmla="*/ 169141 h 1238654"/>
              <a:gd name="connsiteX108" fmla="*/ 960969 w 1295458"/>
              <a:gd name="connsiteY108" fmla="*/ 208536 h 1238654"/>
              <a:gd name="connsiteX109" fmla="*/ 975558 w 1295458"/>
              <a:gd name="connsiteY109" fmla="*/ 250622 h 1238654"/>
              <a:gd name="connsiteX110" fmla="*/ 984611 w 1295458"/>
              <a:gd name="connsiteY110" fmla="*/ 294988 h 1238654"/>
              <a:gd name="connsiteX111" fmla="*/ 987719 w 1295458"/>
              <a:gd name="connsiteY111" fmla="*/ 341225 h 1238654"/>
              <a:gd name="connsiteX112" fmla="*/ 984483 w 1295458"/>
              <a:gd name="connsiteY112" fmla="*/ 388403 h 1238654"/>
              <a:gd name="connsiteX113" fmla="*/ 974987 w 1295458"/>
              <a:gd name="connsiteY113" fmla="*/ 433992 h 1238654"/>
              <a:gd name="connsiteX114" fmla="*/ 959552 w 1295458"/>
              <a:gd name="connsiteY114" fmla="*/ 477451 h 1238654"/>
              <a:gd name="connsiteX115" fmla="*/ 938498 w 1295458"/>
              <a:gd name="connsiteY115" fmla="*/ 518242 h 1238654"/>
              <a:gd name="connsiteX116" fmla="*/ 912145 w 1295458"/>
              <a:gd name="connsiteY116" fmla="*/ 555827 h 1238654"/>
              <a:gd name="connsiteX117" fmla="*/ 880811 w 1295458"/>
              <a:gd name="connsiteY117" fmla="*/ 589668 h 1238654"/>
              <a:gd name="connsiteX118" fmla="*/ 926329 w 1295458"/>
              <a:gd name="connsiteY118" fmla="*/ 609168 h 1238654"/>
              <a:gd name="connsiteX119" fmla="*/ 969817 w 1295458"/>
              <a:gd name="connsiteY119" fmla="*/ 631859 h 1238654"/>
              <a:gd name="connsiteX120" fmla="*/ 1011151 w 1295458"/>
              <a:gd name="connsiteY120" fmla="*/ 657584 h 1238654"/>
              <a:gd name="connsiteX121" fmla="*/ 1050204 w 1295458"/>
              <a:gd name="connsiteY121" fmla="*/ 686184 h 1238654"/>
              <a:gd name="connsiteX122" fmla="*/ 1086853 w 1295458"/>
              <a:gd name="connsiteY122" fmla="*/ 717501 h 1238654"/>
              <a:gd name="connsiteX123" fmla="*/ 1120971 w 1295458"/>
              <a:gd name="connsiteY123" fmla="*/ 751376 h 1238654"/>
              <a:gd name="connsiteX124" fmla="*/ 1152434 w 1295458"/>
              <a:gd name="connsiteY124" fmla="*/ 787651 h 1238654"/>
              <a:gd name="connsiteX125" fmla="*/ 1181116 w 1295458"/>
              <a:gd name="connsiteY125" fmla="*/ 826168 h 1238654"/>
              <a:gd name="connsiteX126" fmla="*/ 1206893 w 1295458"/>
              <a:gd name="connsiteY126" fmla="*/ 866767 h 1238654"/>
              <a:gd name="connsiteX127" fmla="*/ 1229639 w 1295458"/>
              <a:gd name="connsiteY127" fmla="*/ 909291 h 1238654"/>
              <a:gd name="connsiteX128" fmla="*/ 1249229 w 1295458"/>
              <a:gd name="connsiteY128" fmla="*/ 953581 h 1238654"/>
              <a:gd name="connsiteX129" fmla="*/ 1265538 w 1295458"/>
              <a:gd name="connsiteY129" fmla="*/ 999478 h 1238654"/>
              <a:gd name="connsiteX130" fmla="*/ 1278440 w 1295458"/>
              <a:gd name="connsiteY130" fmla="*/ 1046825 h 1238654"/>
              <a:gd name="connsiteX131" fmla="*/ 1287811 w 1295458"/>
              <a:gd name="connsiteY131" fmla="*/ 1095462 h 1238654"/>
              <a:gd name="connsiteX132" fmla="*/ 1293837 w 1295458"/>
              <a:gd name="connsiteY132" fmla="*/ 1153410 h 1238654"/>
              <a:gd name="connsiteX133" fmla="*/ 1295458 w 1295458"/>
              <a:gd name="connsiteY133" fmla="*/ 1195975 h 1238654"/>
              <a:gd name="connsiteX134" fmla="*/ 1295458 w 1295458"/>
              <a:gd name="connsiteY134" fmla="*/ 1238602 h 1238654"/>
              <a:gd name="connsiteX135" fmla="*/ 1253051 w 1295458"/>
              <a:gd name="connsiteY135" fmla="*/ 1238654 h 1238654"/>
              <a:gd name="connsiteX136" fmla="*/ 0 w 1295458"/>
              <a:gd name="connsiteY136" fmla="*/ 1238654 h 1238654"/>
              <a:gd name="connsiteX137" fmla="*/ 1 w 1295458"/>
              <a:gd name="connsiteY137" fmla="*/ 1195975 h 1238654"/>
              <a:gd name="connsiteX138" fmla="*/ 1932 w 1295458"/>
              <a:gd name="connsiteY138" fmla="*/ 1145276 h 1238654"/>
              <a:gd name="connsiteX139" fmla="*/ 7647 w 1295458"/>
              <a:gd name="connsiteY139" fmla="*/ 1095500 h 1238654"/>
              <a:gd name="connsiteX140" fmla="*/ 17018 w 1295458"/>
              <a:gd name="connsiteY140" fmla="*/ 1046857 h 1238654"/>
              <a:gd name="connsiteX141" fmla="*/ 29922 w 1295458"/>
              <a:gd name="connsiteY141" fmla="*/ 999505 h 1238654"/>
              <a:gd name="connsiteX142" fmla="*/ 46232 w 1295458"/>
              <a:gd name="connsiteY142" fmla="*/ 953603 h 1238654"/>
              <a:gd name="connsiteX143" fmla="*/ 65824 w 1295458"/>
              <a:gd name="connsiteY143" fmla="*/ 909308 h 1238654"/>
              <a:gd name="connsiteX144" fmla="*/ 88574 w 1295458"/>
              <a:gd name="connsiteY144" fmla="*/ 866781 h 1238654"/>
              <a:gd name="connsiteX145" fmla="*/ 114355 w 1295458"/>
              <a:gd name="connsiteY145" fmla="*/ 826178 h 1238654"/>
              <a:gd name="connsiteX146" fmla="*/ 143043 w 1295458"/>
              <a:gd name="connsiteY146" fmla="*/ 787659 h 1238654"/>
              <a:gd name="connsiteX147" fmla="*/ 174513 w 1295458"/>
              <a:gd name="connsiteY147" fmla="*/ 751382 h 1238654"/>
              <a:gd name="connsiteX148" fmla="*/ 208639 w 1295458"/>
              <a:gd name="connsiteY148" fmla="*/ 717505 h 1238654"/>
              <a:gd name="connsiteX149" fmla="*/ 245298 w 1295458"/>
              <a:gd name="connsiteY149" fmla="*/ 686186 h 1238654"/>
              <a:gd name="connsiteX150" fmla="*/ 284364 w 1295458"/>
              <a:gd name="connsiteY150" fmla="*/ 657585 h 1238654"/>
              <a:gd name="connsiteX151" fmla="*/ 325711 w 1295458"/>
              <a:gd name="connsiteY151" fmla="*/ 631859 h 1238654"/>
              <a:gd name="connsiteX152" fmla="*/ 369215 w 1295458"/>
              <a:gd name="connsiteY152" fmla="*/ 609168 h 1238654"/>
              <a:gd name="connsiteX153" fmla="*/ 414751 w 1295458"/>
              <a:gd name="connsiteY153" fmla="*/ 589668 h 1238654"/>
              <a:gd name="connsiteX154" fmla="*/ 383418 w 1295458"/>
              <a:gd name="connsiteY154" fmla="*/ 555827 h 1238654"/>
              <a:gd name="connsiteX155" fmla="*/ 357064 w 1295458"/>
              <a:gd name="connsiteY155" fmla="*/ 518242 h 1238654"/>
              <a:gd name="connsiteX156" fmla="*/ 336010 w 1295458"/>
              <a:gd name="connsiteY156" fmla="*/ 477451 h 1238654"/>
              <a:gd name="connsiteX157" fmla="*/ 320575 w 1295458"/>
              <a:gd name="connsiteY157" fmla="*/ 433992 h 1238654"/>
              <a:gd name="connsiteX158" fmla="*/ 311080 w 1295458"/>
              <a:gd name="connsiteY158" fmla="*/ 388403 h 1238654"/>
              <a:gd name="connsiteX159" fmla="*/ 307844 w 1295458"/>
              <a:gd name="connsiteY159" fmla="*/ 341225 h 1238654"/>
              <a:gd name="connsiteX160" fmla="*/ 310952 w 1295458"/>
              <a:gd name="connsiteY160" fmla="*/ 294988 h 1238654"/>
              <a:gd name="connsiteX161" fmla="*/ 320005 w 1295458"/>
              <a:gd name="connsiteY161" fmla="*/ 250622 h 1238654"/>
              <a:gd name="connsiteX162" fmla="*/ 334595 w 1295458"/>
              <a:gd name="connsiteY162" fmla="*/ 208536 h 1238654"/>
              <a:gd name="connsiteX163" fmla="*/ 354315 w 1295458"/>
              <a:gd name="connsiteY163" fmla="*/ 169141 h 1238654"/>
              <a:gd name="connsiteX164" fmla="*/ 378757 w 1295458"/>
              <a:gd name="connsiteY164" fmla="*/ 132845 h 1238654"/>
              <a:gd name="connsiteX165" fmla="*/ 407513 w 1295458"/>
              <a:gd name="connsiteY165" fmla="*/ 100059 h 1238654"/>
              <a:gd name="connsiteX166" fmla="*/ 440177 w 1295458"/>
              <a:gd name="connsiteY166" fmla="*/ 71193 h 1238654"/>
              <a:gd name="connsiteX167" fmla="*/ 476339 w 1295458"/>
              <a:gd name="connsiteY167" fmla="*/ 46656 h 1238654"/>
              <a:gd name="connsiteX168" fmla="*/ 515594 w 1295458"/>
              <a:gd name="connsiteY168" fmla="*/ 26859 h 1238654"/>
              <a:gd name="connsiteX169" fmla="*/ 557533 w 1295458"/>
              <a:gd name="connsiteY169" fmla="*/ 12210 h 1238654"/>
              <a:gd name="connsiteX170" fmla="*/ 601748 w 1295458"/>
              <a:gd name="connsiteY170" fmla="*/ 3120 h 123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295458" h="1238654">
                <a:moveTo>
                  <a:pt x="647969" y="131074"/>
                </a:moveTo>
                <a:lnTo>
                  <a:pt x="696479" y="136299"/>
                </a:lnTo>
                <a:lnTo>
                  <a:pt x="741004" y="151182"/>
                </a:lnTo>
                <a:lnTo>
                  <a:pt x="780275" y="174533"/>
                </a:lnTo>
                <a:lnTo>
                  <a:pt x="787133" y="180946"/>
                </a:lnTo>
                <a:lnTo>
                  <a:pt x="813026" y="205165"/>
                </a:lnTo>
                <a:lnTo>
                  <a:pt x="837989" y="241885"/>
                </a:lnTo>
                <a:lnTo>
                  <a:pt x="853896" y="283506"/>
                </a:lnTo>
                <a:lnTo>
                  <a:pt x="859481" y="328838"/>
                </a:lnTo>
                <a:lnTo>
                  <a:pt x="859481" y="330189"/>
                </a:lnTo>
                <a:lnTo>
                  <a:pt x="859271" y="331550"/>
                </a:lnTo>
                <a:lnTo>
                  <a:pt x="859271" y="332911"/>
                </a:lnTo>
                <a:lnTo>
                  <a:pt x="842005" y="291296"/>
                </a:lnTo>
                <a:lnTo>
                  <a:pt x="815937" y="254655"/>
                </a:lnTo>
                <a:lnTo>
                  <a:pt x="782284" y="224142"/>
                </a:lnTo>
                <a:lnTo>
                  <a:pt x="742261" y="200915"/>
                </a:lnTo>
                <a:lnTo>
                  <a:pt x="697084" y="186131"/>
                </a:lnTo>
                <a:lnTo>
                  <a:pt x="647969" y="180946"/>
                </a:lnTo>
                <a:lnTo>
                  <a:pt x="598861" y="186131"/>
                </a:lnTo>
                <a:lnTo>
                  <a:pt x="553704" y="200915"/>
                </a:lnTo>
                <a:lnTo>
                  <a:pt x="513706" y="224142"/>
                </a:lnTo>
                <a:lnTo>
                  <a:pt x="480078" y="254655"/>
                </a:lnTo>
                <a:lnTo>
                  <a:pt x="454029" y="291296"/>
                </a:lnTo>
                <a:lnTo>
                  <a:pt x="436771" y="332911"/>
                </a:lnTo>
                <a:lnTo>
                  <a:pt x="436771" y="331550"/>
                </a:lnTo>
                <a:lnTo>
                  <a:pt x="436562" y="330189"/>
                </a:lnTo>
                <a:lnTo>
                  <a:pt x="436562" y="328838"/>
                </a:lnTo>
                <a:lnTo>
                  <a:pt x="442145" y="283506"/>
                </a:lnTo>
                <a:lnTo>
                  <a:pt x="458050" y="241885"/>
                </a:lnTo>
                <a:lnTo>
                  <a:pt x="483007" y="205165"/>
                </a:lnTo>
                <a:lnTo>
                  <a:pt x="515747" y="174533"/>
                </a:lnTo>
                <a:lnTo>
                  <a:pt x="555000" y="151182"/>
                </a:lnTo>
                <a:lnTo>
                  <a:pt x="599497" y="136299"/>
                </a:lnTo>
                <a:close/>
                <a:moveTo>
                  <a:pt x="647834" y="85233"/>
                </a:moveTo>
                <a:lnTo>
                  <a:pt x="602018" y="89365"/>
                </a:lnTo>
                <a:lnTo>
                  <a:pt x="558875" y="101275"/>
                </a:lnTo>
                <a:lnTo>
                  <a:pt x="519130" y="120235"/>
                </a:lnTo>
                <a:lnTo>
                  <a:pt x="483510" y="145515"/>
                </a:lnTo>
                <a:lnTo>
                  <a:pt x="452738" y="176388"/>
                </a:lnTo>
                <a:lnTo>
                  <a:pt x="427541" y="212124"/>
                </a:lnTo>
                <a:lnTo>
                  <a:pt x="408645" y="251995"/>
                </a:lnTo>
                <a:lnTo>
                  <a:pt x="396776" y="295271"/>
                </a:lnTo>
                <a:lnTo>
                  <a:pt x="392658" y="341225"/>
                </a:lnTo>
                <a:lnTo>
                  <a:pt x="396908" y="387878"/>
                </a:lnTo>
                <a:lnTo>
                  <a:pt x="409278" y="432209"/>
                </a:lnTo>
                <a:lnTo>
                  <a:pt x="429199" y="473277"/>
                </a:lnTo>
                <a:lnTo>
                  <a:pt x="456102" y="510140"/>
                </a:lnTo>
                <a:lnTo>
                  <a:pt x="489416" y="541858"/>
                </a:lnTo>
                <a:lnTo>
                  <a:pt x="528570" y="567491"/>
                </a:lnTo>
                <a:lnTo>
                  <a:pt x="628462" y="620599"/>
                </a:lnTo>
                <a:lnTo>
                  <a:pt x="518413" y="646620"/>
                </a:lnTo>
                <a:lnTo>
                  <a:pt x="471091" y="659975"/>
                </a:lnTo>
                <a:lnTo>
                  <a:pt x="425751" y="677085"/>
                </a:lnTo>
                <a:lnTo>
                  <a:pt x="382548" y="697758"/>
                </a:lnTo>
                <a:lnTo>
                  <a:pt x="341636" y="721799"/>
                </a:lnTo>
                <a:lnTo>
                  <a:pt x="303169" y="749017"/>
                </a:lnTo>
                <a:lnTo>
                  <a:pt x="267298" y="779218"/>
                </a:lnTo>
                <a:lnTo>
                  <a:pt x="234178" y="812207"/>
                </a:lnTo>
                <a:lnTo>
                  <a:pt x="203960" y="847793"/>
                </a:lnTo>
                <a:lnTo>
                  <a:pt x="176797" y="885782"/>
                </a:lnTo>
                <a:lnTo>
                  <a:pt x="152840" y="925982"/>
                </a:lnTo>
                <a:lnTo>
                  <a:pt x="132241" y="968200"/>
                </a:lnTo>
                <a:lnTo>
                  <a:pt x="115155" y="1012242"/>
                </a:lnTo>
                <a:lnTo>
                  <a:pt x="101732" y="1057917"/>
                </a:lnTo>
                <a:lnTo>
                  <a:pt x="92126" y="1105030"/>
                </a:lnTo>
                <a:lnTo>
                  <a:pt x="86489" y="1153389"/>
                </a:lnTo>
                <a:lnTo>
                  <a:pt x="1209074" y="1153409"/>
                </a:lnTo>
                <a:lnTo>
                  <a:pt x="1203417" y="1105049"/>
                </a:lnTo>
                <a:lnTo>
                  <a:pt x="1193794" y="1057933"/>
                </a:lnTo>
                <a:lnTo>
                  <a:pt x="1180357" y="1012256"/>
                </a:lnTo>
                <a:lnTo>
                  <a:pt x="1163258" y="968211"/>
                </a:lnTo>
                <a:lnTo>
                  <a:pt x="1142649" y="925991"/>
                </a:lnTo>
                <a:lnTo>
                  <a:pt x="1118684" y="885788"/>
                </a:lnTo>
                <a:lnTo>
                  <a:pt x="1091513" y="847796"/>
                </a:lnTo>
                <a:lnTo>
                  <a:pt x="1061290" y="812209"/>
                </a:lnTo>
                <a:lnTo>
                  <a:pt x="1028167" y="779218"/>
                </a:lnTo>
                <a:lnTo>
                  <a:pt x="992297" y="749019"/>
                </a:lnTo>
                <a:lnTo>
                  <a:pt x="953831" y="721802"/>
                </a:lnTo>
                <a:lnTo>
                  <a:pt x="912922" y="697761"/>
                </a:lnTo>
                <a:lnTo>
                  <a:pt x="869720" y="677088"/>
                </a:lnTo>
                <a:lnTo>
                  <a:pt x="824378" y="659976"/>
                </a:lnTo>
                <a:lnTo>
                  <a:pt x="777045" y="646620"/>
                </a:lnTo>
                <a:lnTo>
                  <a:pt x="666996" y="620599"/>
                </a:lnTo>
                <a:lnTo>
                  <a:pt x="766993" y="567491"/>
                </a:lnTo>
                <a:lnTo>
                  <a:pt x="806137" y="541859"/>
                </a:lnTo>
                <a:lnTo>
                  <a:pt x="839430" y="510142"/>
                </a:lnTo>
                <a:lnTo>
                  <a:pt x="866306" y="473281"/>
                </a:lnTo>
                <a:lnTo>
                  <a:pt x="886204" y="432214"/>
                </a:lnTo>
                <a:lnTo>
                  <a:pt x="898557" y="387882"/>
                </a:lnTo>
                <a:lnTo>
                  <a:pt x="902800" y="341225"/>
                </a:lnTo>
                <a:lnTo>
                  <a:pt x="898686" y="295271"/>
                </a:lnTo>
                <a:lnTo>
                  <a:pt x="886827" y="251995"/>
                </a:lnTo>
                <a:lnTo>
                  <a:pt x="867948" y="212124"/>
                </a:lnTo>
                <a:lnTo>
                  <a:pt x="842773" y="176388"/>
                </a:lnTo>
                <a:lnTo>
                  <a:pt x="812027" y="145515"/>
                </a:lnTo>
                <a:lnTo>
                  <a:pt x="776436" y="120235"/>
                </a:lnTo>
                <a:lnTo>
                  <a:pt x="736724" y="101275"/>
                </a:lnTo>
                <a:lnTo>
                  <a:pt x="693615" y="89365"/>
                </a:lnTo>
                <a:close/>
                <a:moveTo>
                  <a:pt x="647834" y="0"/>
                </a:moveTo>
                <a:lnTo>
                  <a:pt x="693895" y="3120"/>
                </a:lnTo>
                <a:lnTo>
                  <a:pt x="738090" y="12210"/>
                </a:lnTo>
                <a:lnTo>
                  <a:pt x="780013" y="26859"/>
                </a:lnTo>
                <a:lnTo>
                  <a:pt x="819254" y="46656"/>
                </a:lnTo>
                <a:lnTo>
                  <a:pt x="855407" y="71193"/>
                </a:lnTo>
                <a:lnTo>
                  <a:pt x="871289" y="85233"/>
                </a:lnTo>
                <a:lnTo>
                  <a:pt x="888062" y="100059"/>
                </a:lnTo>
                <a:lnTo>
                  <a:pt x="916813" y="132845"/>
                </a:lnTo>
                <a:lnTo>
                  <a:pt x="941252" y="169141"/>
                </a:lnTo>
                <a:lnTo>
                  <a:pt x="960969" y="208536"/>
                </a:lnTo>
                <a:lnTo>
                  <a:pt x="975558" y="250622"/>
                </a:lnTo>
                <a:lnTo>
                  <a:pt x="984611" y="294988"/>
                </a:lnTo>
                <a:lnTo>
                  <a:pt x="987719" y="341225"/>
                </a:lnTo>
                <a:lnTo>
                  <a:pt x="984483" y="388403"/>
                </a:lnTo>
                <a:lnTo>
                  <a:pt x="974987" y="433992"/>
                </a:lnTo>
                <a:lnTo>
                  <a:pt x="959552" y="477451"/>
                </a:lnTo>
                <a:lnTo>
                  <a:pt x="938498" y="518242"/>
                </a:lnTo>
                <a:lnTo>
                  <a:pt x="912145" y="555827"/>
                </a:lnTo>
                <a:lnTo>
                  <a:pt x="880811" y="589668"/>
                </a:lnTo>
                <a:lnTo>
                  <a:pt x="926329" y="609168"/>
                </a:lnTo>
                <a:lnTo>
                  <a:pt x="969817" y="631859"/>
                </a:lnTo>
                <a:lnTo>
                  <a:pt x="1011151" y="657584"/>
                </a:lnTo>
                <a:lnTo>
                  <a:pt x="1050204" y="686184"/>
                </a:lnTo>
                <a:lnTo>
                  <a:pt x="1086853" y="717501"/>
                </a:lnTo>
                <a:lnTo>
                  <a:pt x="1120971" y="751376"/>
                </a:lnTo>
                <a:lnTo>
                  <a:pt x="1152434" y="787651"/>
                </a:lnTo>
                <a:lnTo>
                  <a:pt x="1181116" y="826168"/>
                </a:lnTo>
                <a:lnTo>
                  <a:pt x="1206893" y="866767"/>
                </a:lnTo>
                <a:lnTo>
                  <a:pt x="1229639" y="909291"/>
                </a:lnTo>
                <a:lnTo>
                  <a:pt x="1249229" y="953581"/>
                </a:lnTo>
                <a:lnTo>
                  <a:pt x="1265538" y="999478"/>
                </a:lnTo>
                <a:lnTo>
                  <a:pt x="1278440" y="1046825"/>
                </a:lnTo>
                <a:lnTo>
                  <a:pt x="1287811" y="1095462"/>
                </a:lnTo>
                <a:lnTo>
                  <a:pt x="1293837" y="1153410"/>
                </a:lnTo>
                <a:lnTo>
                  <a:pt x="1295458" y="1195975"/>
                </a:lnTo>
                <a:lnTo>
                  <a:pt x="1295458" y="1238602"/>
                </a:lnTo>
                <a:lnTo>
                  <a:pt x="1253051" y="1238654"/>
                </a:lnTo>
                <a:lnTo>
                  <a:pt x="0" y="1238654"/>
                </a:lnTo>
                <a:lnTo>
                  <a:pt x="1" y="1195975"/>
                </a:lnTo>
                <a:lnTo>
                  <a:pt x="1932" y="1145276"/>
                </a:lnTo>
                <a:lnTo>
                  <a:pt x="7647" y="1095500"/>
                </a:lnTo>
                <a:lnTo>
                  <a:pt x="17018" y="1046857"/>
                </a:lnTo>
                <a:lnTo>
                  <a:pt x="29922" y="999505"/>
                </a:lnTo>
                <a:lnTo>
                  <a:pt x="46232" y="953603"/>
                </a:lnTo>
                <a:lnTo>
                  <a:pt x="65824" y="909308"/>
                </a:lnTo>
                <a:lnTo>
                  <a:pt x="88574" y="866781"/>
                </a:lnTo>
                <a:lnTo>
                  <a:pt x="114355" y="826178"/>
                </a:lnTo>
                <a:lnTo>
                  <a:pt x="143043" y="787659"/>
                </a:lnTo>
                <a:lnTo>
                  <a:pt x="174513" y="751382"/>
                </a:lnTo>
                <a:lnTo>
                  <a:pt x="208639" y="717505"/>
                </a:lnTo>
                <a:lnTo>
                  <a:pt x="245298" y="686186"/>
                </a:lnTo>
                <a:lnTo>
                  <a:pt x="284364" y="657585"/>
                </a:lnTo>
                <a:lnTo>
                  <a:pt x="325711" y="631859"/>
                </a:lnTo>
                <a:lnTo>
                  <a:pt x="369215" y="609168"/>
                </a:lnTo>
                <a:lnTo>
                  <a:pt x="414751" y="589668"/>
                </a:lnTo>
                <a:lnTo>
                  <a:pt x="383418" y="555827"/>
                </a:lnTo>
                <a:lnTo>
                  <a:pt x="357064" y="518242"/>
                </a:lnTo>
                <a:lnTo>
                  <a:pt x="336010" y="477451"/>
                </a:lnTo>
                <a:lnTo>
                  <a:pt x="320575" y="433992"/>
                </a:lnTo>
                <a:lnTo>
                  <a:pt x="311080" y="388403"/>
                </a:lnTo>
                <a:lnTo>
                  <a:pt x="307844" y="341225"/>
                </a:lnTo>
                <a:lnTo>
                  <a:pt x="310952" y="294988"/>
                </a:lnTo>
                <a:lnTo>
                  <a:pt x="320005" y="250622"/>
                </a:lnTo>
                <a:lnTo>
                  <a:pt x="334595" y="208536"/>
                </a:lnTo>
                <a:lnTo>
                  <a:pt x="354315" y="169141"/>
                </a:lnTo>
                <a:lnTo>
                  <a:pt x="378757" y="132845"/>
                </a:lnTo>
                <a:lnTo>
                  <a:pt x="407513" y="100059"/>
                </a:lnTo>
                <a:lnTo>
                  <a:pt x="440177" y="71193"/>
                </a:lnTo>
                <a:lnTo>
                  <a:pt x="476339" y="46656"/>
                </a:lnTo>
                <a:lnTo>
                  <a:pt x="515594" y="26859"/>
                </a:lnTo>
                <a:lnTo>
                  <a:pt x="557533" y="12210"/>
                </a:lnTo>
                <a:lnTo>
                  <a:pt x="601748" y="312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33" name="Freeform 32"/>
          <p:cNvSpPr/>
          <p:nvPr/>
        </p:nvSpPr>
        <p:spPr>
          <a:xfrm>
            <a:off x="9506496" y="3985819"/>
            <a:ext cx="785567" cy="751121"/>
          </a:xfrm>
          <a:custGeom>
            <a:avLst/>
            <a:gdLst>
              <a:gd name="connsiteX0" fmla="*/ 647969 w 1295458"/>
              <a:gd name="connsiteY0" fmla="*/ 131074 h 1238654"/>
              <a:gd name="connsiteX1" fmla="*/ 696479 w 1295458"/>
              <a:gd name="connsiteY1" fmla="*/ 136299 h 1238654"/>
              <a:gd name="connsiteX2" fmla="*/ 741004 w 1295458"/>
              <a:gd name="connsiteY2" fmla="*/ 151182 h 1238654"/>
              <a:gd name="connsiteX3" fmla="*/ 780275 w 1295458"/>
              <a:gd name="connsiteY3" fmla="*/ 174533 h 1238654"/>
              <a:gd name="connsiteX4" fmla="*/ 787133 w 1295458"/>
              <a:gd name="connsiteY4" fmla="*/ 180946 h 1238654"/>
              <a:gd name="connsiteX5" fmla="*/ 813026 w 1295458"/>
              <a:gd name="connsiteY5" fmla="*/ 205165 h 1238654"/>
              <a:gd name="connsiteX6" fmla="*/ 837989 w 1295458"/>
              <a:gd name="connsiteY6" fmla="*/ 241885 h 1238654"/>
              <a:gd name="connsiteX7" fmla="*/ 853896 w 1295458"/>
              <a:gd name="connsiteY7" fmla="*/ 283506 h 1238654"/>
              <a:gd name="connsiteX8" fmla="*/ 859481 w 1295458"/>
              <a:gd name="connsiteY8" fmla="*/ 328838 h 1238654"/>
              <a:gd name="connsiteX9" fmla="*/ 859481 w 1295458"/>
              <a:gd name="connsiteY9" fmla="*/ 330189 h 1238654"/>
              <a:gd name="connsiteX10" fmla="*/ 859271 w 1295458"/>
              <a:gd name="connsiteY10" fmla="*/ 331550 h 1238654"/>
              <a:gd name="connsiteX11" fmla="*/ 859271 w 1295458"/>
              <a:gd name="connsiteY11" fmla="*/ 332911 h 1238654"/>
              <a:gd name="connsiteX12" fmla="*/ 842005 w 1295458"/>
              <a:gd name="connsiteY12" fmla="*/ 291296 h 1238654"/>
              <a:gd name="connsiteX13" fmla="*/ 815937 w 1295458"/>
              <a:gd name="connsiteY13" fmla="*/ 254655 h 1238654"/>
              <a:gd name="connsiteX14" fmla="*/ 782284 w 1295458"/>
              <a:gd name="connsiteY14" fmla="*/ 224142 h 1238654"/>
              <a:gd name="connsiteX15" fmla="*/ 742261 w 1295458"/>
              <a:gd name="connsiteY15" fmla="*/ 200915 h 1238654"/>
              <a:gd name="connsiteX16" fmla="*/ 697084 w 1295458"/>
              <a:gd name="connsiteY16" fmla="*/ 186131 h 1238654"/>
              <a:gd name="connsiteX17" fmla="*/ 647969 w 1295458"/>
              <a:gd name="connsiteY17" fmla="*/ 180946 h 1238654"/>
              <a:gd name="connsiteX18" fmla="*/ 598861 w 1295458"/>
              <a:gd name="connsiteY18" fmla="*/ 186131 h 1238654"/>
              <a:gd name="connsiteX19" fmla="*/ 553704 w 1295458"/>
              <a:gd name="connsiteY19" fmla="*/ 200915 h 1238654"/>
              <a:gd name="connsiteX20" fmla="*/ 513706 w 1295458"/>
              <a:gd name="connsiteY20" fmla="*/ 224142 h 1238654"/>
              <a:gd name="connsiteX21" fmla="*/ 480078 w 1295458"/>
              <a:gd name="connsiteY21" fmla="*/ 254655 h 1238654"/>
              <a:gd name="connsiteX22" fmla="*/ 454029 w 1295458"/>
              <a:gd name="connsiteY22" fmla="*/ 291296 h 1238654"/>
              <a:gd name="connsiteX23" fmla="*/ 436771 w 1295458"/>
              <a:gd name="connsiteY23" fmla="*/ 332911 h 1238654"/>
              <a:gd name="connsiteX24" fmla="*/ 436771 w 1295458"/>
              <a:gd name="connsiteY24" fmla="*/ 331550 h 1238654"/>
              <a:gd name="connsiteX25" fmla="*/ 436562 w 1295458"/>
              <a:gd name="connsiteY25" fmla="*/ 330189 h 1238654"/>
              <a:gd name="connsiteX26" fmla="*/ 436562 w 1295458"/>
              <a:gd name="connsiteY26" fmla="*/ 328838 h 1238654"/>
              <a:gd name="connsiteX27" fmla="*/ 442145 w 1295458"/>
              <a:gd name="connsiteY27" fmla="*/ 283506 h 1238654"/>
              <a:gd name="connsiteX28" fmla="*/ 458050 w 1295458"/>
              <a:gd name="connsiteY28" fmla="*/ 241885 h 1238654"/>
              <a:gd name="connsiteX29" fmla="*/ 483007 w 1295458"/>
              <a:gd name="connsiteY29" fmla="*/ 205165 h 1238654"/>
              <a:gd name="connsiteX30" fmla="*/ 515747 w 1295458"/>
              <a:gd name="connsiteY30" fmla="*/ 174533 h 1238654"/>
              <a:gd name="connsiteX31" fmla="*/ 555000 w 1295458"/>
              <a:gd name="connsiteY31" fmla="*/ 151182 h 1238654"/>
              <a:gd name="connsiteX32" fmla="*/ 599497 w 1295458"/>
              <a:gd name="connsiteY32" fmla="*/ 136299 h 1238654"/>
              <a:gd name="connsiteX33" fmla="*/ 647834 w 1295458"/>
              <a:gd name="connsiteY33" fmla="*/ 85233 h 1238654"/>
              <a:gd name="connsiteX34" fmla="*/ 602018 w 1295458"/>
              <a:gd name="connsiteY34" fmla="*/ 89365 h 1238654"/>
              <a:gd name="connsiteX35" fmla="*/ 558875 w 1295458"/>
              <a:gd name="connsiteY35" fmla="*/ 101275 h 1238654"/>
              <a:gd name="connsiteX36" fmla="*/ 519130 w 1295458"/>
              <a:gd name="connsiteY36" fmla="*/ 120235 h 1238654"/>
              <a:gd name="connsiteX37" fmla="*/ 483510 w 1295458"/>
              <a:gd name="connsiteY37" fmla="*/ 145515 h 1238654"/>
              <a:gd name="connsiteX38" fmla="*/ 452738 w 1295458"/>
              <a:gd name="connsiteY38" fmla="*/ 176388 h 1238654"/>
              <a:gd name="connsiteX39" fmla="*/ 427541 w 1295458"/>
              <a:gd name="connsiteY39" fmla="*/ 212124 h 1238654"/>
              <a:gd name="connsiteX40" fmla="*/ 408645 w 1295458"/>
              <a:gd name="connsiteY40" fmla="*/ 251995 h 1238654"/>
              <a:gd name="connsiteX41" fmla="*/ 396776 w 1295458"/>
              <a:gd name="connsiteY41" fmla="*/ 295271 h 1238654"/>
              <a:gd name="connsiteX42" fmla="*/ 392658 w 1295458"/>
              <a:gd name="connsiteY42" fmla="*/ 341225 h 1238654"/>
              <a:gd name="connsiteX43" fmla="*/ 396908 w 1295458"/>
              <a:gd name="connsiteY43" fmla="*/ 387878 h 1238654"/>
              <a:gd name="connsiteX44" fmla="*/ 409278 w 1295458"/>
              <a:gd name="connsiteY44" fmla="*/ 432209 h 1238654"/>
              <a:gd name="connsiteX45" fmla="*/ 429199 w 1295458"/>
              <a:gd name="connsiteY45" fmla="*/ 473277 h 1238654"/>
              <a:gd name="connsiteX46" fmla="*/ 456102 w 1295458"/>
              <a:gd name="connsiteY46" fmla="*/ 510140 h 1238654"/>
              <a:gd name="connsiteX47" fmla="*/ 489416 w 1295458"/>
              <a:gd name="connsiteY47" fmla="*/ 541858 h 1238654"/>
              <a:gd name="connsiteX48" fmla="*/ 528570 w 1295458"/>
              <a:gd name="connsiteY48" fmla="*/ 567491 h 1238654"/>
              <a:gd name="connsiteX49" fmla="*/ 628462 w 1295458"/>
              <a:gd name="connsiteY49" fmla="*/ 620599 h 1238654"/>
              <a:gd name="connsiteX50" fmla="*/ 518413 w 1295458"/>
              <a:gd name="connsiteY50" fmla="*/ 646620 h 1238654"/>
              <a:gd name="connsiteX51" fmla="*/ 471091 w 1295458"/>
              <a:gd name="connsiteY51" fmla="*/ 659975 h 1238654"/>
              <a:gd name="connsiteX52" fmla="*/ 425751 w 1295458"/>
              <a:gd name="connsiteY52" fmla="*/ 677085 h 1238654"/>
              <a:gd name="connsiteX53" fmla="*/ 382548 w 1295458"/>
              <a:gd name="connsiteY53" fmla="*/ 697758 h 1238654"/>
              <a:gd name="connsiteX54" fmla="*/ 341636 w 1295458"/>
              <a:gd name="connsiteY54" fmla="*/ 721799 h 1238654"/>
              <a:gd name="connsiteX55" fmla="*/ 303169 w 1295458"/>
              <a:gd name="connsiteY55" fmla="*/ 749017 h 1238654"/>
              <a:gd name="connsiteX56" fmla="*/ 267298 w 1295458"/>
              <a:gd name="connsiteY56" fmla="*/ 779218 h 1238654"/>
              <a:gd name="connsiteX57" fmla="*/ 234178 w 1295458"/>
              <a:gd name="connsiteY57" fmla="*/ 812207 h 1238654"/>
              <a:gd name="connsiteX58" fmla="*/ 203960 w 1295458"/>
              <a:gd name="connsiteY58" fmla="*/ 847793 h 1238654"/>
              <a:gd name="connsiteX59" fmla="*/ 176797 w 1295458"/>
              <a:gd name="connsiteY59" fmla="*/ 885782 h 1238654"/>
              <a:gd name="connsiteX60" fmla="*/ 152840 w 1295458"/>
              <a:gd name="connsiteY60" fmla="*/ 925982 h 1238654"/>
              <a:gd name="connsiteX61" fmla="*/ 132241 w 1295458"/>
              <a:gd name="connsiteY61" fmla="*/ 968200 h 1238654"/>
              <a:gd name="connsiteX62" fmla="*/ 115155 w 1295458"/>
              <a:gd name="connsiteY62" fmla="*/ 1012242 h 1238654"/>
              <a:gd name="connsiteX63" fmla="*/ 101732 w 1295458"/>
              <a:gd name="connsiteY63" fmla="*/ 1057917 h 1238654"/>
              <a:gd name="connsiteX64" fmla="*/ 92126 w 1295458"/>
              <a:gd name="connsiteY64" fmla="*/ 1105030 h 1238654"/>
              <a:gd name="connsiteX65" fmla="*/ 86489 w 1295458"/>
              <a:gd name="connsiteY65" fmla="*/ 1153389 h 1238654"/>
              <a:gd name="connsiteX66" fmla="*/ 1209074 w 1295458"/>
              <a:gd name="connsiteY66" fmla="*/ 1153409 h 1238654"/>
              <a:gd name="connsiteX67" fmla="*/ 1203417 w 1295458"/>
              <a:gd name="connsiteY67" fmla="*/ 1105049 h 1238654"/>
              <a:gd name="connsiteX68" fmla="*/ 1193794 w 1295458"/>
              <a:gd name="connsiteY68" fmla="*/ 1057933 h 1238654"/>
              <a:gd name="connsiteX69" fmla="*/ 1180357 w 1295458"/>
              <a:gd name="connsiteY69" fmla="*/ 1012256 h 1238654"/>
              <a:gd name="connsiteX70" fmla="*/ 1163258 w 1295458"/>
              <a:gd name="connsiteY70" fmla="*/ 968211 h 1238654"/>
              <a:gd name="connsiteX71" fmla="*/ 1142649 w 1295458"/>
              <a:gd name="connsiteY71" fmla="*/ 925991 h 1238654"/>
              <a:gd name="connsiteX72" fmla="*/ 1118684 w 1295458"/>
              <a:gd name="connsiteY72" fmla="*/ 885788 h 1238654"/>
              <a:gd name="connsiteX73" fmla="*/ 1091513 w 1295458"/>
              <a:gd name="connsiteY73" fmla="*/ 847796 h 1238654"/>
              <a:gd name="connsiteX74" fmla="*/ 1061290 w 1295458"/>
              <a:gd name="connsiteY74" fmla="*/ 812209 h 1238654"/>
              <a:gd name="connsiteX75" fmla="*/ 1028167 w 1295458"/>
              <a:gd name="connsiteY75" fmla="*/ 779218 h 1238654"/>
              <a:gd name="connsiteX76" fmla="*/ 992297 w 1295458"/>
              <a:gd name="connsiteY76" fmla="*/ 749019 h 1238654"/>
              <a:gd name="connsiteX77" fmla="*/ 953831 w 1295458"/>
              <a:gd name="connsiteY77" fmla="*/ 721802 h 1238654"/>
              <a:gd name="connsiteX78" fmla="*/ 912922 w 1295458"/>
              <a:gd name="connsiteY78" fmla="*/ 697761 h 1238654"/>
              <a:gd name="connsiteX79" fmla="*/ 869720 w 1295458"/>
              <a:gd name="connsiteY79" fmla="*/ 677088 h 1238654"/>
              <a:gd name="connsiteX80" fmla="*/ 824378 w 1295458"/>
              <a:gd name="connsiteY80" fmla="*/ 659976 h 1238654"/>
              <a:gd name="connsiteX81" fmla="*/ 777045 w 1295458"/>
              <a:gd name="connsiteY81" fmla="*/ 646620 h 1238654"/>
              <a:gd name="connsiteX82" fmla="*/ 666996 w 1295458"/>
              <a:gd name="connsiteY82" fmla="*/ 620599 h 1238654"/>
              <a:gd name="connsiteX83" fmla="*/ 766993 w 1295458"/>
              <a:gd name="connsiteY83" fmla="*/ 567491 h 1238654"/>
              <a:gd name="connsiteX84" fmla="*/ 806137 w 1295458"/>
              <a:gd name="connsiteY84" fmla="*/ 541859 h 1238654"/>
              <a:gd name="connsiteX85" fmla="*/ 839430 w 1295458"/>
              <a:gd name="connsiteY85" fmla="*/ 510142 h 1238654"/>
              <a:gd name="connsiteX86" fmla="*/ 866306 w 1295458"/>
              <a:gd name="connsiteY86" fmla="*/ 473281 h 1238654"/>
              <a:gd name="connsiteX87" fmla="*/ 886204 w 1295458"/>
              <a:gd name="connsiteY87" fmla="*/ 432214 h 1238654"/>
              <a:gd name="connsiteX88" fmla="*/ 898557 w 1295458"/>
              <a:gd name="connsiteY88" fmla="*/ 387882 h 1238654"/>
              <a:gd name="connsiteX89" fmla="*/ 902800 w 1295458"/>
              <a:gd name="connsiteY89" fmla="*/ 341225 h 1238654"/>
              <a:gd name="connsiteX90" fmla="*/ 898686 w 1295458"/>
              <a:gd name="connsiteY90" fmla="*/ 295271 h 1238654"/>
              <a:gd name="connsiteX91" fmla="*/ 886827 w 1295458"/>
              <a:gd name="connsiteY91" fmla="*/ 251995 h 1238654"/>
              <a:gd name="connsiteX92" fmla="*/ 867948 w 1295458"/>
              <a:gd name="connsiteY92" fmla="*/ 212124 h 1238654"/>
              <a:gd name="connsiteX93" fmla="*/ 842773 w 1295458"/>
              <a:gd name="connsiteY93" fmla="*/ 176388 h 1238654"/>
              <a:gd name="connsiteX94" fmla="*/ 812027 w 1295458"/>
              <a:gd name="connsiteY94" fmla="*/ 145515 h 1238654"/>
              <a:gd name="connsiteX95" fmla="*/ 776436 w 1295458"/>
              <a:gd name="connsiteY95" fmla="*/ 120235 h 1238654"/>
              <a:gd name="connsiteX96" fmla="*/ 736724 w 1295458"/>
              <a:gd name="connsiteY96" fmla="*/ 101275 h 1238654"/>
              <a:gd name="connsiteX97" fmla="*/ 693615 w 1295458"/>
              <a:gd name="connsiteY97" fmla="*/ 89365 h 1238654"/>
              <a:gd name="connsiteX98" fmla="*/ 647834 w 1295458"/>
              <a:gd name="connsiteY98" fmla="*/ 0 h 1238654"/>
              <a:gd name="connsiteX99" fmla="*/ 693895 w 1295458"/>
              <a:gd name="connsiteY99" fmla="*/ 3120 h 1238654"/>
              <a:gd name="connsiteX100" fmla="*/ 738090 w 1295458"/>
              <a:gd name="connsiteY100" fmla="*/ 12210 h 1238654"/>
              <a:gd name="connsiteX101" fmla="*/ 780013 w 1295458"/>
              <a:gd name="connsiteY101" fmla="*/ 26859 h 1238654"/>
              <a:gd name="connsiteX102" fmla="*/ 819254 w 1295458"/>
              <a:gd name="connsiteY102" fmla="*/ 46656 h 1238654"/>
              <a:gd name="connsiteX103" fmla="*/ 855407 w 1295458"/>
              <a:gd name="connsiteY103" fmla="*/ 71193 h 1238654"/>
              <a:gd name="connsiteX104" fmla="*/ 871289 w 1295458"/>
              <a:gd name="connsiteY104" fmla="*/ 85233 h 1238654"/>
              <a:gd name="connsiteX105" fmla="*/ 888062 w 1295458"/>
              <a:gd name="connsiteY105" fmla="*/ 100059 h 1238654"/>
              <a:gd name="connsiteX106" fmla="*/ 916813 w 1295458"/>
              <a:gd name="connsiteY106" fmla="*/ 132845 h 1238654"/>
              <a:gd name="connsiteX107" fmla="*/ 941252 w 1295458"/>
              <a:gd name="connsiteY107" fmla="*/ 169141 h 1238654"/>
              <a:gd name="connsiteX108" fmla="*/ 960969 w 1295458"/>
              <a:gd name="connsiteY108" fmla="*/ 208536 h 1238654"/>
              <a:gd name="connsiteX109" fmla="*/ 975558 w 1295458"/>
              <a:gd name="connsiteY109" fmla="*/ 250622 h 1238654"/>
              <a:gd name="connsiteX110" fmla="*/ 984611 w 1295458"/>
              <a:gd name="connsiteY110" fmla="*/ 294988 h 1238654"/>
              <a:gd name="connsiteX111" fmla="*/ 987719 w 1295458"/>
              <a:gd name="connsiteY111" fmla="*/ 341225 h 1238654"/>
              <a:gd name="connsiteX112" fmla="*/ 984483 w 1295458"/>
              <a:gd name="connsiteY112" fmla="*/ 388403 h 1238654"/>
              <a:gd name="connsiteX113" fmla="*/ 974987 w 1295458"/>
              <a:gd name="connsiteY113" fmla="*/ 433992 h 1238654"/>
              <a:gd name="connsiteX114" fmla="*/ 959552 w 1295458"/>
              <a:gd name="connsiteY114" fmla="*/ 477451 h 1238654"/>
              <a:gd name="connsiteX115" fmla="*/ 938498 w 1295458"/>
              <a:gd name="connsiteY115" fmla="*/ 518242 h 1238654"/>
              <a:gd name="connsiteX116" fmla="*/ 912145 w 1295458"/>
              <a:gd name="connsiteY116" fmla="*/ 555827 h 1238654"/>
              <a:gd name="connsiteX117" fmla="*/ 880811 w 1295458"/>
              <a:gd name="connsiteY117" fmla="*/ 589668 h 1238654"/>
              <a:gd name="connsiteX118" fmla="*/ 926329 w 1295458"/>
              <a:gd name="connsiteY118" fmla="*/ 609168 h 1238654"/>
              <a:gd name="connsiteX119" fmla="*/ 969817 w 1295458"/>
              <a:gd name="connsiteY119" fmla="*/ 631859 h 1238654"/>
              <a:gd name="connsiteX120" fmla="*/ 1011151 w 1295458"/>
              <a:gd name="connsiteY120" fmla="*/ 657584 h 1238654"/>
              <a:gd name="connsiteX121" fmla="*/ 1050204 w 1295458"/>
              <a:gd name="connsiteY121" fmla="*/ 686184 h 1238654"/>
              <a:gd name="connsiteX122" fmla="*/ 1086853 w 1295458"/>
              <a:gd name="connsiteY122" fmla="*/ 717501 h 1238654"/>
              <a:gd name="connsiteX123" fmla="*/ 1120971 w 1295458"/>
              <a:gd name="connsiteY123" fmla="*/ 751376 h 1238654"/>
              <a:gd name="connsiteX124" fmla="*/ 1152434 w 1295458"/>
              <a:gd name="connsiteY124" fmla="*/ 787651 h 1238654"/>
              <a:gd name="connsiteX125" fmla="*/ 1181116 w 1295458"/>
              <a:gd name="connsiteY125" fmla="*/ 826168 h 1238654"/>
              <a:gd name="connsiteX126" fmla="*/ 1206893 w 1295458"/>
              <a:gd name="connsiteY126" fmla="*/ 866767 h 1238654"/>
              <a:gd name="connsiteX127" fmla="*/ 1229639 w 1295458"/>
              <a:gd name="connsiteY127" fmla="*/ 909291 h 1238654"/>
              <a:gd name="connsiteX128" fmla="*/ 1249229 w 1295458"/>
              <a:gd name="connsiteY128" fmla="*/ 953581 h 1238654"/>
              <a:gd name="connsiteX129" fmla="*/ 1265538 w 1295458"/>
              <a:gd name="connsiteY129" fmla="*/ 999478 h 1238654"/>
              <a:gd name="connsiteX130" fmla="*/ 1278440 w 1295458"/>
              <a:gd name="connsiteY130" fmla="*/ 1046825 h 1238654"/>
              <a:gd name="connsiteX131" fmla="*/ 1287811 w 1295458"/>
              <a:gd name="connsiteY131" fmla="*/ 1095462 h 1238654"/>
              <a:gd name="connsiteX132" fmla="*/ 1293837 w 1295458"/>
              <a:gd name="connsiteY132" fmla="*/ 1153410 h 1238654"/>
              <a:gd name="connsiteX133" fmla="*/ 1295458 w 1295458"/>
              <a:gd name="connsiteY133" fmla="*/ 1195975 h 1238654"/>
              <a:gd name="connsiteX134" fmla="*/ 1295458 w 1295458"/>
              <a:gd name="connsiteY134" fmla="*/ 1238602 h 1238654"/>
              <a:gd name="connsiteX135" fmla="*/ 1253051 w 1295458"/>
              <a:gd name="connsiteY135" fmla="*/ 1238654 h 1238654"/>
              <a:gd name="connsiteX136" fmla="*/ 0 w 1295458"/>
              <a:gd name="connsiteY136" fmla="*/ 1238654 h 1238654"/>
              <a:gd name="connsiteX137" fmla="*/ 1 w 1295458"/>
              <a:gd name="connsiteY137" fmla="*/ 1195975 h 1238654"/>
              <a:gd name="connsiteX138" fmla="*/ 1932 w 1295458"/>
              <a:gd name="connsiteY138" fmla="*/ 1145276 h 1238654"/>
              <a:gd name="connsiteX139" fmla="*/ 7647 w 1295458"/>
              <a:gd name="connsiteY139" fmla="*/ 1095500 h 1238654"/>
              <a:gd name="connsiteX140" fmla="*/ 17018 w 1295458"/>
              <a:gd name="connsiteY140" fmla="*/ 1046857 h 1238654"/>
              <a:gd name="connsiteX141" fmla="*/ 29922 w 1295458"/>
              <a:gd name="connsiteY141" fmla="*/ 999505 h 1238654"/>
              <a:gd name="connsiteX142" fmla="*/ 46232 w 1295458"/>
              <a:gd name="connsiteY142" fmla="*/ 953603 h 1238654"/>
              <a:gd name="connsiteX143" fmla="*/ 65824 w 1295458"/>
              <a:gd name="connsiteY143" fmla="*/ 909308 h 1238654"/>
              <a:gd name="connsiteX144" fmla="*/ 88574 w 1295458"/>
              <a:gd name="connsiteY144" fmla="*/ 866781 h 1238654"/>
              <a:gd name="connsiteX145" fmla="*/ 114355 w 1295458"/>
              <a:gd name="connsiteY145" fmla="*/ 826178 h 1238654"/>
              <a:gd name="connsiteX146" fmla="*/ 143043 w 1295458"/>
              <a:gd name="connsiteY146" fmla="*/ 787659 h 1238654"/>
              <a:gd name="connsiteX147" fmla="*/ 174513 w 1295458"/>
              <a:gd name="connsiteY147" fmla="*/ 751382 h 1238654"/>
              <a:gd name="connsiteX148" fmla="*/ 208639 w 1295458"/>
              <a:gd name="connsiteY148" fmla="*/ 717505 h 1238654"/>
              <a:gd name="connsiteX149" fmla="*/ 245298 w 1295458"/>
              <a:gd name="connsiteY149" fmla="*/ 686186 h 1238654"/>
              <a:gd name="connsiteX150" fmla="*/ 284364 w 1295458"/>
              <a:gd name="connsiteY150" fmla="*/ 657585 h 1238654"/>
              <a:gd name="connsiteX151" fmla="*/ 325711 w 1295458"/>
              <a:gd name="connsiteY151" fmla="*/ 631859 h 1238654"/>
              <a:gd name="connsiteX152" fmla="*/ 369215 w 1295458"/>
              <a:gd name="connsiteY152" fmla="*/ 609168 h 1238654"/>
              <a:gd name="connsiteX153" fmla="*/ 414751 w 1295458"/>
              <a:gd name="connsiteY153" fmla="*/ 589668 h 1238654"/>
              <a:gd name="connsiteX154" fmla="*/ 383418 w 1295458"/>
              <a:gd name="connsiteY154" fmla="*/ 555827 h 1238654"/>
              <a:gd name="connsiteX155" fmla="*/ 357064 w 1295458"/>
              <a:gd name="connsiteY155" fmla="*/ 518242 h 1238654"/>
              <a:gd name="connsiteX156" fmla="*/ 336010 w 1295458"/>
              <a:gd name="connsiteY156" fmla="*/ 477451 h 1238654"/>
              <a:gd name="connsiteX157" fmla="*/ 320575 w 1295458"/>
              <a:gd name="connsiteY157" fmla="*/ 433992 h 1238654"/>
              <a:gd name="connsiteX158" fmla="*/ 311080 w 1295458"/>
              <a:gd name="connsiteY158" fmla="*/ 388403 h 1238654"/>
              <a:gd name="connsiteX159" fmla="*/ 307844 w 1295458"/>
              <a:gd name="connsiteY159" fmla="*/ 341225 h 1238654"/>
              <a:gd name="connsiteX160" fmla="*/ 310952 w 1295458"/>
              <a:gd name="connsiteY160" fmla="*/ 294988 h 1238654"/>
              <a:gd name="connsiteX161" fmla="*/ 320005 w 1295458"/>
              <a:gd name="connsiteY161" fmla="*/ 250622 h 1238654"/>
              <a:gd name="connsiteX162" fmla="*/ 334595 w 1295458"/>
              <a:gd name="connsiteY162" fmla="*/ 208536 h 1238654"/>
              <a:gd name="connsiteX163" fmla="*/ 354315 w 1295458"/>
              <a:gd name="connsiteY163" fmla="*/ 169141 h 1238654"/>
              <a:gd name="connsiteX164" fmla="*/ 378757 w 1295458"/>
              <a:gd name="connsiteY164" fmla="*/ 132845 h 1238654"/>
              <a:gd name="connsiteX165" fmla="*/ 407513 w 1295458"/>
              <a:gd name="connsiteY165" fmla="*/ 100059 h 1238654"/>
              <a:gd name="connsiteX166" fmla="*/ 440177 w 1295458"/>
              <a:gd name="connsiteY166" fmla="*/ 71193 h 1238654"/>
              <a:gd name="connsiteX167" fmla="*/ 476339 w 1295458"/>
              <a:gd name="connsiteY167" fmla="*/ 46656 h 1238654"/>
              <a:gd name="connsiteX168" fmla="*/ 515594 w 1295458"/>
              <a:gd name="connsiteY168" fmla="*/ 26859 h 1238654"/>
              <a:gd name="connsiteX169" fmla="*/ 557533 w 1295458"/>
              <a:gd name="connsiteY169" fmla="*/ 12210 h 1238654"/>
              <a:gd name="connsiteX170" fmla="*/ 601748 w 1295458"/>
              <a:gd name="connsiteY170" fmla="*/ 3120 h 123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295458" h="1238654">
                <a:moveTo>
                  <a:pt x="647969" y="131074"/>
                </a:moveTo>
                <a:lnTo>
                  <a:pt x="696479" y="136299"/>
                </a:lnTo>
                <a:lnTo>
                  <a:pt x="741004" y="151182"/>
                </a:lnTo>
                <a:lnTo>
                  <a:pt x="780275" y="174533"/>
                </a:lnTo>
                <a:lnTo>
                  <a:pt x="787133" y="180946"/>
                </a:lnTo>
                <a:lnTo>
                  <a:pt x="813026" y="205165"/>
                </a:lnTo>
                <a:lnTo>
                  <a:pt x="837989" y="241885"/>
                </a:lnTo>
                <a:lnTo>
                  <a:pt x="853896" y="283506"/>
                </a:lnTo>
                <a:lnTo>
                  <a:pt x="859481" y="328838"/>
                </a:lnTo>
                <a:lnTo>
                  <a:pt x="859481" y="330189"/>
                </a:lnTo>
                <a:lnTo>
                  <a:pt x="859271" y="331550"/>
                </a:lnTo>
                <a:lnTo>
                  <a:pt x="859271" y="332911"/>
                </a:lnTo>
                <a:lnTo>
                  <a:pt x="842005" y="291296"/>
                </a:lnTo>
                <a:lnTo>
                  <a:pt x="815937" y="254655"/>
                </a:lnTo>
                <a:lnTo>
                  <a:pt x="782284" y="224142"/>
                </a:lnTo>
                <a:lnTo>
                  <a:pt x="742261" y="200915"/>
                </a:lnTo>
                <a:lnTo>
                  <a:pt x="697084" y="186131"/>
                </a:lnTo>
                <a:lnTo>
                  <a:pt x="647969" y="180946"/>
                </a:lnTo>
                <a:lnTo>
                  <a:pt x="598861" y="186131"/>
                </a:lnTo>
                <a:lnTo>
                  <a:pt x="553704" y="200915"/>
                </a:lnTo>
                <a:lnTo>
                  <a:pt x="513706" y="224142"/>
                </a:lnTo>
                <a:lnTo>
                  <a:pt x="480078" y="254655"/>
                </a:lnTo>
                <a:lnTo>
                  <a:pt x="454029" y="291296"/>
                </a:lnTo>
                <a:lnTo>
                  <a:pt x="436771" y="332911"/>
                </a:lnTo>
                <a:lnTo>
                  <a:pt x="436771" y="331550"/>
                </a:lnTo>
                <a:lnTo>
                  <a:pt x="436562" y="330189"/>
                </a:lnTo>
                <a:lnTo>
                  <a:pt x="436562" y="328838"/>
                </a:lnTo>
                <a:lnTo>
                  <a:pt x="442145" y="283506"/>
                </a:lnTo>
                <a:lnTo>
                  <a:pt x="458050" y="241885"/>
                </a:lnTo>
                <a:lnTo>
                  <a:pt x="483007" y="205165"/>
                </a:lnTo>
                <a:lnTo>
                  <a:pt x="515747" y="174533"/>
                </a:lnTo>
                <a:lnTo>
                  <a:pt x="555000" y="151182"/>
                </a:lnTo>
                <a:lnTo>
                  <a:pt x="599497" y="136299"/>
                </a:lnTo>
                <a:close/>
                <a:moveTo>
                  <a:pt x="647834" y="85233"/>
                </a:moveTo>
                <a:lnTo>
                  <a:pt x="602018" y="89365"/>
                </a:lnTo>
                <a:lnTo>
                  <a:pt x="558875" y="101275"/>
                </a:lnTo>
                <a:lnTo>
                  <a:pt x="519130" y="120235"/>
                </a:lnTo>
                <a:lnTo>
                  <a:pt x="483510" y="145515"/>
                </a:lnTo>
                <a:lnTo>
                  <a:pt x="452738" y="176388"/>
                </a:lnTo>
                <a:lnTo>
                  <a:pt x="427541" y="212124"/>
                </a:lnTo>
                <a:lnTo>
                  <a:pt x="408645" y="251995"/>
                </a:lnTo>
                <a:lnTo>
                  <a:pt x="396776" y="295271"/>
                </a:lnTo>
                <a:lnTo>
                  <a:pt x="392658" y="341225"/>
                </a:lnTo>
                <a:lnTo>
                  <a:pt x="396908" y="387878"/>
                </a:lnTo>
                <a:lnTo>
                  <a:pt x="409278" y="432209"/>
                </a:lnTo>
                <a:lnTo>
                  <a:pt x="429199" y="473277"/>
                </a:lnTo>
                <a:lnTo>
                  <a:pt x="456102" y="510140"/>
                </a:lnTo>
                <a:lnTo>
                  <a:pt x="489416" y="541858"/>
                </a:lnTo>
                <a:lnTo>
                  <a:pt x="528570" y="567491"/>
                </a:lnTo>
                <a:lnTo>
                  <a:pt x="628462" y="620599"/>
                </a:lnTo>
                <a:lnTo>
                  <a:pt x="518413" y="646620"/>
                </a:lnTo>
                <a:lnTo>
                  <a:pt x="471091" y="659975"/>
                </a:lnTo>
                <a:lnTo>
                  <a:pt x="425751" y="677085"/>
                </a:lnTo>
                <a:lnTo>
                  <a:pt x="382548" y="697758"/>
                </a:lnTo>
                <a:lnTo>
                  <a:pt x="341636" y="721799"/>
                </a:lnTo>
                <a:lnTo>
                  <a:pt x="303169" y="749017"/>
                </a:lnTo>
                <a:lnTo>
                  <a:pt x="267298" y="779218"/>
                </a:lnTo>
                <a:lnTo>
                  <a:pt x="234178" y="812207"/>
                </a:lnTo>
                <a:lnTo>
                  <a:pt x="203960" y="847793"/>
                </a:lnTo>
                <a:lnTo>
                  <a:pt x="176797" y="885782"/>
                </a:lnTo>
                <a:lnTo>
                  <a:pt x="152840" y="925982"/>
                </a:lnTo>
                <a:lnTo>
                  <a:pt x="132241" y="968200"/>
                </a:lnTo>
                <a:lnTo>
                  <a:pt x="115155" y="1012242"/>
                </a:lnTo>
                <a:lnTo>
                  <a:pt x="101732" y="1057917"/>
                </a:lnTo>
                <a:lnTo>
                  <a:pt x="92126" y="1105030"/>
                </a:lnTo>
                <a:lnTo>
                  <a:pt x="86489" y="1153389"/>
                </a:lnTo>
                <a:lnTo>
                  <a:pt x="1209074" y="1153409"/>
                </a:lnTo>
                <a:lnTo>
                  <a:pt x="1203417" y="1105049"/>
                </a:lnTo>
                <a:lnTo>
                  <a:pt x="1193794" y="1057933"/>
                </a:lnTo>
                <a:lnTo>
                  <a:pt x="1180357" y="1012256"/>
                </a:lnTo>
                <a:lnTo>
                  <a:pt x="1163258" y="968211"/>
                </a:lnTo>
                <a:lnTo>
                  <a:pt x="1142649" y="925991"/>
                </a:lnTo>
                <a:lnTo>
                  <a:pt x="1118684" y="885788"/>
                </a:lnTo>
                <a:lnTo>
                  <a:pt x="1091513" y="847796"/>
                </a:lnTo>
                <a:lnTo>
                  <a:pt x="1061290" y="812209"/>
                </a:lnTo>
                <a:lnTo>
                  <a:pt x="1028167" y="779218"/>
                </a:lnTo>
                <a:lnTo>
                  <a:pt x="992297" y="749019"/>
                </a:lnTo>
                <a:lnTo>
                  <a:pt x="953831" y="721802"/>
                </a:lnTo>
                <a:lnTo>
                  <a:pt x="912922" y="697761"/>
                </a:lnTo>
                <a:lnTo>
                  <a:pt x="869720" y="677088"/>
                </a:lnTo>
                <a:lnTo>
                  <a:pt x="824378" y="659976"/>
                </a:lnTo>
                <a:lnTo>
                  <a:pt x="777045" y="646620"/>
                </a:lnTo>
                <a:lnTo>
                  <a:pt x="666996" y="620599"/>
                </a:lnTo>
                <a:lnTo>
                  <a:pt x="766993" y="567491"/>
                </a:lnTo>
                <a:lnTo>
                  <a:pt x="806137" y="541859"/>
                </a:lnTo>
                <a:lnTo>
                  <a:pt x="839430" y="510142"/>
                </a:lnTo>
                <a:lnTo>
                  <a:pt x="866306" y="473281"/>
                </a:lnTo>
                <a:lnTo>
                  <a:pt x="886204" y="432214"/>
                </a:lnTo>
                <a:lnTo>
                  <a:pt x="898557" y="387882"/>
                </a:lnTo>
                <a:lnTo>
                  <a:pt x="902800" y="341225"/>
                </a:lnTo>
                <a:lnTo>
                  <a:pt x="898686" y="295271"/>
                </a:lnTo>
                <a:lnTo>
                  <a:pt x="886827" y="251995"/>
                </a:lnTo>
                <a:lnTo>
                  <a:pt x="867948" y="212124"/>
                </a:lnTo>
                <a:lnTo>
                  <a:pt x="842773" y="176388"/>
                </a:lnTo>
                <a:lnTo>
                  <a:pt x="812027" y="145515"/>
                </a:lnTo>
                <a:lnTo>
                  <a:pt x="776436" y="120235"/>
                </a:lnTo>
                <a:lnTo>
                  <a:pt x="736724" y="101275"/>
                </a:lnTo>
                <a:lnTo>
                  <a:pt x="693615" y="89365"/>
                </a:lnTo>
                <a:close/>
                <a:moveTo>
                  <a:pt x="647834" y="0"/>
                </a:moveTo>
                <a:lnTo>
                  <a:pt x="693895" y="3120"/>
                </a:lnTo>
                <a:lnTo>
                  <a:pt x="738090" y="12210"/>
                </a:lnTo>
                <a:lnTo>
                  <a:pt x="780013" y="26859"/>
                </a:lnTo>
                <a:lnTo>
                  <a:pt x="819254" y="46656"/>
                </a:lnTo>
                <a:lnTo>
                  <a:pt x="855407" y="71193"/>
                </a:lnTo>
                <a:lnTo>
                  <a:pt x="871289" y="85233"/>
                </a:lnTo>
                <a:lnTo>
                  <a:pt x="888062" y="100059"/>
                </a:lnTo>
                <a:lnTo>
                  <a:pt x="916813" y="132845"/>
                </a:lnTo>
                <a:lnTo>
                  <a:pt x="941252" y="169141"/>
                </a:lnTo>
                <a:lnTo>
                  <a:pt x="960969" y="208536"/>
                </a:lnTo>
                <a:lnTo>
                  <a:pt x="975558" y="250622"/>
                </a:lnTo>
                <a:lnTo>
                  <a:pt x="984611" y="294988"/>
                </a:lnTo>
                <a:lnTo>
                  <a:pt x="987719" y="341225"/>
                </a:lnTo>
                <a:lnTo>
                  <a:pt x="984483" y="388403"/>
                </a:lnTo>
                <a:lnTo>
                  <a:pt x="974987" y="433992"/>
                </a:lnTo>
                <a:lnTo>
                  <a:pt x="959552" y="477451"/>
                </a:lnTo>
                <a:lnTo>
                  <a:pt x="938498" y="518242"/>
                </a:lnTo>
                <a:lnTo>
                  <a:pt x="912145" y="555827"/>
                </a:lnTo>
                <a:lnTo>
                  <a:pt x="880811" y="589668"/>
                </a:lnTo>
                <a:lnTo>
                  <a:pt x="926329" y="609168"/>
                </a:lnTo>
                <a:lnTo>
                  <a:pt x="969817" y="631859"/>
                </a:lnTo>
                <a:lnTo>
                  <a:pt x="1011151" y="657584"/>
                </a:lnTo>
                <a:lnTo>
                  <a:pt x="1050204" y="686184"/>
                </a:lnTo>
                <a:lnTo>
                  <a:pt x="1086853" y="717501"/>
                </a:lnTo>
                <a:lnTo>
                  <a:pt x="1120971" y="751376"/>
                </a:lnTo>
                <a:lnTo>
                  <a:pt x="1152434" y="787651"/>
                </a:lnTo>
                <a:lnTo>
                  <a:pt x="1181116" y="826168"/>
                </a:lnTo>
                <a:lnTo>
                  <a:pt x="1206893" y="866767"/>
                </a:lnTo>
                <a:lnTo>
                  <a:pt x="1229639" y="909291"/>
                </a:lnTo>
                <a:lnTo>
                  <a:pt x="1249229" y="953581"/>
                </a:lnTo>
                <a:lnTo>
                  <a:pt x="1265538" y="999478"/>
                </a:lnTo>
                <a:lnTo>
                  <a:pt x="1278440" y="1046825"/>
                </a:lnTo>
                <a:lnTo>
                  <a:pt x="1287811" y="1095462"/>
                </a:lnTo>
                <a:lnTo>
                  <a:pt x="1293837" y="1153410"/>
                </a:lnTo>
                <a:lnTo>
                  <a:pt x="1295458" y="1195975"/>
                </a:lnTo>
                <a:lnTo>
                  <a:pt x="1295458" y="1238602"/>
                </a:lnTo>
                <a:lnTo>
                  <a:pt x="1253051" y="1238654"/>
                </a:lnTo>
                <a:lnTo>
                  <a:pt x="0" y="1238654"/>
                </a:lnTo>
                <a:lnTo>
                  <a:pt x="1" y="1195975"/>
                </a:lnTo>
                <a:lnTo>
                  <a:pt x="1932" y="1145276"/>
                </a:lnTo>
                <a:lnTo>
                  <a:pt x="7647" y="1095500"/>
                </a:lnTo>
                <a:lnTo>
                  <a:pt x="17018" y="1046857"/>
                </a:lnTo>
                <a:lnTo>
                  <a:pt x="29922" y="999505"/>
                </a:lnTo>
                <a:lnTo>
                  <a:pt x="46232" y="953603"/>
                </a:lnTo>
                <a:lnTo>
                  <a:pt x="65824" y="909308"/>
                </a:lnTo>
                <a:lnTo>
                  <a:pt x="88574" y="866781"/>
                </a:lnTo>
                <a:lnTo>
                  <a:pt x="114355" y="826178"/>
                </a:lnTo>
                <a:lnTo>
                  <a:pt x="143043" y="787659"/>
                </a:lnTo>
                <a:lnTo>
                  <a:pt x="174513" y="751382"/>
                </a:lnTo>
                <a:lnTo>
                  <a:pt x="208639" y="717505"/>
                </a:lnTo>
                <a:lnTo>
                  <a:pt x="245298" y="686186"/>
                </a:lnTo>
                <a:lnTo>
                  <a:pt x="284364" y="657585"/>
                </a:lnTo>
                <a:lnTo>
                  <a:pt x="325711" y="631859"/>
                </a:lnTo>
                <a:lnTo>
                  <a:pt x="369215" y="609168"/>
                </a:lnTo>
                <a:lnTo>
                  <a:pt x="414751" y="589668"/>
                </a:lnTo>
                <a:lnTo>
                  <a:pt x="383418" y="555827"/>
                </a:lnTo>
                <a:lnTo>
                  <a:pt x="357064" y="518242"/>
                </a:lnTo>
                <a:lnTo>
                  <a:pt x="336010" y="477451"/>
                </a:lnTo>
                <a:lnTo>
                  <a:pt x="320575" y="433992"/>
                </a:lnTo>
                <a:lnTo>
                  <a:pt x="311080" y="388403"/>
                </a:lnTo>
                <a:lnTo>
                  <a:pt x="307844" y="341225"/>
                </a:lnTo>
                <a:lnTo>
                  <a:pt x="310952" y="294988"/>
                </a:lnTo>
                <a:lnTo>
                  <a:pt x="320005" y="250622"/>
                </a:lnTo>
                <a:lnTo>
                  <a:pt x="334595" y="208536"/>
                </a:lnTo>
                <a:lnTo>
                  <a:pt x="354315" y="169141"/>
                </a:lnTo>
                <a:lnTo>
                  <a:pt x="378757" y="132845"/>
                </a:lnTo>
                <a:lnTo>
                  <a:pt x="407513" y="100059"/>
                </a:lnTo>
                <a:lnTo>
                  <a:pt x="440177" y="71193"/>
                </a:lnTo>
                <a:lnTo>
                  <a:pt x="476339" y="46656"/>
                </a:lnTo>
                <a:lnTo>
                  <a:pt x="515594" y="26859"/>
                </a:lnTo>
                <a:lnTo>
                  <a:pt x="557533" y="12210"/>
                </a:lnTo>
                <a:lnTo>
                  <a:pt x="601748" y="312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41" name="object 22"/>
          <p:cNvSpPr/>
          <p:nvPr/>
        </p:nvSpPr>
        <p:spPr>
          <a:xfrm>
            <a:off x="7779813" y="3825752"/>
            <a:ext cx="396617" cy="337702"/>
          </a:xfrm>
          <a:custGeom>
            <a:avLst/>
            <a:gdLst/>
            <a:ahLst/>
            <a:cxnLst/>
            <a:rect l="l" t="t" r="r" b="b"/>
            <a:pathLst>
              <a:path w="654050" h="556895">
                <a:moveTo>
                  <a:pt x="228370" y="303"/>
                </a:moveTo>
                <a:lnTo>
                  <a:pt x="197772" y="28071"/>
                </a:lnTo>
                <a:lnTo>
                  <a:pt x="157926" y="69432"/>
                </a:lnTo>
                <a:lnTo>
                  <a:pt x="127504" y="104672"/>
                </a:lnTo>
                <a:lnTo>
                  <a:pt x="96890" y="143992"/>
                </a:lnTo>
                <a:lnTo>
                  <a:pt x="67548" y="186792"/>
                </a:lnTo>
                <a:lnTo>
                  <a:pt x="40941" y="232474"/>
                </a:lnTo>
                <a:lnTo>
                  <a:pt x="20732" y="274881"/>
                </a:lnTo>
                <a:lnTo>
                  <a:pt x="2787" y="332946"/>
                </a:lnTo>
                <a:lnTo>
                  <a:pt x="0" y="384524"/>
                </a:lnTo>
                <a:lnTo>
                  <a:pt x="12368" y="429473"/>
                </a:lnTo>
                <a:lnTo>
                  <a:pt x="39894" y="467608"/>
                </a:lnTo>
                <a:lnTo>
                  <a:pt x="71355" y="493348"/>
                </a:lnTo>
                <a:lnTo>
                  <a:pt x="110925" y="515195"/>
                </a:lnTo>
                <a:lnTo>
                  <a:pt x="157429" y="532797"/>
                </a:lnTo>
                <a:lnTo>
                  <a:pt x="209693" y="545805"/>
                </a:lnTo>
                <a:lnTo>
                  <a:pt x="266602" y="553869"/>
                </a:lnTo>
                <a:lnTo>
                  <a:pt x="326796" y="556632"/>
                </a:lnTo>
                <a:lnTo>
                  <a:pt x="387025" y="553867"/>
                </a:lnTo>
                <a:lnTo>
                  <a:pt x="443894" y="545805"/>
                </a:lnTo>
                <a:lnTo>
                  <a:pt x="495992" y="532875"/>
                </a:lnTo>
                <a:lnTo>
                  <a:pt x="542380" y="515378"/>
                </a:lnTo>
                <a:lnTo>
                  <a:pt x="581769" y="493706"/>
                </a:lnTo>
                <a:lnTo>
                  <a:pt x="612965" y="468226"/>
                </a:lnTo>
                <a:lnTo>
                  <a:pt x="640870" y="429733"/>
                </a:lnTo>
                <a:lnTo>
                  <a:pt x="653461" y="384602"/>
                </a:lnTo>
                <a:lnTo>
                  <a:pt x="650775" y="332936"/>
                </a:lnTo>
                <a:lnTo>
                  <a:pt x="632860" y="274881"/>
                </a:lnTo>
                <a:lnTo>
                  <a:pt x="610340" y="227840"/>
                </a:lnTo>
                <a:lnTo>
                  <a:pt x="583833" y="183090"/>
                </a:lnTo>
                <a:lnTo>
                  <a:pt x="554760" y="141195"/>
                </a:lnTo>
                <a:lnTo>
                  <a:pt x="524544" y="102723"/>
                </a:lnTo>
                <a:lnTo>
                  <a:pt x="494608" y="68237"/>
                </a:lnTo>
                <a:lnTo>
                  <a:pt x="466373" y="38302"/>
                </a:lnTo>
                <a:lnTo>
                  <a:pt x="323445" y="23737"/>
                </a:lnTo>
                <a:lnTo>
                  <a:pt x="298636" y="22265"/>
                </a:lnTo>
                <a:lnTo>
                  <a:pt x="274494" y="17859"/>
                </a:lnTo>
                <a:lnTo>
                  <a:pt x="251059" y="10533"/>
                </a:lnTo>
                <a:lnTo>
                  <a:pt x="228370" y="303"/>
                </a:lnTo>
                <a:close/>
              </a:path>
              <a:path w="654050" h="556895">
                <a:moveTo>
                  <a:pt x="424803" y="0"/>
                </a:moveTo>
                <a:lnTo>
                  <a:pt x="402679" y="9226"/>
                </a:lnTo>
                <a:lnTo>
                  <a:pt x="378247" y="16773"/>
                </a:lnTo>
                <a:lnTo>
                  <a:pt x="351754" y="21867"/>
                </a:lnTo>
                <a:lnTo>
                  <a:pt x="323445" y="23737"/>
                </a:lnTo>
                <a:lnTo>
                  <a:pt x="451266" y="23737"/>
                </a:lnTo>
                <a:lnTo>
                  <a:pt x="444842" y="17702"/>
                </a:lnTo>
                <a:lnTo>
                  <a:pt x="434641" y="8492"/>
                </a:lnTo>
                <a:lnTo>
                  <a:pt x="424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7"/>
          <p:cNvSpPr/>
          <p:nvPr/>
        </p:nvSpPr>
        <p:spPr>
          <a:xfrm>
            <a:off x="7894178" y="3862937"/>
            <a:ext cx="167888" cy="242206"/>
          </a:xfrm>
          <a:custGeom>
            <a:avLst/>
            <a:gdLst/>
            <a:ahLst/>
            <a:cxnLst/>
            <a:rect l="l" t="t" r="r" b="b"/>
            <a:pathLst>
              <a:path w="276859" h="399415">
                <a:moveTo>
                  <a:pt x="78636" y="265049"/>
                </a:moveTo>
                <a:lnTo>
                  <a:pt x="732" y="265049"/>
                </a:lnTo>
                <a:lnTo>
                  <a:pt x="209" y="269185"/>
                </a:lnTo>
                <a:lnTo>
                  <a:pt x="75" y="271043"/>
                </a:lnTo>
                <a:lnTo>
                  <a:pt x="0" y="273729"/>
                </a:lnTo>
                <a:lnTo>
                  <a:pt x="1686" y="287303"/>
                </a:lnTo>
                <a:lnTo>
                  <a:pt x="26910" y="326723"/>
                </a:lnTo>
                <a:lnTo>
                  <a:pt x="64147" y="347591"/>
                </a:lnTo>
                <a:lnTo>
                  <a:pt x="122509" y="359004"/>
                </a:lnTo>
                <a:lnTo>
                  <a:pt x="122509" y="399390"/>
                </a:lnTo>
                <a:lnTo>
                  <a:pt x="154236" y="399390"/>
                </a:lnTo>
                <a:lnTo>
                  <a:pt x="154236" y="360125"/>
                </a:lnTo>
                <a:lnTo>
                  <a:pt x="183209" y="357677"/>
                </a:lnTo>
                <a:lnTo>
                  <a:pt x="208226" y="352108"/>
                </a:lnTo>
                <a:lnTo>
                  <a:pt x="229258" y="343420"/>
                </a:lnTo>
                <a:lnTo>
                  <a:pt x="246275" y="331612"/>
                </a:lnTo>
                <a:lnTo>
                  <a:pt x="259067" y="318042"/>
                </a:lnTo>
                <a:lnTo>
                  <a:pt x="154236" y="318042"/>
                </a:lnTo>
                <a:lnTo>
                  <a:pt x="154236" y="315121"/>
                </a:lnTo>
                <a:lnTo>
                  <a:pt x="122509" y="315121"/>
                </a:lnTo>
                <a:lnTo>
                  <a:pt x="102858" y="308251"/>
                </a:lnTo>
                <a:lnTo>
                  <a:pt x="88989" y="297608"/>
                </a:lnTo>
                <a:lnTo>
                  <a:pt x="80912" y="283204"/>
                </a:lnTo>
                <a:lnTo>
                  <a:pt x="78636" y="265049"/>
                </a:lnTo>
                <a:close/>
              </a:path>
              <a:path w="276859" h="399415">
                <a:moveTo>
                  <a:pt x="272832" y="244107"/>
                </a:moveTo>
                <a:lnTo>
                  <a:pt x="154236" y="244107"/>
                </a:lnTo>
                <a:lnTo>
                  <a:pt x="176225" y="251335"/>
                </a:lnTo>
                <a:lnTo>
                  <a:pt x="191931" y="260312"/>
                </a:lnTo>
                <a:lnTo>
                  <a:pt x="201355" y="271043"/>
                </a:lnTo>
                <a:lnTo>
                  <a:pt x="204496" y="283530"/>
                </a:lnTo>
                <a:lnTo>
                  <a:pt x="201355" y="297877"/>
                </a:lnTo>
                <a:lnTo>
                  <a:pt x="191931" y="308416"/>
                </a:lnTo>
                <a:lnTo>
                  <a:pt x="176225" y="315140"/>
                </a:lnTo>
                <a:lnTo>
                  <a:pt x="154236" y="318042"/>
                </a:lnTo>
                <a:lnTo>
                  <a:pt x="259067" y="318042"/>
                </a:lnTo>
                <a:lnTo>
                  <a:pt x="259605" y="317471"/>
                </a:lnTo>
                <a:lnTo>
                  <a:pt x="269127" y="302184"/>
                </a:lnTo>
                <a:lnTo>
                  <a:pt x="274841" y="285751"/>
                </a:lnTo>
                <a:lnTo>
                  <a:pt x="276745" y="268169"/>
                </a:lnTo>
                <a:lnTo>
                  <a:pt x="275235" y="252180"/>
                </a:lnTo>
                <a:lnTo>
                  <a:pt x="272832" y="244107"/>
                </a:lnTo>
                <a:close/>
              </a:path>
              <a:path w="276859" h="399415">
                <a:moveTo>
                  <a:pt x="154236" y="0"/>
                </a:moveTo>
                <a:lnTo>
                  <a:pt x="122509" y="0"/>
                </a:lnTo>
                <a:lnTo>
                  <a:pt x="122509" y="45956"/>
                </a:lnTo>
                <a:lnTo>
                  <a:pt x="96865" y="48747"/>
                </a:lnTo>
                <a:lnTo>
                  <a:pt x="54216" y="62426"/>
                </a:lnTo>
                <a:lnTo>
                  <a:pt x="23505" y="86550"/>
                </a:lnTo>
                <a:lnTo>
                  <a:pt x="5968" y="137671"/>
                </a:lnTo>
                <a:lnTo>
                  <a:pt x="7540" y="153413"/>
                </a:lnTo>
                <a:lnTo>
                  <a:pt x="31203" y="194475"/>
                </a:lnTo>
                <a:lnTo>
                  <a:pt x="66450" y="216778"/>
                </a:lnTo>
                <a:lnTo>
                  <a:pt x="122509" y="235626"/>
                </a:lnTo>
                <a:lnTo>
                  <a:pt x="122509" y="315121"/>
                </a:lnTo>
                <a:lnTo>
                  <a:pt x="154236" y="315121"/>
                </a:lnTo>
                <a:lnTo>
                  <a:pt x="154236" y="244107"/>
                </a:lnTo>
                <a:lnTo>
                  <a:pt x="272832" y="244107"/>
                </a:lnTo>
                <a:lnTo>
                  <a:pt x="252662" y="208925"/>
                </a:lnTo>
                <a:lnTo>
                  <a:pt x="216132" y="184453"/>
                </a:lnTo>
                <a:lnTo>
                  <a:pt x="154236" y="162612"/>
                </a:lnTo>
                <a:lnTo>
                  <a:pt x="154236" y="153712"/>
                </a:lnTo>
                <a:lnTo>
                  <a:pt x="122509" y="153712"/>
                </a:lnTo>
                <a:lnTo>
                  <a:pt x="107036" y="149316"/>
                </a:lnTo>
                <a:lnTo>
                  <a:pt x="70783" y="126048"/>
                </a:lnTo>
                <a:lnTo>
                  <a:pt x="70783" y="120080"/>
                </a:lnTo>
                <a:lnTo>
                  <a:pt x="74020" y="107680"/>
                </a:lnTo>
                <a:lnTo>
                  <a:pt x="83727" y="98493"/>
                </a:lnTo>
                <a:lnTo>
                  <a:pt x="99893" y="92531"/>
                </a:lnTo>
                <a:lnTo>
                  <a:pt x="122509" y="89808"/>
                </a:lnTo>
                <a:lnTo>
                  <a:pt x="257785" y="89808"/>
                </a:lnTo>
                <a:lnTo>
                  <a:pt x="253328" y="83535"/>
                </a:lnTo>
                <a:lnTo>
                  <a:pt x="202899" y="53469"/>
                </a:lnTo>
                <a:lnTo>
                  <a:pt x="154236" y="45747"/>
                </a:lnTo>
                <a:lnTo>
                  <a:pt x="154236" y="0"/>
                </a:lnTo>
                <a:close/>
              </a:path>
              <a:path w="276859" h="399415">
                <a:moveTo>
                  <a:pt x="257785" y="89808"/>
                </a:moveTo>
                <a:lnTo>
                  <a:pt x="122509" y="89808"/>
                </a:lnTo>
                <a:lnTo>
                  <a:pt x="122509" y="153712"/>
                </a:lnTo>
                <a:lnTo>
                  <a:pt x="154236" y="153712"/>
                </a:lnTo>
                <a:lnTo>
                  <a:pt x="154236" y="92510"/>
                </a:lnTo>
                <a:lnTo>
                  <a:pt x="259704" y="92510"/>
                </a:lnTo>
                <a:lnTo>
                  <a:pt x="257785" y="89808"/>
                </a:lnTo>
                <a:close/>
              </a:path>
              <a:path w="276859" h="399415">
                <a:moveTo>
                  <a:pt x="259704" y="92510"/>
                </a:moveTo>
                <a:lnTo>
                  <a:pt x="154236" y="92510"/>
                </a:lnTo>
                <a:lnTo>
                  <a:pt x="163463" y="94695"/>
                </a:lnTo>
                <a:lnTo>
                  <a:pt x="171670" y="97718"/>
                </a:lnTo>
                <a:lnTo>
                  <a:pt x="196224" y="136163"/>
                </a:lnTo>
                <a:lnTo>
                  <a:pt x="270567" y="136163"/>
                </a:lnTo>
                <a:lnTo>
                  <a:pt x="270777" y="131587"/>
                </a:lnTo>
                <a:lnTo>
                  <a:pt x="270777" y="128791"/>
                </a:lnTo>
                <a:lnTo>
                  <a:pt x="268835" y="112253"/>
                </a:lnTo>
                <a:lnTo>
                  <a:pt x="263015" y="97171"/>
                </a:lnTo>
                <a:lnTo>
                  <a:pt x="259704" y="9251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6521" y="4970405"/>
            <a:ext cx="644002" cy="825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9405" y="2321172"/>
            <a:ext cx="657434" cy="836599"/>
          </a:xfrm>
          <a:prstGeom prst="rect">
            <a:avLst/>
          </a:prstGeom>
        </p:spPr>
      </p:pic>
      <p:cxnSp>
        <p:nvCxnSpPr>
          <p:cNvPr id="34" name="Straight Arrow Connector 10"/>
          <p:cNvCxnSpPr/>
          <p:nvPr/>
        </p:nvCxnSpPr>
        <p:spPr>
          <a:xfrm flipH="1" flipV="1">
            <a:off x="6865538" y="3196103"/>
            <a:ext cx="2087387" cy="27791"/>
          </a:xfrm>
          <a:prstGeom prst="straightConnector1">
            <a:avLst/>
          </a:prstGeom>
          <a:ln w="1079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10"/>
          <p:cNvCxnSpPr/>
          <p:nvPr/>
        </p:nvCxnSpPr>
        <p:spPr>
          <a:xfrm flipH="1" flipV="1">
            <a:off x="6865538" y="4384715"/>
            <a:ext cx="2087387" cy="27791"/>
          </a:xfrm>
          <a:prstGeom prst="straightConnector1">
            <a:avLst/>
          </a:prstGeom>
          <a:ln w="1079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0"/>
          <p:cNvCxnSpPr/>
          <p:nvPr/>
        </p:nvCxnSpPr>
        <p:spPr>
          <a:xfrm flipH="1" flipV="1">
            <a:off x="6852007" y="5815066"/>
            <a:ext cx="2087387" cy="27791"/>
          </a:xfrm>
          <a:prstGeom prst="straightConnector1">
            <a:avLst/>
          </a:prstGeom>
          <a:ln w="1079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1- </a:t>
            </a:r>
            <a:r>
              <a:rPr lang="fr-FR" dirty="0" smtClean="0"/>
              <a:t>LE </a:t>
            </a:r>
            <a:r>
              <a:rPr lang="fr-FR" dirty="0"/>
              <a:t>concept de </a:t>
            </a:r>
            <a:r>
              <a:rPr lang="fr-FR" i="1" dirty="0" err="1" smtClean="0"/>
              <a:t>crowdfunding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       </a:t>
            </a:r>
            <a:r>
              <a:rPr lang="fr-FR" cap="none" dirty="0" smtClean="0"/>
              <a:t>3 types de </a:t>
            </a:r>
            <a:r>
              <a:rPr lang="fr-FR" i="1" cap="none" dirty="0" err="1" smtClean="0"/>
              <a:t>crowdfunding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xmlns="" val="27697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concept de </a:t>
            </a:r>
            <a:r>
              <a:rPr lang="fr-FR" i="1" dirty="0" err="1"/>
              <a:t>crowdfunding</a:t>
            </a:r>
            <a:r>
              <a:rPr lang="fr-FR" i="1" dirty="0"/>
              <a:t> 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/>
              <a:t>	</a:t>
            </a:r>
            <a:r>
              <a:rPr lang="fr-FR" cap="none" dirty="0" smtClean="0"/>
              <a:t>Le </a:t>
            </a:r>
            <a:r>
              <a:rPr lang="fr-FR" cap="none" dirty="0"/>
              <a:t>financement participatif plus qu’un moyen de financement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/>
              <a:t>Un financement qui ouvre vers d’autres financements, mais aussi une implication des individus : </a:t>
            </a:r>
          </a:p>
          <a:p>
            <a:r>
              <a:rPr lang="fr-FR" sz="2400" dirty="0" smtClean="0"/>
              <a:t>Un nouveau réseau</a:t>
            </a:r>
          </a:p>
          <a:p>
            <a:r>
              <a:rPr lang="fr-FR" sz="2400" dirty="0" smtClean="0"/>
              <a:t>Un moyen de tester ses idées</a:t>
            </a:r>
          </a:p>
          <a:p>
            <a:r>
              <a:rPr lang="fr-FR" sz="2400" dirty="0" smtClean="0"/>
              <a:t>Une transparence</a:t>
            </a:r>
            <a:endParaRPr lang="fr-FR" sz="2400" dirty="0"/>
          </a:p>
          <a:p>
            <a:endParaRPr lang="fr-FR" dirty="0"/>
          </a:p>
        </p:txBody>
      </p:sp>
      <p:pic>
        <p:nvPicPr>
          <p:cNvPr id="5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4321" y="3220283"/>
            <a:ext cx="4908886" cy="32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8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 </a:t>
            </a:r>
            <a:r>
              <a:rPr lang="fr-FR" dirty="0"/>
              <a:t>Le </a:t>
            </a:r>
            <a:r>
              <a:rPr lang="fr-FR" i="1" dirty="0" err="1" smtClean="0"/>
              <a:t>crowdfunding</a:t>
            </a:r>
            <a:r>
              <a:rPr lang="fr-FR" dirty="0" smtClean="0"/>
              <a:t> </a:t>
            </a:r>
            <a:r>
              <a:rPr lang="fr-FR" dirty="0"/>
              <a:t>dans le monde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89407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Emergence : après-crise (2007)</a:t>
            </a:r>
          </a:p>
          <a:p>
            <a:r>
              <a:rPr lang="fr-FR" sz="2400" dirty="0" smtClean="0"/>
              <a:t>Monde : 34 milliards $ (2015)*</a:t>
            </a:r>
          </a:p>
          <a:p>
            <a:r>
              <a:rPr lang="fr-FR" sz="2400" dirty="0" smtClean="0"/>
              <a:t>Afrique : 126 millions $ (2015)**</a:t>
            </a:r>
          </a:p>
          <a:p>
            <a:pPr lvl="1">
              <a:buFontTx/>
              <a:buChar char="-"/>
            </a:pPr>
            <a:r>
              <a:rPr lang="fr-FR" sz="2200" dirty="0" smtClean="0"/>
              <a:t>2,5 milliards $ d’ici 2025*</a:t>
            </a:r>
          </a:p>
          <a:p>
            <a:pPr lvl="1">
              <a:buFontTx/>
              <a:buChar char="-"/>
            </a:pPr>
            <a:r>
              <a:rPr lang="fr-FR" sz="2200" dirty="0" smtClean="0"/>
              <a:t>57 plateformes en 2015</a:t>
            </a:r>
          </a:p>
          <a:p>
            <a:pPr lvl="1">
              <a:buFontTx/>
              <a:buChar char="-"/>
            </a:pPr>
            <a:r>
              <a:rPr lang="fr-FR" sz="2200" dirty="0" smtClean="0"/>
              <a:t>Un modèle adapté</a:t>
            </a:r>
          </a:p>
          <a:p>
            <a:r>
              <a:rPr lang="fr-FR" sz="2400" dirty="0" smtClean="0"/>
              <a:t>Réglementation spécifique : une mise en place progressive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8786729" y="6211669"/>
            <a:ext cx="340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* Données de la Banque Mondiale</a:t>
            </a:r>
          </a:p>
          <a:p>
            <a:r>
              <a:rPr lang="fr-FR" i="1" dirty="0" smtClean="0"/>
              <a:t>** Données de </a:t>
            </a:r>
            <a:r>
              <a:rPr lang="fr-FR" i="1" dirty="0" err="1" smtClean="0"/>
              <a:t>Afrikstart</a:t>
            </a:r>
            <a:endParaRPr lang="fr-FR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7491" y="2180497"/>
            <a:ext cx="2623878" cy="284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36795" y="5170575"/>
            <a:ext cx="301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i="1" dirty="0" smtClean="0">
                <a:solidFill>
                  <a:srgbClr val="FF9900"/>
                </a:solidFill>
              </a:rPr>
              <a:t>Répartition des plateformes </a:t>
            </a:r>
          </a:p>
          <a:p>
            <a:pPr algn="r"/>
            <a:r>
              <a:rPr lang="fr-FR" sz="1200" b="1" i="1" dirty="0" smtClean="0">
                <a:solidFill>
                  <a:srgbClr val="FF9900"/>
                </a:solidFill>
              </a:rPr>
              <a:t>dédiées aux pays africains</a:t>
            </a:r>
          </a:p>
        </p:txBody>
      </p:sp>
    </p:spTree>
    <p:extLst>
      <p:ext uri="{BB962C8B-B14F-4D97-AF65-F5344CB8AC3E}">
        <p14:creationId xmlns:p14="http://schemas.microsoft.com/office/powerpoint/2010/main" xmlns="" val="11361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1623</TotalTime>
  <Words>358</Words>
  <Application>Microsoft Office PowerPoint</Application>
  <PresentationFormat>Personnalisé</PresentationFormat>
  <Paragraphs>89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Dividend</vt:lpstr>
      <vt:lpstr>crowdfunding</vt:lpstr>
      <vt:lpstr> présentation du crowdfunding A MADAGASCAR </vt:lpstr>
      <vt:lpstr>1- LE concept de crowdfunding        Un nouveau moyen de financement de projets </vt:lpstr>
      <vt:lpstr>1- LE concept de crowdfunding        Le schéma fonctionnel du financement participatif</vt:lpstr>
      <vt:lpstr>Diapositive 5</vt:lpstr>
      <vt:lpstr>Diapositive 6</vt:lpstr>
      <vt:lpstr>1- LE concept de crowdfunding        3 types de crowdfunding</vt:lpstr>
      <vt:lpstr>LE concept de crowdfunding   Le financement participatif plus qu’un moyen de financement</vt:lpstr>
      <vt:lpstr>2- Le crowdfunding dans le monde </vt:lpstr>
      <vt:lpstr>3- Etat des lieux du crowdfunding à Madagascar </vt:lpstr>
      <vt:lpstr>4- L’INITIATIVE soutenue par le PNUD Madagascar </vt:lpstr>
      <vt:lpstr>5- Vision du PNUD sur les étapes à venir </vt:lpstr>
      <vt:lpstr>Plus d’informations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Crowdfunding</dc:title>
  <dc:creator>vahiny</dc:creator>
  <cp:lastModifiedBy>Christine</cp:lastModifiedBy>
  <cp:revision>53</cp:revision>
  <dcterms:created xsi:type="dcterms:W3CDTF">2016-11-06T15:27:17Z</dcterms:created>
  <dcterms:modified xsi:type="dcterms:W3CDTF">2016-11-24T16:16:32Z</dcterms:modified>
</cp:coreProperties>
</file>