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2" r:id="rId23"/>
    <p:sldId id="269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1" r:id="rId35"/>
    <p:sldId id="272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0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(13/06/13 20:56) -----</a:t>
            </a:r>
          </a:p>
          <a:p>
            <a:r>
              <a:rPr dirty="0"/>
              <a:t>especificar la media n </a:t>
            </a:r>
            <a:r>
              <a:rPr dirty="0" smtClean="0"/>
              <a:t>shit</a:t>
            </a:r>
            <a:endParaRPr dirty="0"/>
          </a:p>
          <a:p>
            <a:endParaRPr dirty="0"/>
          </a:p>
          <a:p>
            <a:r>
              <a:rPr dirty="0"/>
              <a:t>insertar graficos en esta filmina que demuestren cuanto toma cada uno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Tienen 2 </a:t>
            </a:r>
            <a:r>
              <a:rPr lang="en" dirty="0" smtClean="0"/>
              <a:t>criterios:</a:t>
            </a:r>
            <a:endParaRPr lang="es-ES_tradnl" dirty="0" smtClean="0"/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/>
              <a:t> </a:t>
            </a:r>
            <a:r>
              <a:rPr lang="es-ES_tradnl" dirty="0" smtClean="0"/>
              <a:t>Para ordenar de mayor a menor</a:t>
            </a:r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 smtClean="0"/>
              <a:t> Para desempatar</a:t>
            </a:r>
          </a:p>
          <a:p>
            <a:pPr marL="514350" lvl="0" indent="-514350" rtl="0">
              <a:buFont typeface="+mj-lt"/>
              <a:buAutoNum type="arabicPeriod"/>
            </a:pPr>
            <a:endParaRPr lang="es-ES_tradnl" dirty="0" smtClean="0"/>
          </a:p>
          <a:p>
            <a:pPr marL="0" lvl="0" indent="0" rtl="0">
              <a:buNone/>
            </a:pP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Precio/hora </a:t>
            </a:r>
            <a:r>
              <a:rPr lang="en-US" dirty="0" smtClean="0"/>
              <a:t>-</a:t>
            </a:r>
            <a:r>
              <a:rPr lang="en" dirty="0" smtClean="0"/>
              <a:t> Horas</a:t>
            </a: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Facturación - Precio/hora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 si llega un proyecto atractivo y no se lo puede aceptar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 activan desarrolladores reservados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estrategia determina que es </a:t>
            </a:r>
            <a:r>
              <a:rPr lang="en" b="1" i="1" dirty="0" smtClean="0"/>
              <a:t>atractivo</a:t>
            </a:r>
            <a:endParaRPr lang="es-ES_tradnl" b="1" i="1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s-ES_tradnl" dirty="0" smtClean="0"/>
              <a:t>Los proyectos mejores que el 80% percentil </a:t>
            </a:r>
            <a:r>
              <a:rPr lang="es-ES_tradnl" dirty="0" err="1" smtClean="0"/>
              <a:t>historico</a:t>
            </a:r>
            <a:endParaRPr lang="en" dirty="0"/>
          </a:p>
          <a:p>
            <a:endParaRPr lang="en" b="1" i="1" dirty="0"/>
          </a:p>
          <a:p>
            <a:endParaRPr lang="en" b="1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4557"/>
            <a:ext cx="8229600" cy="6761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941745"/>
            <a:ext cx="8229600" cy="658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None/>
            </a:pPr>
            <a:r>
              <a:rPr lang="en" dirty="0"/>
              <a:t>Cantidad de proyectos por mes. P(3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4" name="Picture 3" descr="Screen shot 2013-06-27 at 11.14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93" y="1600200"/>
            <a:ext cx="6745004" cy="506812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27"/>
            <a:ext cx="8229600" cy="693163"/>
          </a:xfrm>
        </p:spPr>
        <p:txBody>
          <a:bodyPr/>
          <a:lstStyle/>
          <a:p>
            <a:r>
              <a:rPr lang="en" dirty="0" smtClean="0"/>
              <a:t>Tipo de proyecto. U(10%/75%/15%)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3290"/>
            <a:ext cx="8229600" cy="556176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" dirty="0" smtClean="0"/>
              <a:t>Tamaño de proyecto. Triangular</a:t>
            </a:r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14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84" y="1479466"/>
            <a:ext cx="7037185" cy="53361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0.0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869369"/>
            <a:ext cx="7358919" cy="56195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50044"/>
            <a:ext cx="80010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895"/>
            <a:ext cx="8229600" cy="605149"/>
          </a:xfrm>
        </p:spPr>
        <p:txBody>
          <a:bodyPr/>
          <a:lstStyle/>
          <a:p>
            <a:pPr marL="857250" lvl="1" indent="-419100">
              <a:buSzPct val="166666"/>
              <a:buNone/>
            </a:pPr>
            <a:r>
              <a:rPr lang="en-US" dirty="0" smtClean="0"/>
              <a:t>H</a:t>
            </a:r>
            <a:r>
              <a:rPr lang="en" dirty="0" smtClean="0"/>
              <a:t>ora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" dirty="0" smtClean="0"/>
              <a:t>hombre del proyecto</a:t>
            </a:r>
            <a:r>
              <a:rPr lang="en-US" dirty="0" smtClean="0"/>
              <a:t> (</a:t>
            </a:r>
            <a:r>
              <a:rPr lang="en-US" dirty="0" err="1" smtClean="0"/>
              <a:t>pequeño</a:t>
            </a:r>
            <a:r>
              <a:rPr lang="en-US" dirty="0" smtClean="0"/>
              <a:t>).</a:t>
            </a:r>
            <a:endParaRPr lang="en" dirty="0" smtClean="0"/>
          </a:p>
          <a:p>
            <a:pPr lvl="1">
              <a:buNone/>
            </a:pP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6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50044"/>
            <a:ext cx="786130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5" name="Picture 4" descr="Screen shot 2013-06-27 at 11.28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43687"/>
            <a:ext cx="7874000" cy="581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mediano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799424"/>
            <a:ext cx="7797800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511"/>
            <a:ext cx="8229600" cy="556176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SzPct val="166666"/>
              <a:buNone/>
            </a:pPr>
            <a:r>
              <a:rPr lang="en-US" dirty="0" err="1" smtClean="0"/>
              <a:t>Precio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(</a:t>
            </a:r>
            <a:r>
              <a:rPr lang="en-US" dirty="0" err="1" smtClean="0"/>
              <a:t>pequeño</a:t>
            </a:r>
            <a:r>
              <a:rPr lang="en-US" dirty="0" smtClean="0"/>
              <a:t>).</a:t>
            </a:r>
            <a:endParaRPr lang="en" dirty="0" smtClean="0"/>
          </a:p>
          <a:p>
            <a:endParaRPr lang="en-US" dirty="0"/>
          </a:p>
        </p:txBody>
      </p:sp>
      <p:pic>
        <p:nvPicPr>
          <p:cNvPr id="4" name="Picture 3" descr="Screen shot 2013-06-27 at 11.28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878845"/>
            <a:ext cx="78359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25"/>
            <a:ext cx="8229600" cy="65628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pretendidos</a:t>
            </a:r>
            <a:endParaRPr lang="en-US" dirty="0" smtClean="0"/>
          </a:p>
        </p:txBody>
      </p:sp>
      <p:pic>
        <p:nvPicPr>
          <p:cNvPr id="4" name="Picture 3" descr="Screen shot 2013-06-27 at 11.40.2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8416"/>
            <a:ext cx="7923422" cy="189876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experimentación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Corridas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escenarios</a:t>
            </a:r>
            <a:r>
              <a:rPr lang="en-US" dirty="0" smtClean="0"/>
              <a:t> </a:t>
            </a:r>
            <a:r>
              <a:rPr lang="en-US" dirty="0" err="1" smtClean="0"/>
              <a:t>irreales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el </a:t>
            </a:r>
            <a:r>
              <a:rPr lang="en-US" dirty="0" err="1" smtClean="0"/>
              <a:t>correcto</a:t>
            </a:r>
            <a:r>
              <a:rPr lang="en-US" dirty="0" smtClean="0"/>
              <a:t> </a:t>
            </a:r>
            <a:r>
              <a:rPr lang="en-US" dirty="0" err="1" smtClean="0"/>
              <a:t>funcionamiento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Generadores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Comparación</a:t>
            </a:r>
            <a:r>
              <a:rPr lang="en-US" dirty="0" smtClean="0"/>
              <a:t> de </a:t>
            </a:r>
            <a:r>
              <a:rPr lang="en-US" dirty="0" err="1" smtClean="0"/>
              <a:t>histogramas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aceptación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testeo</a:t>
            </a:r>
            <a:r>
              <a:rPr lang="en-US" dirty="0" smtClean="0"/>
              <a:t> con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corridas</a:t>
            </a:r>
            <a:r>
              <a:rPr lang="en-US" dirty="0" smtClean="0"/>
              <a:t> </a:t>
            </a:r>
            <a:r>
              <a:rPr lang="en-US" dirty="0" err="1" smtClean="0"/>
              <a:t>necesarias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obtener</a:t>
            </a:r>
            <a:r>
              <a:rPr lang="en-US" dirty="0" smtClean="0"/>
              <a:t> un </a:t>
            </a:r>
            <a:r>
              <a:rPr lang="en-US" dirty="0" err="1" smtClean="0"/>
              <a:t>intervalo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de 5% con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significación</a:t>
            </a:r>
            <a:r>
              <a:rPr lang="en-US" dirty="0" smtClean="0"/>
              <a:t> del 99%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hacer</a:t>
            </a:r>
            <a:r>
              <a:rPr lang="en-US" dirty="0" smtClean="0"/>
              <a:t> 100 </a:t>
            </a:r>
            <a:r>
              <a:rPr lang="en-US" dirty="0" err="1" smtClean="0"/>
              <a:t>coridas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4" name="Picture 3" descr="Screen shot 2013-06-27 at 11.53.2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05"/>
            <a:ext cx="9144000" cy="2748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3872" y="4868298"/>
            <a:ext cx="435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Ingreso</a:t>
            </a:r>
            <a:r>
              <a:rPr lang="en-US" dirty="0" smtClean="0"/>
              <a:t> y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 en </a:t>
            </a:r>
            <a:r>
              <a:rPr lang="en-US" dirty="0" err="1" smtClean="0"/>
              <a:t>Millones</a:t>
            </a:r>
            <a:r>
              <a:rPr lang="en-US" dirty="0" smtClean="0"/>
              <a:t> de ARS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27 at 11.54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54100"/>
            <a:ext cx="7899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71550"/>
            <a:ext cx="81153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6-27 at 11.54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32877"/>
            <a:ext cx="782320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5534"/>
          </a:xfrm>
        </p:spPr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8272"/>
            <a:ext cx="8229600" cy="4999627"/>
          </a:xfrm>
        </p:spPr>
        <p:txBody>
          <a:bodyPr/>
          <a:lstStyle/>
          <a:p>
            <a:r>
              <a:rPr lang="en-US" dirty="0" err="1" smtClean="0"/>
              <a:t>Aprovechamiento</a:t>
            </a:r>
            <a:r>
              <a:rPr lang="en-US" dirty="0" smtClean="0"/>
              <a:t> </a:t>
            </a:r>
            <a:r>
              <a:rPr lang="en-US" dirty="0" err="1" smtClean="0"/>
              <a:t>óptimo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ganancia</a:t>
            </a:r>
            <a:r>
              <a:rPr lang="en-US" dirty="0" smtClean="0"/>
              <a:t>, no hay </a:t>
            </a:r>
            <a:r>
              <a:rPr lang="en-US" dirty="0" err="1" smtClean="0"/>
              <a:t>diferencias</a:t>
            </a:r>
            <a:r>
              <a:rPr lang="en-US" dirty="0" smtClean="0"/>
              <a:t> </a:t>
            </a:r>
            <a:r>
              <a:rPr lang="en-US" dirty="0" err="1" smtClean="0"/>
              <a:t>significativas</a:t>
            </a:r>
            <a:r>
              <a:rPr lang="en-US" dirty="0" smtClean="0"/>
              <a:t> entre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, la </a:t>
            </a:r>
            <a:r>
              <a:rPr lang="en-US" dirty="0" err="1" smtClean="0"/>
              <a:t>estrategia</a:t>
            </a:r>
            <a:r>
              <a:rPr lang="en-US" dirty="0" smtClean="0"/>
              <a:t> 2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oportunidad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a 1.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decisión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Extender los </a:t>
            </a:r>
            <a:r>
              <a:rPr lang="en-US" dirty="0" err="1" smtClean="0"/>
              <a:t>rangos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desarrolladores</a:t>
            </a:r>
            <a:r>
              <a:rPr lang="en-US" dirty="0" smtClean="0"/>
              <a:t> </a:t>
            </a:r>
            <a:r>
              <a:rPr lang="en-US" dirty="0" err="1" smtClean="0"/>
              <a:t>reservados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de </a:t>
            </a:r>
            <a:r>
              <a:rPr lang="en-US" dirty="0" err="1" smtClean="0"/>
              <a:t>quiebre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Inclusión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época</a:t>
            </a:r>
            <a:r>
              <a:rPr lang="en-US" dirty="0" smtClean="0"/>
              <a:t> de crisis”.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capacitación del personal y su curva de aprendizaje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Nuevos requerimientos en el proyecto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Competencia, mercado, precios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reasignación de desarrolladores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Cantidad de proyectos que llegan en un determinado período</a:t>
            </a:r>
            <a:r>
              <a:rPr lang="en" sz="2800" dirty="0" smtClean="0"/>
              <a:t>.</a:t>
            </a:r>
            <a:endParaRPr lang="es-ES_tradnl" sz="2800" dirty="0" smtClean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endParaRPr lang="en" sz="2800" dirty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Tipo del proyecto (pequeño, mediano o grande).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Tamaño del proyecto (medido en horas-hombre).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Precio por hora del proyecto</a:t>
            </a:r>
            <a:r>
              <a:rPr lang="en" sz="2200" dirty="0" smtClean="0"/>
              <a:t>.</a:t>
            </a:r>
            <a:endParaRPr lang="en" sz="2200" dirty="0"/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Cantidad de desarrolladores pretendidos</a:t>
            </a:r>
            <a:r>
              <a:rPr lang="en" sz="2200" dirty="0" smtClean="0"/>
              <a:t>.</a:t>
            </a:r>
            <a:endParaRPr lang="es-ES_tradnl" sz="2200" dirty="0" smtClean="0"/>
          </a:p>
          <a:p>
            <a:pPr marL="838200" lvl="2" indent="0">
              <a:buSzPct val="178571"/>
              <a:buNone/>
            </a:pPr>
            <a:endParaRPr lang="es-ES_tradnl" sz="2200" dirty="0"/>
          </a:p>
          <a:p>
            <a:pPr marL="1257300" lvl="2" indent="-419100">
              <a:buSzPct val="178571"/>
              <a:buFont typeface="Arial"/>
              <a:buChar char="•"/>
            </a:pPr>
            <a:endParaRPr lang="en" sz="22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</p:txBody>
      </p:sp>
      <p:pic>
        <p:nvPicPr>
          <p:cNvPr id="3" name="Picture 2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0" y="5008357"/>
            <a:ext cx="5266690" cy="5867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/>
              <a:t>Ingreso generado por los proyectos aceptados.</a:t>
            </a:r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ingreso que hubieran generado los proyectos rechazados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cuadros</a:t>
            </a:r>
            <a:endParaRPr lang="en-US" dirty="0"/>
          </a:p>
        </p:txBody>
      </p:sp>
      <p:pic>
        <p:nvPicPr>
          <p:cNvPr id="4" name="Picture 3" descr="Screen shot 2013-06-27 at 11.10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" y="2405873"/>
            <a:ext cx="8992701" cy="25320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551</Words>
  <Application>Microsoft Macintosh PowerPoint</Application>
  <PresentationFormat>On-screen Show (4:3)</PresentationFormat>
  <Paragraphs>145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/>
      <vt:lpstr>Simulación de Sistemas Trabajo Práctico Especial</vt:lpstr>
      <vt:lpstr>PowerPoint Presentation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Plan de cuadros</vt:lpstr>
      <vt:lpstr>Diagrama de Bloques</vt:lpstr>
      <vt:lpstr>Estrategias de decisión</vt:lpstr>
      <vt:lpstr>Desarrolladores reservados </vt:lpstr>
      <vt:lpstr>Asignación de recursos</vt:lpstr>
      <vt:lpstr>Modelo de datos</vt:lpstr>
      <vt:lpstr>Tipo de proyecto. U(10%/75%/15%)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Operacional</vt:lpstr>
      <vt:lpstr>Modelo Operacional – Cont.</vt:lpstr>
      <vt:lpstr>Plan de experimentación</vt:lpstr>
      <vt:lpstr>Verificación</vt:lpstr>
      <vt:lpstr>Número de corridas necesarias</vt:lpstr>
      <vt:lpstr>Resultados</vt:lpstr>
      <vt:lpstr>PowerPoint Presentation</vt:lpstr>
      <vt:lpstr>PowerPoint Presentation</vt:lpstr>
      <vt:lpstr>PowerPoint Presentation</vt:lpstr>
      <vt:lpstr>Conclusiones</vt:lpstr>
      <vt:lpstr>Próximos pasos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Juan Civile</cp:lastModifiedBy>
  <cp:revision>21</cp:revision>
  <dcterms:created xsi:type="dcterms:W3CDTF">2013-06-27T14:05:03Z</dcterms:created>
  <dcterms:modified xsi:type="dcterms:W3CDTF">2013-06-27T15:50:47Z</dcterms:modified>
</cp:coreProperties>
</file>