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5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Consalvo" initials="DC" lastIdx="1" clrIdx="0">
    <p:extLst>
      <p:ext uri="{19B8F6BF-5375-455C-9EA6-DF929625EA0E}">
        <p15:presenceInfo xmlns:p15="http://schemas.microsoft.com/office/powerpoint/2012/main" userId="4eec8f038ea35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163DF-D431-4581-A702-345CC372E152}" v="10" dt="2020-12-17T17:58:49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0270" autoAdjust="0"/>
  </p:normalViewPr>
  <p:slideViewPr>
    <p:cSldViewPr snapToGrid="0">
      <p:cViewPr varScale="1">
        <p:scale>
          <a:sx n="80" d="100"/>
          <a:sy n="80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onsalvo" userId="4eec8f038ea35e7d" providerId="LiveId" clId="{AB333979-E817-4E85-B621-9AC9550A838B}"/>
    <pc:docChg chg="custSel modSld">
      <pc:chgData name="Daniele Consalvo" userId="4eec8f038ea35e7d" providerId="LiveId" clId="{AB333979-E817-4E85-B621-9AC9550A838B}" dt="2020-12-04T10:06:12.897" v="87" actId="20577"/>
      <pc:docMkLst>
        <pc:docMk/>
      </pc:docMkLst>
      <pc:sldChg chg="modNotesTx">
        <pc:chgData name="Daniele Consalvo" userId="4eec8f038ea35e7d" providerId="LiveId" clId="{AB333979-E817-4E85-B621-9AC9550A838B}" dt="2020-12-04T10:04:50.071" v="5" actId="20577"/>
        <pc:sldMkLst>
          <pc:docMk/>
          <pc:sldMk cId="3345832955" sldId="258"/>
        </pc:sldMkLst>
      </pc:sldChg>
      <pc:sldChg chg="modNotesTx">
        <pc:chgData name="Daniele Consalvo" userId="4eec8f038ea35e7d" providerId="LiveId" clId="{AB333979-E817-4E85-B621-9AC9550A838B}" dt="2020-12-04T10:06:12.897" v="87" actId="20577"/>
        <pc:sldMkLst>
          <pc:docMk/>
          <pc:sldMk cId="3834877459" sldId="262"/>
        </pc:sldMkLst>
      </pc:sldChg>
      <pc:sldChg chg="modNotesTx">
        <pc:chgData name="Daniele Consalvo" userId="4eec8f038ea35e7d" providerId="LiveId" clId="{AB333979-E817-4E85-B621-9AC9550A838B}" dt="2020-12-04T10:05:45.915" v="17" actId="20577"/>
        <pc:sldMkLst>
          <pc:docMk/>
          <pc:sldMk cId="2923338123" sldId="265"/>
        </pc:sldMkLst>
      </pc:sldChg>
    </pc:docChg>
  </pc:docChgLst>
  <pc:docChgLst>
    <pc:chgData name="Daniele Consalvo" userId="4eec8f038ea35e7d" providerId="LiveId" clId="{B1A163DF-D431-4581-A702-345CC372E152}"/>
    <pc:docChg chg="undo custSel addSld modSld sldOrd">
      <pc:chgData name="Daniele Consalvo" userId="4eec8f038ea35e7d" providerId="LiveId" clId="{B1A163DF-D431-4581-A702-345CC372E152}" dt="2020-12-17T17:59:00.854" v="5774" actId="1076"/>
      <pc:docMkLst>
        <pc:docMk/>
      </pc:docMkLst>
      <pc:sldChg chg="modSp mod modNotesTx">
        <pc:chgData name="Daniele Consalvo" userId="4eec8f038ea35e7d" providerId="LiveId" clId="{B1A163DF-D431-4581-A702-345CC372E152}" dt="2020-12-03T18:19:22.055" v="761" actId="20577"/>
        <pc:sldMkLst>
          <pc:docMk/>
          <pc:sldMk cId="3110245181" sldId="257"/>
        </pc:sldMkLst>
        <pc:spChg chg="mod">
          <ac:chgData name="Daniele Consalvo" userId="4eec8f038ea35e7d" providerId="LiveId" clId="{B1A163DF-D431-4581-A702-345CC372E152}" dt="2020-12-03T17:58:42.965" v="388" actId="14100"/>
          <ac:spMkLst>
            <pc:docMk/>
            <pc:sldMk cId="3110245181" sldId="257"/>
            <ac:spMk id="7" creationId="{43FCDA55-7BB1-4404-B1EC-5024CFD9D2B7}"/>
          </ac:spMkLst>
        </pc:spChg>
      </pc:sldChg>
      <pc:sldChg chg="modSp mod modNotesTx">
        <pc:chgData name="Daniele Consalvo" userId="4eec8f038ea35e7d" providerId="LiveId" clId="{B1A163DF-D431-4581-A702-345CC372E152}" dt="2020-12-03T19:20:58.589" v="5768" actId="1076"/>
        <pc:sldMkLst>
          <pc:docMk/>
          <pc:sldMk cId="3345832955" sldId="258"/>
        </pc:sldMkLst>
        <pc:picChg chg="mod ord">
          <ac:chgData name="Daniele Consalvo" userId="4eec8f038ea35e7d" providerId="LiveId" clId="{B1A163DF-D431-4581-A702-345CC372E152}" dt="2020-12-03T19:20:58.589" v="5768" actId="1076"/>
          <ac:picMkLst>
            <pc:docMk/>
            <pc:sldMk cId="3345832955" sldId="258"/>
            <ac:picMk id="10" creationId="{3F8DE990-C8D0-4A0F-B184-F953AE476F67}"/>
          </ac:picMkLst>
        </pc:picChg>
        <pc:picChg chg="mod">
          <ac:chgData name="Daniele Consalvo" userId="4eec8f038ea35e7d" providerId="LiveId" clId="{B1A163DF-D431-4581-A702-345CC372E152}" dt="2020-12-03T19:20:52.037" v="5765" actId="1076"/>
          <ac:picMkLst>
            <pc:docMk/>
            <pc:sldMk cId="3345832955" sldId="258"/>
            <ac:picMk id="12" creationId="{A1C736E7-9698-475C-B85E-CDC30959B0B2}"/>
          </ac:picMkLst>
        </pc:picChg>
      </pc:sldChg>
      <pc:sldChg chg="modNotesTx">
        <pc:chgData name="Daniele Consalvo" userId="4eec8f038ea35e7d" providerId="LiveId" clId="{B1A163DF-D431-4581-A702-345CC372E152}" dt="2020-12-03T18:30:41.632" v="2005" actId="20577"/>
        <pc:sldMkLst>
          <pc:docMk/>
          <pc:sldMk cId="168885697" sldId="259"/>
        </pc:sldMkLst>
      </pc:sldChg>
      <pc:sldChg chg="modSp mod modNotesTx">
        <pc:chgData name="Daniele Consalvo" userId="4eec8f038ea35e7d" providerId="LiveId" clId="{B1A163DF-D431-4581-A702-345CC372E152}" dt="2020-12-03T18:53:46.319" v="3694" actId="20577"/>
        <pc:sldMkLst>
          <pc:docMk/>
          <pc:sldMk cId="3387327304" sldId="260"/>
        </pc:sldMkLst>
        <pc:picChg chg="mod">
          <ac:chgData name="Daniele Consalvo" userId="4eec8f038ea35e7d" providerId="LiveId" clId="{B1A163DF-D431-4581-A702-345CC372E152}" dt="2020-12-03T18:18:45.247" v="627" actId="1076"/>
          <ac:picMkLst>
            <pc:docMk/>
            <pc:sldMk cId="3387327304" sldId="260"/>
            <ac:picMk id="9" creationId="{4F0933E9-0885-4D7F-9B00-5A9F53869EEC}"/>
          </ac:picMkLst>
        </pc:picChg>
      </pc:sldChg>
      <pc:sldChg chg="modSp mod modNotesTx">
        <pc:chgData name="Daniele Consalvo" userId="4eec8f038ea35e7d" providerId="LiveId" clId="{B1A163DF-D431-4581-A702-345CC372E152}" dt="2020-12-03T19:18:16.626" v="5705" actId="20577"/>
        <pc:sldMkLst>
          <pc:docMk/>
          <pc:sldMk cId="1352795633" sldId="261"/>
        </pc:sldMkLst>
        <pc:spChg chg="mod">
          <ac:chgData name="Daniele Consalvo" userId="4eec8f038ea35e7d" providerId="LiveId" clId="{B1A163DF-D431-4581-A702-345CC372E152}" dt="2020-12-03T16:19:48.343" v="18" actId="1076"/>
          <ac:spMkLst>
            <pc:docMk/>
            <pc:sldMk cId="1352795633" sldId="261"/>
            <ac:spMk id="4" creationId="{43468717-827D-4899-95BB-3E103786977A}"/>
          </ac:spMkLst>
        </pc:spChg>
        <pc:spChg chg="mod">
          <ac:chgData name="Daniele Consalvo" userId="4eec8f038ea35e7d" providerId="LiveId" clId="{B1A163DF-D431-4581-A702-345CC372E152}" dt="2020-12-03T16:19:47.125" v="17" actId="1076"/>
          <ac:spMkLst>
            <pc:docMk/>
            <pc:sldMk cId="1352795633" sldId="261"/>
            <ac:spMk id="5" creationId="{64919EA8-8B2C-450F-A9B6-43FFA055ED0B}"/>
          </ac:spMkLst>
        </pc:spChg>
        <pc:spChg chg="mod">
          <ac:chgData name="Daniele Consalvo" userId="4eec8f038ea35e7d" providerId="LiveId" clId="{B1A163DF-D431-4581-A702-345CC372E152}" dt="2020-12-03T19:18:08.208" v="5704" actId="20577"/>
          <ac:spMkLst>
            <pc:docMk/>
            <pc:sldMk cId="1352795633" sldId="261"/>
            <ac:spMk id="6" creationId="{99593B01-8C75-48BE-9797-B4ED4157DA52}"/>
          </ac:spMkLst>
        </pc:spChg>
        <pc:spChg chg="mod">
          <ac:chgData name="Daniele Consalvo" userId="4eec8f038ea35e7d" providerId="LiveId" clId="{B1A163DF-D431-4581-A702-345CC372E152}" dt="2020-12-03T16:39:30.166" v="385" actId="1076"/>
          <ac:spMkLst>
            <pc:docMk/>
            <pc:sldMk cId="1352795633" sldId="261"/>
            <ac:spMk id="7" creationId="{C35462BD-EFB4-42DE-8961-FACE468276BC}"/>
          </ac:spMkLst>
        </pc:spChg>
        <pc:spChg chg="mod">
          <ac:chgData name="Daniele Consalvo" userId="4eec8f038ea35e7d" providerId="LiveId" clId="{B1A163DF-D431-4581-A702-345CC372E152}" dt="2020-12-03T16:39:34.907" v="386" actId="1076"/>
          <ac:spMkLst>
            <pc:docMk/>
            <pc:sldMk cId="1352795633" sldId="261"/>
            <ac:spMk id="8" creationId="{7AB9F31D-E3FC-496A-BCE7-DC715D4ED38A}"/>
          </ac:spMkLst>
        </pc:spChg>
      </pc:sldChg>
      <pc:sldChg chg="addSp delSp modSp new mod">
        <pc:chgData name="Daniele Consalvo" userId="4eec8f038ea35e7d" providerId="LiveId" clId="{B1A163DF-D431-4581-A702-345CC372E152}" dt="2020-12-03T18:55:24.019" v="3698" actId="1076"/>
        <pc:sldMkLst>
          <pc:docMk/>
          <pc:sldMk cId="3834877459" sldId="262"/>
        </pc:sldMkLst>
        <pc:spChg chg="mod">
          <ac:chgData name="Daniele Consalvo" userId="4eec8f038ea35e7d" providerId="LiveId" clId="{B1A163DF-D431-4581-A702-345CC372E152}" dt="2020-12-03T18:55:10.627" v="3695" actId="1076"/>
          <ac:spMkLst>
            <pc:docMk/>
            <pc:sldMk cId="3834877459" sldId="262"/>
            <ac:spMk id="2" creationId="{B4683640-DEBF-477B-BE5B-48CC8935AD3B}"/>
          </ac:spMkLst>
        </pc:spChg>
        <pc:spChg chg="del">
          <ac:chgData name="Daniele Consalvo" userId="4eec8f038ea35e7d" providerId="LiveId" clId="{B1A163DF-D431-4581-A702-345CC372E152}" dt="2020-12-03T16:23:18.026" v="42" actId="478"/>
          <ac:spMkLst>
            <pc:docMk/>
            <pc:sldMk cId="3834877459" sldId="262"/>
            <ac:spMk id="3" creationId="{9266813A-5C28-4A11-8312-4E65C07DD900}"/>
          </ac:spMkLst>
        </pc:spChg>
        <pc:spChg chg="add mod">
          <ac:chgData name="Daniele Consalvo" userId="4eec8f038ea35e7d" providerId="LiveId" clId="{B1A163DF-D431-4581-A702-345CC372E152}" dt="2020-12-03T18:55:24.019" v="3698" actId="1076"/>
          <ac:spMkLst>
            <pc:docMk/>
            <pc:sldMk cId="3834877459" sldId="262"/>
            <ac:spMk id="4" creationId="{81FEFCF4-416B-448C-B0EF-2D3DAA4F28FA}"/>
          </ac:spMkLst>
        </pc:spChg>
      </pc:sldChg>
      <pc:sldChg chg="addSp delSp modSp new mod modNotesTx">
        <pc:chgData name="Daniele Consalvo" userId="4eec8f038ea35e7d" providerId="LiveId" clId="{B1A163DF-D431-4581-A702-345CC372E152}" dt="2020-12-17T17:59:00.854" v="5774" actId="1076"/>
        <pc:sldMkLst>
          <pc:docMk/>
          <pc:sldMk cId="3898485626" sldId="263"/>
        </pc:sldMkLst>
        <pc:spChg chg="mod">
          <ac:chgData name="Daniele Consalvo" userId="4eec8f038ea35e7d" providerId="LiveId" clId="{B1A163DF-D431-4581-A702-345CC372E152}" dt="2020-12-03T16:28:57.759" v="127" actId="1076"/>
          <ac:spMkLst>
            <pc:docMk/>
            <pc:sldMk cId="3898485626" sldId="263"/>
            <ac:spMk id="2" creationId="{56145A3B-258A-4B25-BF5C-F2D5A298E85A}"/>
          </ac:spMkLst>
        </pc:spChg>
        <pc:spChg chg="del">
          <ac:chgData name="Daniele Consalvo" userId="4eec8f038ea35e7d" providerId="LiveId" clId="{B1A163DF-D431-4581-A702-345CC372E152}" dt="2020-12-03T16:27:10.134" v="116" actId="478"/>
          <ac:spMkLst>
            <pc:docMk/>
            <pc:sldMk cId="3898485626" sldId="263"/>
            <ac:spMk id="3" creationId="{6DB33A6C-147F-48C4-B050-8C32FACB982E}"/>
          </ac:spMkLst>
        </pc:spChg>
        <pc:picChg chg="add mod">
          <ac:chgData name="Daniele Consalvo" userId="4eec8f038ea35e7d" providerId="LiveId" clId="{B1A163DF-D431-4581-A702-345CC372E152}" dt="2020-12-17T17:59:00.854" v="5774" actId="1076"/>
          <ac:picMkLst>
            <pc:docMk/>
            <pc:sldMk cId="3898485626" sldId="263"/>
            <ac:picMk id="4" creationId="{A56F8EB9-6E72-4C41-8C9D-72DA2C6A586B}"/>
          </ac:picMkLst>
        </pc:picChg>
        <pc:picChg chg="add del mod">
          <ac:chgData name="Daniele Consalvo" userId="4eec8f038ea35e7d" providerId="LiveId" clId="{B1A163DF-D431-4581-A702-345CC372E152}" dt="2020-12-17T17:58:08.730" v="5769" actId="478"/>
          <ac:picMkLst>
            <pc:docMk/>
            <pc:sldMk cId="3898485626" sldId="263"/>
            <ac:picMk id="5" creationId="{026A71F7-8E2B-426D-8CE0-2110C846A97F}"/>
          </ac:picMkLst>
        </pc:picChg>
      </pc:sldChg>
      <pc:sldChg chg="addSp delSp modSp new mod modNotesTx">
        <pc:chgData name="Daniele Consalvo" userId="4eec8f038ea35e7d" providerId="LiveId" clId="{B1A163DF-D431-4581-A702-345CC372E152}" dt="2020-12-03T19:20:01.256" v="5732" actId="20577"/>
        <pc:sldMkLst>
          <pc:docMk/>
          <pc:sldMk cId="3229517611" sldId="264"/>
        </pc:sldMkLst>
        <pc:spChg chg="mod">
          <ac:chgData name="Daniele Consalvo" userId="4eec8f038ea35e7d" providerId="LiveId" clId="{B1A163DF-D431-4581-A702-345CC372E152}" dt="2020-12-03T16:30:33.874" v="162" actId="1076"/>
          <ac:spMkLst>
            <pc:docMk/>
            <pc:sldMk cId="3229517611" sldId="264"/>
            <ac:spMk id="2" creationId="{20D5ED68-AF15-4070-A20C-28BE4F2C26E1}"/>
          </ac:spMkLst>
        </pc:spChg>
        <pc:spChg chg="del">
          <ac:chgData name="Daniele Consalvo" userId="4eec8f038ea35e7d" providerId="LiveId" clId="{B1A163DF-D431-4581-A702-345CC372E152}" dt="2020-12-03T16:30:26.542" v="159" actId="478"/>
          <ac:spMkLst>
            <pc:docMk/>
            <pc:sldMk cId="3229517611" sldId="264"/>
            <ac:spMk id="3" creationId="{3748DB55-A741-4DA9-B53A-657EE7565313}"/>
          </ac:spMkLst>
        </pc:spChg>
        <pc:spChg chg="add del mod">
          <ac:chgData name="Daniele Consalvo" userId="4eec8f038ea35e7d" providerId="LiveId" clId="{B1A163DF-D431-4581-A702-345CC372E152}" dt="2020-12-03T16:34:53.149" v="182"/>
          <ac:spMkLst>
            <pc:docMk/>
            <pc:sldMk cId="3229517611" sldId="264"/>
            <ac:spMk id="8" creationId="{ED3AC3A8-3C17-4611-A25E-05AD6B724E01}"/>
          </ac:spMkLst>
        </pc:spChg>
        <pc:spChg chg="add mod">
          <ac:chgData name="Daniele Consalvo" userId="4eec8f038ea35e7d" providerId="LiveId" clId="{B1A163DF-D431-4581-A702-345CC372E152}" dt="2020-12-03T16:38:12.132" v="378" actId="1076"/>
          <ac:spMkLst>
            <pc:docMk/>
            <pc:sldMk cId="3229517611" sldId="264"/>
            <ac:spMk id="9" creationId="{DCD78726-B252-450F-99D0-3A322D8A0ACF}"/>
          </ac:spMkLst>
        </pc:spChg>
        <pc:picChg chg="add mod">
          <ac:chgData name="Daniele Consalvo" userId="4eec8f038ea35e7d" providerId="LiveId" clId="{B1A163DF-D431-4581-A702-345CC372E152}" dt="2020-12-03T16:34:45.212" v="178" actId="1076"/>
          <ac:picMkLst>
            <pc:docMk/>
            <pc:sldMk cId="3229517611" sldId="264"/>
            <ac:picMk id="5" creationId="{B7BEAB0D-AE09-4D34-860F-0371DE71315F}"/>
          </ac:picMkLst>
        </pc:picChg>
        <pc:picChg chg="add mod">
          <ac:chgData name="Daniele Consalvo" userId="4eec8f038ea35e7d" providerId="LiveId" clId="{B1A163DF-D431-4581-A702-345CC372E152}" dt="2020-12-03T16:34:46.348" v="179" actId="1076"/>
          <ac:picMkLst>
            <pc:docMk/>
            <pc:sldMk cId="3229517611" sldId="264"/>
            <ac:picMk id="7" creationId="{0D0AD805-080A-46C9-8DF2-0BC8C12AEA47}"/>
          </ac:picMkLst>
        </pc:picChg>
      </pc:sldChg>
      <pc:sldChg chg="addSp delSp modSp new mod ord modNotesTx">
        <pc:chgData name="Daniele Consalvo" userId="4eec8f038ea35e7d" providerId="LiveId" clId="{B1A163DF-D431-4581-A702-345CC372E152}" dt="2020-12-03T18:43:57.034" v="3028" actId="20577"/>
        <pc:sldMkLst>
          <pc:docMk/>
          <pc:sldMk cId="2923338123" sldId="265"/>
        </pc:sldMkLst>
        <pc:spChg chg="mod">
          <ac:chgData name="Daniele Consalvo" userId="4eec8f038ea35e7d" providerId="LiveId" clId="{B1A163DF-D431-4581-A702-345CC372E152}" dt="2020-12-03T18:06:35.369" v="441" actId="1076"/>
          <ac:spMkLst>
            <pc:docMk/>
            <pc:sldMk cId="2923338123" sldId="265"/>
            <ac:spMk id="2" creationId="{6991F92C-A6B9-4489-9D38-5909B8C8BAA6}"/>
          </ac:spMkLst>
        </pc:spChg>
        <pc:spChg chg="del">
          <ac:chgData name="Daniele Consalvo" userId="4eec8f038ea35e7d" providerId="LiveId" clId="{B1A163DF-D431-4581-A702-345CC372E152}" dt="2020-12-03T18:05:53.474" v="392" actId="478"/>
          <ac:spMkLst>
            <pc:docMk/>
            <pc:sldMk cId="2923338123" sldId="265"/>
            <ac:spMk id="3" creationId="{06EBB2BE-B825-4D5E-8513-0ED9F3D2003A}"/>
          </ac:spMkLst>
        </pc:spChg>
        <pc:spChg chg="add del mod">
          <ac:chgData name="Daniele Consalvo" userId="4eec8f038ea35e7d" providerId="LiveId" clId="{B1A163DF-D431-4581-A702-345CC372E152}" dt="2020-12-03T18:07:19.916" v="446" actId="478"/>
          <ac:spMkLst>
            <pc:docMk/>
            <pc:sldMk cId="2923338123" sldId="265"/>
            <ac:spMk id="4" creationId="{4A69E5D8-4DA7-4103-933D-5ECADABF76C1}"/>
          </ac:spMkLst>
        </pc:spChg>
        <pc:spChg chg="add mod">
          <ac:chgData name="Daniele Consalvo" userId="4eec8f038ea35e7d" providerId="LiveId" clId="{B1A163DF-D431-4581-A702-345CC372E152}" dt="2020-12-03T18:11:25.340" v="551" actId="207"/>
          <ac:spMkLst>
            <pc:docMk/>
            <pc:sldMk cId="2923338123" sldId="265"/>
            <ac:spMk id="5" creationId="{320A6297-7A5C-4AE2-9417-D84B97CFE7A6}"/>
          </ac:spMkLst>
        </pc:spChg>
        <pc:spChg chg="add del">
          <ac:chgData name="Daniele Consalvo" userId="4eec8f038ea35e7d" providerId="LiveId" clId="{B1A163DF-D431-4581-A702-345CC372E152}" dt="2020-12-03T18:07:40.044" v="450" actId="478"/>
          <ac:spMkLst>
            <pc:docMk/>
            <pc:sldMk cId="2923338123" sldId="265"/>
            <ac:spMk id="6" creationId="{A8DCF99E-6B33-4926-A8FB-35A4A4446C4D}"/>
          </ac:spMkLst>
        </pc:spChg>
        <pc:spChg chg="add mod">
          <ac:chgData name="Daniele Consalvo" userId="4eec8f038ea35e7d" providerId="LiveId" clId="{B1A163DF-D431-4581-A702-345CC372E152}" dt="2020-12-03T18:11:34.299" v="553" actId="207"/>
          <ac:spMkLst>
            <pc:docMk/>
            <pc:sldMk cId="2923338123" sldId="265"/>
            <ac:spMk id="7" creationId="{03E037C9-4441-4DFD-AABE-3F66D76385D6}"/>
          </ac:spMkLst>
        </pc:spChg>
        <pc:spChg chg="add mod">
          <ac:chgData name="Daniele Consalvo" userId="4eec8f038ea35e7d" providerId="LiveId" clId="{B1A163DF-D431-4581-A702-345CC372E152}" dt="2020-12-03T18:11:45.181" v="554" actId="207"/>
          <ac:spMkLst>
            <pc:docMk/>
            <pc:sldMk cId="2923338123" sldId="265"/>
            <ac:spMk id="8" creationId="{5799F891-2155-423C-8E0B-AA2275352240}"/>
          </ac:spMkLst>
        </pc:spChg>
        <pc:spChg chg="add mod">
          <ac:chgData name="Daniele Consalvo" userId="4eec8f038ea35e7d" providerId="LiveId" clId="{B1A163DF-D431-4581-A702-345CC372E152}" dt="2020-12-03T18:12:29.095" v="565" actId="1076"/>
          <ac:spMkLst>
            <pc:docMk/>
            <pc:sldMk cId="2923338123" sldId="265"/>
            <ac:spMk id="13" creationId="{7AEEB097-30B8-4C06-9106-9B1F77B4DAD9}"/>
          </ac:spMkLst>
        </pc:spChg>
        <pc:spChg chg="add mod">
          <ac:chgData name="Daniele Consalvo" userId="4eec8f038ea35e7d" providerId="LiveId" clId="{B1A163DF-D431-4581-A702-345CC372E152}" dt="2020-12-03T18:12:43.789" v="576" actId="1076"/>
          <ac:spMkLst>
            <pc:docMk/>
            <pc:sldMk cId="2923338123" sldId="265"/>
            <ac:spMk id="14" creationId="{E2AC2FAB-B7E5-44C6-9FEF-22FB07EB603F}"/>
          </ac:spMkLst>
        </pc:spChg>
        <pc:spChg chg="add mod">
          <ac:chgData name="Daniele Consalvo" userId="4eec8f038ea35e7d" providerId="LiveId" clId="{B1A163DF-D431-4581-A702-345CC372E152}" dt="2020-12-03T18:13:51.062" v="587" actId="1076"/>
          <ac:spMkLst>
            <pc:docMk/>
            <pc:sldMk cId="2923338123" sldId="265"/>
            <ac:spMk id="19" creationId="{73CCA850-45B8-4F4D-989E-7F545203A545}"/>
          </ac:spMkLst>
        </pc:spChg>
        <pc:spChg chg="add mod">
          <ac:chgData name="Daniele Consalvo" userId="4eec8f038ea35e7d" providerId="LiveId" clId="{B1A163DF-D431-4581-A702-345CC372E152}" dt="2020-12-03T18:14:05.665" v="599" actId="1076"/>
          <ac:spMkLst>
            <pc:docMk/>
            <pc:sldMk cId="2923338123" sldId="265"/>
            <ac:spMk id="20" creationId="{DF4B1AC8-FA2F-4C4F-9F60-1BA7D6BF1FB3}"/>
          </ac:spMkLst>
        </pc:spChg>
        <pc:cxnChg chg="add">
          <ac:chgData name="Daniele Consalvo" userId="4eec8f038ea35e7d" providerId="LiveId" clId="{B1A163DF-D431-4581-A702-345CC372E152}" dt="2020-12-03T18:11:55.535" v="555" actId="11529"/>
          <ac:cxnSpMkLst>
            <pc:docMk/>
            <pc:sldMk cId="2923338123" sldId="265"/>
            <ac:cxnSpMk id="10" creationId="{46298A8E-DA77-4FA4-BB04-D7B0E11C73B8}"/>
          </ac:cxnSpMkLst>
        </pc:cxnChg>
        <pc:cxnChg chg="add">
          <ac:chgData name="Daniele Consalvo" userId="4eec8f038ea35e7d" providerId="LiveId" clId="{B1A163DF-D431-4581-A702-345CC372E152}" dt="2020-12-03T18:12:09.544" v="556" actId="11529"/>
          <ac:cxnSpMkLst>
            <pc:docMk/>
            <pc:sldMk cId="2923338123" sldId="265"/>
            <ac:cxnSpMk id="12" creationId="{C4A226B1-709C-4325-B461-F349FC74D86D}"/>
          </ac:cxnSpMkLst>
        </pc:cxnChg>
        <pc:cxnChg chg="add">
          <ac:chgData name="Daniele Consalvo" userId="4eec8f038ea35e7d" providerId="LiveId" clId="{B1A163DF-D431-4581-A702-345CC372E152}" dt="2020-12-03T18:13:00.832" v="577" actId="11529"/>
          <ac:cxnSpMkLst>
            <pc:docMk/>
            <pc:sldMk cId="2923338123" sldId="265"/>
            <ac:cxnSpMk id="16" creationId="{31525266-F47A-46C4-83DA-DE27D0779798}"/>
          </ac:cxnSpMkLst>
        </pc:cxnChg>
        <pc:cxnChg chg="add">
          <ac:chgData name="Daniele Consalvo" userId="4eec8f038ea35e7d" providerId="LiveId" clId="{B1A163DF-D431-4581-A702-345CC372E152}" dt="2020-12-03T18:13:37.909" v="578" actId="11529"/>
          <ac:cxnSpMkLst>
            <pc:docMk/>
            <pc:sldMk cId="2923338123" sldId="265"/>
            <ac:cxnSpMk id="18" creationId="{B4A9F3D7-794F-48C6-8E6C-51365362D668}"/>
          </ac:cxnSpMkLst>
        </pc:cxnChg>
        <pc:cxnChg chg="add del mod">
          <ac:chgData name="Daniele Consalvo" userId="4eec8f038ea35e7d" providerId="LiveId" clId="{B1A163DF-D431-4581-A702-345CC372E152}" dt="2020-12-03T18:15:33.168" v="606" actId="478"/>
          <ac:cxnSpMkLst>
            <pc:docMk/>
            <pc:sldMk cId="2923338123" sldId="265"/>
            <ac:cxnSpMk id="22" creationId="{A3C10516-8DCB-4E5A-A481-BCB883BE32F9}"/>
          </ac:cxnSpMkLst>
        </pc:cxnChg>
        <pc:cxnChg chg="add del mod">
          <ac:chgData name="Daniele Consalvo" userId="4eec8f038ea35e7d" providerId="LiveId" clId="{B1A163DF-D431-4581-A702-345CC372E152}" dt="2020-12-03T18:15:33.816" v="607" actId="478"/>
          <ac:cxnSpMkLst>
            <pc:docMk/>
            <pc:sldMk cId="2923338123" sldId="265"/>
            <ac:cxnSpMk id="24" creationId="{9D1D7143-6BB2-49C8-A081-34E11B85E310}"/>
          </ac:cxnSpMkLst>
        </pc:cxnChg>
        <pc:cxnChg chg="add del mod">
          <ac:chgData name="Daniele Consalvo" userId="4eec8f038ea35e7d" providerId="LiveId" clId="{B1A163DF-D431-4581-A702-345CC372E152}" dt="2020-12-03T18:15:32.487" v="605" actId="478"/>
          <ac:cxnSpMkLst>
            <pc:docMk/>
            <pc:sldMk cId="2923338123" sldId="265"/>
            <ac:cxnSpMk id="26" creationId="{36B6DDB2-94D3-43E0-9CB6-8D7A318AC164}"/>
          </ac:cxnSpMkLst>
        </pc:cxnChg>
        <pc:cxnChg chg="add del mod">
          <ac:chgData name="Daniele Consalvo" userId="4eec8f038ea35e7d" providerId="LiveId" clId="{B1A163DF-D431-4581-A702-345CC372E152}" dt="2020-12-03T18:15:31.076" v="604" actId="478"/>
          <ac:cxnSpMkLst>
            <pc:docMk/>
            <pc:sldMk cId="2923338123" sldId="265"/>
            <ac:cxnSpMk id="28" creationId="{0CAE60A4-1A52-4292-B7DE-A78CF226A10F}"/>
          </ac:cxnSpMkLst>
        </pc:cxnChg>
        <pc:cxnChg chg="add">
          <ac:chgData name="Daniele Consalvo" userId="4eec8f038ea35e7d" providerId="LiveId" clId="{B1A163DF-D431-4581-A702-345CC372E152}" dt="2020-12-03T18:15:59.103" v="608" actId="11529"/>
          <ac:cxnSpMkLst>
            <pc:docMk/>
            <pc:sldMk cId="2923338123" sldId="265"/>
            <ac:cxnSpMk id="30" creationId="{3D7EE135-A8CC-4819-A61C-FDFE846882D0}"/>
          </ac:cxnSpMkLst>
        </pc:cxnChg>
        <pc:cxnChg chg="add del mod">
          <ac:chgData name="Daniele Consalvo" userId="4eec8f038ea35e7d" providerId="LiveId" clId="{B1A163DF-D431-4581-A702-345CC372E152}" dt="2020-12-03T18:16:47.419" v="619" actId="478"/>
          <ac:cxnSpMkLst>
            <pc:docMk/>
            <pc:sldMk cId="2923338123" sldId="265"/>
            <ac:cxnSpMk id="32" creationId="{447F79D1-34EB-4C71-A73D-B79550481970}"/>
          </ac:cxnSpMkLst>
        </pc:cxnChg>
        <pc:cxnChg chg="add">
          <ac:chgData name="Daniele Consalvo" userId="4eec8f038ea35e7d" providerId="LiveId" clId="{B1A163DF-D431-4581-A702-345CC372E152}" dt="2020-12-03T18:16:54.668" v="620" actId="11529"/>
          <ac:cxnSpMkLst>
            <pc:docMk/>
            <pc:sldMk cId="2923338123" sldId="265"/>
            <ac:cxnSpMk id="38" creationId="{AE6BCC2E-2BC7-4493-83F1-6CD03EE3DF63}"/>
          </ac:cxnSpMkLst>
        </pc:cxnChg>
        <pc:cxnChg chg="add">
          <ac:chgData name="Daniele Consalvo" userId="4eec8f038ea35e7d" providerId="LiveId" clId="{B1A163DF-D431-4581-A702-345CC372E152}" dt="2020-12-03T18:17:12.717" v="621" actId="11529"/>
          <ac:cxnSpMkLst>
            <pc:docMk/>
            <pc:sldMk cId="2923338123" sldId="265"/>
            <ac:cxnSpMk id="40" creationId="{1BD08814-A053-4140-AC8B-398B6B1CF0E3}"/>
          </ac:cxnSpMkLst>
        </pc:cxnChg>
        <pc:cxnChg chg="add del mod">
          <ac:chgData name="Daniele Consalvo" userId="4eec8f038ea35e7d" providerId="LiveId" clId="{B1A163DF-D431-4581-A702-345CC372E152}" dt="2020-12-03T18:17:34.820" v="623" actId="11529"/>
          <ac:cxnSpMkLst>
            <pc:docMk/>
            <pc:sldMk cId="2923338123" sldId="265"/>
            <ac:cxnSpMk id="42" creationId="{E29FC84D-22C7-4DBF-804A-0D5ED3901809}"/>
          </ac:cxnSpMkLst>
        </pc:cxnChg>
        <pc:cxnChg chg="add">
          <ac:chgData name="Daniele Consalvo" userId="4eec8f038ea35e7d" providerId="LiveId" clId="{B1A163DF-D431-4581-A702-345CC372E152}" dt="2020-12-03T18:17:43.271" v="624" actId="11529"/>
          <ac:cxnSpMkLst>
            <pc:docMk/>
            <pc:sldMk cId="2923338123" sldId="265"/>
            <ac:cxnSpMk id="44" creationId="{C447DF22-3635-481A-91A2-BAA1178B33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0F2B-3AC9-4BCC-9414-1C48EA5F205C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A5C7-9F9A-434A-9E75-06C7E49340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10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a tutti, siamo il gruppo 17 e questa è la presentazione della prima release del nostro progetto di software engineering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D1414-AB9F-4C8F-82F1-1F7AC2E7467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76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Nella prima sprint ci eravamo prefissati l’obiettivo di portare a termine le seguenti user stories che permettono al planner di:</a:t>
            </a:r>
          </a:p>
          <a:p>
            <a:endParaRPr lang="it-IT" dirty="0"/>
          </a:p>
          <a:p>
            <a:r>
              <a:rPr lang="it-IT" dirty="0"/>
              <a:t>Creare un’attività;</a:t>
            </a:r>
          </a:p>
          <a:p>
            <a:r>
              <a:rPr lang="it-IT" dirty="0"/>
              <a:t>Modificare un’attività;</a:t>
            </a:r>
          </a:p>
          <a:p>
            <a:r>
              <a:rPr lang="it-IT" dirty="0"/>
              <a:t>Visualizzare una lista di attività;</a:t>
            </a:r>
          </a:p>
          <a:p>
            <a:r>
              <a:rPr lang="it-IT" dirty="0"/>
              <a:t>Cancellare un’attività;</a:t>
            </a:r>
          </a:p>
          <a:p>
            <a:r>
              <a:rPr lang="it-IT" dirty="0"/>
              <a:t>Vedere la lista dei manutentori;</a:t>
            </a:r>
          </a:p>
          <a:p>
            <a:r>
              <a:rPr lang="it-IT" dirty="0"/>
              <a:t>Assegnare un’attività pianificata ad un manutentore.</a:t>
            </a:r>
          </a:p>
          <a:p>
            <a:endParaRPr lang="it-IT" dirty="0"/>
          </a:p>
          <a:p>
            <a:r>
              <a:rPr lang="it-IT" dirty="0"/>
              <a:t>*TRANSIZIONE* </a:t>
            </a:r>
          </a:p>
          <a:p>
            <a:endParaRPr lang="it-IT" dirty="0"/>
          </a:p>
          <a:p>
            <a:r>
              <a:rPr lang="it-IT" dirty="0"/>
              <a:t>L’obiettivo, a termine della deadline del 3 dicembre, è stato portato a termine.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 come si evince dal </a:t>
            </a:r>
            <a:r>
              <a:rPr lang="it-IT" dirty="0" err="1"/>
              <a:t>burndown</a:t>
            </a:r>
            <a:r>
              <a:rPr lang="it-IT" dirty="0"/>
              <a:t> chart, inizialmente c’è stato un piccolo rallentamento rispetto alla stima ideale.</a:t>
            </a:r>
          </a:p>
          <a:p>
            <a:endParaRPr lang="it-IT" dirty="0"/>
          </a:p>
          <a:p>
            <a:r>
              <a:rPr lang="it-IT" dirty="0"/>
              <a:t>Questo perché abbiamo dovuto adattarci all’uso di GIT e recuperare manualità con Java e </a:t>
            </a:r>
            <a:r>
              <a:rPr lang="it-IT" dirty="0" err="1"/>
              <a:t>PostegreSQL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Dopo questa fase iniziale, siamo riusciti ad avere un andamento costante e infine siamo riusciti a termine nel tempo previsto.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1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vista architetturale di massima proposta nella prima presentazione è stata confermata e mantenuta tale.</a:t>
            </a:r>
          </a:p>
          <a:p>
            <a:endParaRPr lang="it-IT" dirty="0"/>
          </a:p>
          <a:p>
            <a:r>
              <a:rPr lang="it-IT" dirty="0"/>
              <a:t>L’architettura a livelli permette agli attori, attraverso le interfacce, di poter interagire con il database, non direttamente,</a:t>
            </a:r>
          </a:p>
          <a:p>
            <a:r>
              <a:rPr lang="it-IT" dirty="0"/>
              <a:t>Ma tramite un livello logico sottostante.</a:t>
            </a:r>
          </a:p>
          <a:p>
            <a:endParaRPr lang="it-IT" dirty="0"/>
          </a:p>
          <a:p>
            <a:r>
              <a:rPr lang="it-IT" dirty="0"/>
              <a:t>Questa architettura è servita di ausilio per la divisione del lavoro.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99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particolare, il primo livello (quello dell’interfaccia) è stato preso in carico da Daniele e Aniello.</a:t>
            </a:r>
          </a:p>
          <a:p>
            <a:endParaRPr lang="it-IT" dirty="0"/>
          </a:p>
          <a:p>
            <a:r>
              <a:rPr lang="it-IT" dirty="0"/>
              <a:t>Il secondo livello (quello della logica dell’applicazione) è stato preso in carico da Rossella e da me.</a:t>
            </a:r>
          </a:p>
          <a:p>
            <a:endParaRPr lang="it-IT" dirty="0"/>
          </a:p>
          <a:p>
            <a:r>
              <a:rPr lang="it-IT" dirty="0"/>
              <a:t>Invece, per quanto riguarda il livello del database, è stato man mano aggiornato a turno da tutti i membri del gruppo a seconda di ciò che serviva per l’applicativo.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3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Questo è il diagramma UML che descrive la logica dell’applicazione.</a:t>
            </a:r>
          </a:p>
          <a:p>
            <a:endParaRPr lang="it-IT" dirty="0"/>
          </a:p>
          <a:p>
            <a:r>
              <a:rPr lang="it-IT" dirty="0"/>
              <a:t>Con un oggetto della classe Planner è possibile compiere le principali funzionalità dell’applicativo:</a:t>
            </a:r>
          </a:p>
          <a:p>
            <a:r>
              <a:rPr lang="it-IT" dirty="0"/>
              <a:t>Gestire le attività;</a:t>
            </a:r>
          </a:p>
          <a:p>
            <a:r>
              <a:rPr lang="it-IT" dirty="0"/>
              <a:t>Assegnare un’attività di tipo </a:t>
            </a:r>
            <a:r>
              <a:rPr lang="it-IT" dirty="0" err="1"/>
              <a:t>planned</a:t>
            </a:r>
            <a:r>
              <a:rPr lang="it-IT" dirty="0"/>
              <a:t> ad un manutentore.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00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Ora vi presenterò una demo live dell’applicativo realizzato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65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termine della sprint, è stato eseguito lo sprint </a:t>
            </a:r>
            <a:r>
              <a:rPr lang="it-IT" dirty="0" err="1"/>
              <a:t>retrospective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Sono state individuate varie categorie di azioni:</a:t>
            </a:r>
          </a:p>
          <a:p>
            <a:endParaRPr lang="it-IT" dirty="0"/>
          </a:p>
          <a:p>
            <a:r>
              <a:rPr lang="it-IT" dirty="0"/>
              <a:t>Come Start </a:t>
            </a:r>
            <a:r>
              <a:rPr lang="it-IT" dirty="0" err="1"/>
              <a:t>doing</a:t>
            </a:r>
            <a:r>
              <a:rPr lang="it-IT" dirty="0"/>
              <a:t>, dobbiamo cominciare a commentare di più il codice, a conoscere di più il codice degli altri e di coordinarci per il linguaggio utilizzato nell’applicativo (italiano o inglese);</a:t>
            </a:r>
          </a:p>
          <a:p>
            <a:endParaRPr lang="it-IT" dirty="0"/>
          </a:p>
          <a:p>
            <a:r>
              <a:rPr lang="it-IT" dirty="0"/>
              <a:t>Come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doing</a:t>
            </a:r>
            <a:r>
              <a:rPr lang="it-IT" dirty="0"/>
              <a:t>, dobbiamo continuare a mantenere l’attuale divisione del lavoro, fare costanti test di integrazione e scambiarci costantemente le idee;</a:t>
            </a:r>
          </a:p>
          <a:p>
            <a:endParaRPr lang="it-IT" dirty="0"/>
          </a:p>
          <a:p>
            <a:r>
              <a:rPr lang="it-IT" dirty="0"/>
              <a:t>Come stop </a:t>
            </a:r>
            <a:r>
              <a:rPr lang="it-IT" dirty="0" err="1"/>
              <a:t>doing</a:t>
            </a:r>
            <a:r>
              <a:rPr lang="it-IT" dirty="0"/>
              <a:t>, dobbiamo smettere di effettuare operazioni di </a:t>
            </a:r>
            <a:r>
              <a:rPr lang="it-IT" dirty="0" err="1"/>
              <a:t>push</a:t>
            </a:r>
            <a:r>
              <a:rPr lang="it-IT" dirty="0"/>
              <a:t> nonostante i cambiamenti siano minimi;</a:t>
            </a:r>
          </a:p>
          <a:p>
            <a:endParaRPr lang="it-IT" dirty="0"/>
          </a:p>
          <a:p>
            <a:r>
              <a:rPr lang="it-IT" dirty="0"/>
              <a:t>Come more of, dovremmo aumentare il </a:t>
            </a:r>
            <a:r>
              <a:rPr lang="it-IT" dirty="0" err="1"/>
              <a:t>refactoring</a:t>
            </a:r>
            <a:r>
              <a:rPr lang="it-IT" dirty="0"/>
              <a:t> del codice e imparare ad usare meglio GIT.</a:t>
            </a:r>
          </a:p>
          <a:p>
            <a:endParaRPr lang="it-IT" dirty="0"/>
          </a:p>
          <a:p>
            <a:r>
              <a:rPr lang="it-IT" dirty="0"/>
              <a:t>Come </a:t>
            </a:r>
            <a:r>
              <a:rPr lang="it-IT" dirty="0" err="1"/>
              <a:t>less</a:t>
            </a:r>
            <a:r>
              <a:rPr lang="it-IT" dirty="0"/>
              <a:t> of, dovremmo perdere meno tempo nei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scrum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74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la prossima sprint, ci siamo prefissati di portare a termine le seguenti user stories.</a:t>
            </a:r>
          </a:p>
          <a:p>
            <a:endParaRPr lang="it-IT" dirty="0"/>
          </a:p>
          <a:p>
            <a:r>
              <a:rPr lang="it-IT" dirty="0"/>
              <a:t>L’obiettivo della 2 a sprint è quello di poter consentire al Planner di assegnare attività di tipo EWO (</a:t>
            </a:r>
            <a:r>
              <a:rPr lang="it-IT" dirty="0" err="1"/>
              <a:t>emergency</a:t>
            </a:r>
            <a:r>
              <a:rPr lang="it-IT" dirty="0"/>
              <a:t> work </a:t>
            </a:r>
            <a:r>
              <a:rPr lang="it-IT" dirty="0" err="1"/>
              <a:t>order</a:t>
            </a:r>
            <a:r>
              <a:rPr lang="it-IT" dirty="0"/>
              <a:t>), di poter </a:t>
            </a:r>
          </a:p>
          <a:p>
            <a:r>
              <a:rPr lang="it-IT" dirty="0"/>
              <a:t>Interrompere un’attività pianificata  se è interrompibile e di vedere la lista dei ticket delle EWO.</a:t>
            </a:r>
          </a:p>
          <a:p>
            <a:endParaRPr lang="it-IT" dirty="0"/>
          </a:p>
          <a:p>
            <a:r>
              <a:rPr lang="it-IT" dirty="0"/>
              <a:t>Rispetto alla precedente sprint, abbiamo concordato nel realizzare 3 SP in più poiché ci siamo trovati bene con i 30 assegnati nella prima sprint.</a:t>
            </a:r>
          </a:p>
          <a:p>
            <a:endParaRPr lang="it-IT" dirty="0"/>
          </a:p>
          <a:p>
            <a:r>
              <a:rPr lang="it-IT" dirty="0"/>
              <a:t>Inoltre, finiremo le user stories con alta priorità e iniziamo con quelle a priorità media assieme ad alcuni requisiti funzionali dell’admin che comanda il database.</a:t>
            </a:r>
          </a:p>
          <a:p>
            <a:endParaRPr lang="it-IT" dirty="0"/>
          </a:p>
          <a:p>
            <a:r>
              <a:rPr lang="it-IT" dirty="0"/>
              <a:t>Grazie dell’attenzione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88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73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7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6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1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9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58DA2-B619-4FC6-871C-9B8A5F563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it-IT" sz="4400" b="1">
                <a:ln>
                  <a:solidFill>
                    <a:schemeClr val="bg1"/>
                  </a:solidFill>
                </a:ln>
              </a:rPr>
              <a:t>Software engineering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D0704E-5C36-4CC2-A3D0-82241363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fr-FR" b="1" dirty="0">
                <a:ln>
                  <a:solidFill>
                    <a:schemeClr val="bg1"/>
                  </a:solidFill>
                </a:ln>
              </a:rPr>
              <a:t>PROFESSIONAL MAINTENANCE APPLICATION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652E7EB9-3F10-4FBD-9BE6-2227E1B3EA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18" t="-85080" r="-56941" b="-85080"/>
          <a:stretch/>
        </p:blipFill>
        <p:spPr>
          <a:xfrm>
            <a:off x="1532466" y="1179447"/>
            <a:ext cx="3525628" cy="28995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9770C3-E01E-49BB-B63D-5175BE7013A9}"/>
              </a:ext>
            </a:extLst>
          </p:cNvPr>
          <p:cNvSpPr txBox="1"/>
          <p:nvPr/>
        </p:nvSpPr>
        <p:spPr>
          <a:xfrm>
            <a:off x="2091460" y="3186404"/>
            <a:ext cx="2407640" cy="1785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GRUPPO 17: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Consalvo Daniele;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Cretella Alessio;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D’Andrea Rossella;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 Vivo Aniello.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70C4C9-E586-473D-BD81-930B62309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60" y="4312175"/>
            <a:ext cx="2545825" cy="2545825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43FCDA55-7BB1-4404-B1EC-5024CFD9D2B7}"/>
              </a:ext>
            </a:extLst>
          </p:cNvPr>
          <p:cNvSpPr txBox="1">
            <a:spLocks/>
          </p:cNvSpPr>
          <p:nvPr/>
        </p:nvSpPr>
        <p:spPr>
          <a:xfrm>
            <a:off x="4724636" y="5451291"/>
            <a:ext cx="2735527" cy="1014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n>
                  <a:solidFill>
                    <a:schemeClr val="bg1"/>
                  </a:solidFill>
                </a:ln>
              </a:rPr>
              <a:t>1ST </a:t>
            </a:r>
            <a:r>
              <a:rPr lang="fr-FR" sz="4400" b="1" dirty="0">
                <a:ln>
                  <a:solidFill>
                    <a:schemeClr val="bg1"/>
                  </a:solidFill>
                </a:ln>
              </a:rPr>
              <a:t>RELEASE</a:t>
            </a:r>
            <a:endParaRPr lang="fr-FR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102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92759-802E-4BF4-B684-AA90CCD8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45863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it-IT" b="1" dirty="0" err="1">
                <a:ln>
                  <a:solidFill>
                    <a:schemeClr val="bg1"/>
                  </a:solidFill>
                </a:ln>
              </a:rPr>
              <a:t>What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did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we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plan to do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2A92A8-E024-4D64-AF96-D4918BE6C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50622"/>
            <a:ext cx="1898676" cy="551154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2AF35A-72C0-4CD6-B5F3-A04050EC1E87}"/>
              </a:ext>
            </a:extLst>
          </p:cNvPr>
          <p:cNvCxnSpPr>
            <a:stCxn id="5" idx="3"/>
          </p:cNvCxnSpPr>
          <p:nvPr/>
        </p:nvCxnSpPr>
        <p:spPr>
          <a:xfrm>
            <a:off x="3041677" y="3806394"/>
            <a:ext cx="2059241" cy="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136BE3-ACDE-4C9B-AC90-15D30EE5EEC2}"/>
              </a:ext>
            </a:extLst>
          </p:cNvPr>
          <p:cNvSpPr txBox="1"/>
          <p:nvPr/>
        </p:nvSpPr>
        <p:spPr>
          <a:xfrm>
            <a:off x="5185463" y="2467565"/>
            <a:ext cx="52758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Create an activity;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Modify</a:t>
            </a:r>
            <a:r>
              <a:rPr lang="it-IT" sz="2800" dirty="0"/>
              <a:t> an activity;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View</a:t>
            </a:r>
            <a:r>
              <a:rPr lang="it-IT" sz="2800" dirty="0"/>
              <a:t> a list of activity;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Delete an activity;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View</a:t>
            </a:r>
            <a:r>
              <a:rPr lang="it-IT" sz="2800" dirty="0"/>
              <a:t> a list of </a:t>
            </a:r>
            <a:r>
              <a:rPr lang="it-IT" sz="2800" dirty="0" err="1"/>
              <a:t>maintainer</a:t>
            </a:r>
            <a:r>
              <a:rPr lang="it-IT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Assign</a:t>
            </a:r>
            <a:r>
              <a:rPr lang="it-IT" sz="2800" dirty="0"/>
              <a:t> an activity to a </a:t>
            </a:r>
            <a:r>
              <a:rPr lang="it-IT" sz="2800" dirty="0" err="1"/>
              <a:t>maintainer</a:t>
            </a:r>
            <a:r>
              <a:rPr lang="it-IT" dirty="0"/>
              <a:t>.</a:t>
            </a:r>
          </a:p>
        </p:txBody>
      </p:sp>
      <p:pic>
        <p:nvPicPr>
          <p:cNvPr id="12" name="Immagine 11" descr="Immagine che contiene parcheggio, screenshot, metro, via&#10;&#10;Descrizione generata automaticamente">
            <a:extLst>
              <a:ext uri="{FF2B5EF4-FFF2-40B4-BE49-F238E27FC236}">
                <a16:creationId xmlns:a16="http://schemas.microsoft.com/office/drawing/2014/main" id="{A1C736E7-9698-475C-B85E-CDC30959B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54" y="1207033"/>
            <a:ext cx="1557491" cy="4928499"/>
          </a:xfrm>
          <a:prstGeom prst="rect">
            <a:avLst/>
          </a:prstGeom>
        </p:spPr>
      </p:pic>
      <p:pic>
        <p:nvPicPr>
          <p:cNvPr id="10" name="Immagine 9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F8DE990-C8D0-4A0F-B184-F953AE476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53" y="2264460"/>
            <a:ext cx="2645202" cy="26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AFBE0-62FA-48EE-9CB3-6D5E476F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43482"/>
            <a:ext cx="9905998" cy="1478570"/>
          </a:xfrm>
        </p:spPr>
        <p:txBody>
          <a:bodyPr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BURNDOWN CHART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8804BC-ABB2-450E-B35D-A1E4F9980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1116430"/>
            <a:ext cx="95154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45A3B-258A-4B25-BF5C-F2D5A298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26" y="-128742"/>
            <a:ext cx="6883748" cy="1478570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: </a:t>
            </a:r>
            <a:r>
              <a:rPr lang="it-IT" dirty="0" err="1"/>
              <a:t>confirmed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6F8EB9-6E72-4C41-8C9D-72DA2C6A5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9" y="1070811"/>
            <a:ext cx="2757982" cy="5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1F92C-A6B9-4489-9D38-5909B8C8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462" y="-326027"/>
            <a:ext cx="6857075" cy="1478570"/>
          </a:xfrm>
        </p:spPr>
        <p:txBody>
          <a:bodyPr/>
          <a:lstStyle/>
          <a:p>
            <a:r>
              <a:rPr lang="it-IT" b="1" dirty="0">
                <a:ln>
                  <a:solidFill>
                    <a:schemeClr val="bg1"/>
                  </a:solidFill>
                </a:ln>
              </a:rPr>
              <a:t>HOW DID WE DIVIDE THE WORK?</a:t>
            </a:r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320A6297-7A5C-4AE2-9417-D84B97CFE7A6}"/>
              </a:ext>
            </a:extLst>
          </p:cNvPr>
          <p:cNvSpPr/>
          <p:nvPr/>
        </p:nvSpPr>
        <p:spPr>
          <a:xfrm>
            <a:off x="4823133" y="1152543"/>
            <a:ext cx="1918632" cy="147857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INTERFACE</a:t>
            </a:r>
          </a:p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LAYER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3E037C9-4441-4DFD-AABE-3F66D76385D6}"/>
              </a:ext>
            </a:extLst>
          </p:cNvPr>
          <p:cNvSpPr/>
          <p:nvPr/>
        </p:nvSpPr>
        <p:spPr>
          <a:xfrm>
            <a:off x="5061290" y="3000988"/>
            <a:ext cx="1442315" cy="1225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LOGICAL</a:t>
            </a:r>
          </a:p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LAYER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5799F891-2155-423C-8E0B-AA2275352240}"/>
              </a:ext>
            </a:extLst>
          </p:cNvPr>
          <p:cNvSpPr/>
          <p:nvPr/>
        </p:nvSpPr>
        <p:spPr>
          <a:xfrm>
            <a:off x="4951247" y="4596763"/>
            <a:ext cx="1662399" cy="1567694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DATABASE</a:t>
            </a:r>
          </a:p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LAYER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6298A8E-DA77-4FA4-BB04-D7B0E11C73B8}"/>
              </a:ext>
            </a:extLst>
          </p:cNvPr>
          <p:cNvCxnSpPr>
            <a:stCxn id="5" idx="3"/>
          </p:cNvCxnSpPr>
          <p:nvPr/>
        </p:nvCxnSpPr>
        <p:spPr>
          <a:xfrm flipH="1">
            <a:off x="3446585" y="1891828"/>
            <a:ext cx="1376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A226B1-709C-4325-B461-F349FC74D86D}"/>
              </a:ext>
            </a:extLst>
          </p:cNvPr>
          <p:cNvCxnSpPr>
            <a:stCxn id="5" idx="0"/>
          </p:cNvCxnSpPr>
          <p:nvPr/>
        </p:nvCxnSpPr>
        <p:spPr>
          <a:xfrm>
            <a:off x="6741765" y="1891828"/>
            <a:ext cx="1306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EEB097-30B8-4C06-9106-9B1F77B4DAD9}"/>
              </a:ext>
            </a:extLst>
          </p:cNvPr>
          <p:cNvSpPr txBox="1"/>
          <p:nvPr/>
        </p:nvSpPr>
        <p:spPr>
          <a:xfrm>
            <a:off x="2536049" y="17071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Daniele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2AC2FAB-B7E5-44C6-9FEF-22FB07EB603F}"/>
              </a:ext>
            </a:extLst>
          </p:cNvPr>
          <p:cNvSpPr txBox="1"/>
          <p:nvPr/>
        </p:nvSpPr>
        <p:spPr>
          <a:xfrm>
            <a:off x="8048730" y="170716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Aniello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1525266-F47A-46C4-83DA-DE27D0779798}"/>
              </a:ext>
            </a:extLst>
          </p:cNvPr>
          <p:cNvCxnSpPr>
            <a:stCxn id="7" idx="3"/>
          </p:cNvCxnSpPr>
          <p:nvPr/>
        </p:nvCxnSpPr>
        <p:spPr>
          <a:xfrm>
            <a:off x="6503605" y="3613938"/>
            <a:ext cx="1545125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A9F3D7-794F-48C6-8E6C-51365362D668}"/>
              </a:ext>
            </a:extLst>
          </p:cNvPr>
          <p:cNvCxnSpPr>
            <a:stCxn id="7" idx="1"/>
          </p:cNvCxnSpPr>
          <p:nvPr/>
        </p:nvCxnSpPr>
        <p:spPr>
          <a:xfrm flipH="1">
            <a:off x="3446585" y="3613938"/>
            <a:ext cx="161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CCA850-45B8-4F4D-989E-7F545203A545}"/>
              </a:ext>
            </a:extLst>
          </p:cNvPr>
          <p:cNvSpPr txBox="1"/>
          <p:nvPr/>
        </p:nvSpPr>
        <p:spPr>
          <a:xfrm>
            <a:off x="2565436" y="34292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Alessio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F4B1AC8-FA2F-4C4F-9F60-1BA7D6BF1FB3}"/>
              </a:ext>
            </a:extLst>
          </p:cNvPr>
          <p:cNvSpPr txBox="1"/>
          <p:nvPr/>
        </p:nvSpPr>
        <p:spPr>
          <a:xfrm>
            <a:off x="8118310" y="3429272"/>
            <a:ext cx="9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Rossella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3D7EE135-A8CC-4819-A61C-FDFE846882D0}"/>
              </a:ext>
            </a:extLst>
          </p:cNvPr>
          <p:cNvCxnSpPr>
            <a:stCxn id="8" idx="4"/>
            <a:endCxn id="20" idx="2"/>
          </p:cNvCxnSpPr>
          <p:nvPr/>
        </p:nvCxnSpPr>
        <p:spPr>
          <a:xfrm flipV="1">
            <a:off x="6613646" y="3798604"/>
            <a:ext cx="1958250" cy="158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AE6BCC2E-2BC7-4493-83F1-6CD03EE3DF63}"/>
              </a:ext>
            </a:extLst>
          </p:cNvPr>
          <p:cNvCxnSpPr>
            <a:stCxn id="8" idx="4"/>
            <a:endCxn id="14" idx="3"/>
          </p:cNvCxnSpPr>
          <p:nvPr/>
        </p:nvCxnSpPr>
        <p:spPr>
          <a:xfrm flipV="1">
            <a:off x="6613646" y="1891828"/>
            <a:ext cx="2244921" cy="3488782"/>
          </a:xfrm>
          <a:prstGeom prst="bentConnector3">
            <a:avLst>
              <a:gd name="adj1" fmla="val 11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1BD08814-A053-4140-AC8B-398B6B1CF0E3}"/>
              </a:ext>
            </a:extLst>
          </p:cNvPr>
          <p:cNvCxnSpPr>
            <a:stCxn id="8" idx="2"/>
            <a:endCxn id="19" idx="2"/>
          </p:cNvCxnSpPr>
          <p:nvPr/>
        </p:nvCxnSpPr>
        <p:spPr>
          <a:xfrm rot="10800000">
            <a:off x="2971157" y="3798604"/>
            <a:ext cx="1980090" cy="158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C447DF22-3635-481A-91A2-BAA1178B33E0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0800000">
            <a:off x="2536049" y="1891828"/>
            <a:ext cx="2415198" cy="3488782"/>
          </a:xfrm>
          <a:prstGeom prst="bentConnector3">
            <a:avLst>
              <a:gd name="adj1" fmla="val 109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65E5E-9A21-4B81-848B-DCF3F168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411770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UML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F0933E9-0885-4D7F-9B00-5A9F53869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81" y="1137138"/>
            <a:ext cx="8463464" cy="5164943"/>
          </a:xfrm>
        </p:spPr>
      </p:pic>
    </p:spTree>
    <p:extLst>
      <p:ext uri="{BB962C8B-B14F-4D97-AF65-F5344CB8AC3E}">
        <p14:creationId xmlns:p14="http://schemas.microsoft.com/office/powerpoint/2010/main" val="338732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83640-DEBF-477B-BE5B-48CC8935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403" y="-378720"/>
            <a:ext cx="5219194" cy="1478570"/>
          </a:xfrm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</a:rPr>
              <a:t>	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what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did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we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do?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1FEFCF4-416B-448C-B0EF-2D3DAA4F28FA}"/>
              </a:ext>
            </a:extLst>
          </p:cNvPr>
          <p:cNvSpPr txBox="1">
            <a:spLocks/>
          </p:cNvSpPr>
          <p:nvPr/>
        </p:nvSpPr>
        <p:spPr>
          <a:xfrm>
            <a:off x="3486403" y="2192184"/>
            <a:ext cx="5219194" cy="14785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dirty="0" err="1">
                <a:ln>
                  <a:solidFill>
                    <a:schemeClr val="bg1"/>
                  </a:solidFill>
                </a:ln>
              </a:rPr>
              <a:t>Let</a:t>
            </a:r>
            <a:r>
              <a:rPr lang="it-IT" sz="4800" b="1" dirty="0">
                <a:ln>
                  <a:solidFill>
                    <a:schemeClr val="bg1"/>
                  </a:solidFill>
                </a:ln>
              </a:rPr>
              <a:t> me show </a:t>
            </a:r>
            <a:r>
              <a:rPr lang="it-IT" sz="4800" b="1" dirty="0" err="1">
                <a:ln>
                  <a:solidFill>
                    <a:schemeClr val="bg1"/>
                  </a:solidFill>
                </a:ln>
              </a:rPr>
              <a:t>you</a:t>
            </a:r>
            <a:r>
              <a:rPr lang="it-IT" sz="4800" b="1" dirty="0">
                <a:ln>
                  <a:solidFill>
                    <a:schemeClr val="bg1"/>
                  </a:solidFill>
                </a:ln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487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FB099-FD0C-4B52-914D-8967EDDD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18934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SPRINT RETROSPECTIVE</a:t>
            </a:r>
          </a:p>
        </p:txBody>
      </p:sp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43468717-827D-4899-95BB-3E103786977A}"/>
              </a:ext>
            </a:extLst>
          </p:cNvPr>
          <p:cNvSpPr/>
          <p:nvPr/>
        </p:nvSpPr>
        <p:spPr>
          <a:xfrm>
            <a:off x="386187" y="942476"/>
            <a:ext cx="4055768" cy="1751960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START DOING</a:t>
            </a:r>
          </a:p>
          <a:p>
            <a:pPr algn="just"/>
            <a:r>
              <a:rPr lang="it-IT" sz="1400" dirty="0"/>
              <a:t>1 </a:t>
            </a:r>
            <a:r>
              <a:rPr lang="it-IT" sz="1400" dirty="0" err="1"/>
              <a:t>Comment</a:t>
            </a:r>
            <a:r>
              <a:rPr lang="it-IT" sz="1400" dirty="0"/>
              <a:t> more the code;</a:t>
            </a:r>
          </a:p>
          <a:p>
            <a:pPr algn="just"/>
            <a:r>
              <a:rPr lang="it-IT" sz="1400" dirty="0"/>
              <a:t>2 </a:t>
            </a:r>
            <a:r>
              <a:rPr lang="it-IT" sz="1400" dirty="0" err="1"/>
              <a:t>Get</a:t>
            </a:r>
            <a:r>
              <a:rPr lang="it-IT" sz="1400" dirty="0"/>
              <a:t> a </a:t>
            </a:r>
            <a:r>
              <a:rPr lang="it-IT" sz="1400" dirty="0" err="1"/>
              <a:t>better</a:t>
            </a:r>
            <a:r>
              <a:rPr lang="it-IT" sz="1400" dirty="0"/>
              <a:t> knowledge </a:t>
            </a:r>
            <a:r>
              <a:rPr lang="it-IT" sz="1400" dirty="0" err="1"/>
              <a:t>about</a:t>
            </a:r>
            <a:r>
              <a:rPr lang="it-IT" sz="1400" dirty="0"/>
              <a:t> the code of the </a:t>
            </a:r>
            <a:r>
              <a:rPr lang="it-IT" sz="1400" dirty="0" err="1"/>
              <a:t>others</a:t>
            </a:r>
            <a:r>
              <a:rPr lang="it-IT" sz="1400" dirty="0"/>
              <a:t> developers;</a:t>
            </a:r>
          </a:p>
          <a:p>
            <a:pPr algn="just"/>
            <a:r>
              <a:rPr lang="it-IT" sz="1400" dirty="0"/>
              <a:t>3 </a:t>
            </a:r>
            <a:r>
              <a:rPr lang="it-IT" sz="1400" dirty="0" err="1"/>
              <a:t>Coordination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language</a:t>
            </a:r>
            <a:r>
              <a:rPr lang="it-IT" sz="1400" dirty="0"/>
              <a:t>(ITA/ENG)</a:t>
            </a:r>
          </a:p>
          <a:p>
            <a:pPr algn="ctr"/>
            <a:endParaRPr lang="it-IT" dirty="0"/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64919EA8-8B2C-450F-A9B6-43FFA055ED0B}"/>
              </a:ext>
            </a:extLst>
          </p:cNvPr>
          <p:cNvSpPr/>
          <p:nvPr/>
        </p:nvSpPr>
        <p:spPr>
          <a:xfrm>
            <a:off x="393260" y="3455498"/>
            <a:ext cx="3840074" cy="17519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KEEP DOING</a:t>
            </a:r>
          </a:p>
          <a:p>
            <a:pPr algn="just"/>
            <a:r>
              <a:rPr lang="it-IT" dirty="0"/>
              <a:t>1 </a:t>
            </a:r>
            <a:r>
              <a:rPr lang="it-IT" dirty="0" err="1"/>
              <a:t>Keep</a:t>
            </a:r>
            <a:r>
              <a:rPr lang="it-IT" dirty="0"/>
              <a:t> the good </a:t>
            </a:r>
            <a:r>
              <a:rPr lang="it-IT" dirty="0" err="1"/>
              <a:t>division</a:t>
            </a:r>
            <a:r>
              <a:rPr lang="it-IT" dirty="0"/>
              <a:t> of the work;</a:t>
            </a:r>
          </a:p>
          <a:p>
            <a:pPr algn="just"/>
            <a:r>
              <a:rPr lang="it-IT" dirty="0"/>
              <a:t>2 Constant </a:t>
            </a:r>
            <a:r>
              <a:rPr lang="it-IT" dirty="0" err="1"/>
              <a:t>integration</a:t>
            </a:r>
            <a:r>
              <a:rPr lang="it-IT" dirty="0"/>
              <a:t> test;</a:t>
            </a:r>
          </a:p>
          <a:p>
            <a:pPr algn="just"/>
            <a:r>
              <a:rPr lang="it-IT" dirty="0"/>
              <a:t>3 </a:t>
            </a:r>
            <a:r>
              <a:rPr lang="it-IT" dirty="0" err="1"/>
              <a:t>Costant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of </a:t>
            </a:r>
            <a:r>
              <a:rPr lang="it-IT" dirty="0" err="1"/>
              <a:t>ideas</a:t>
            </a:r>
            <a:r>
              <a:rPr lang="it-IT" dirty="0"/>
              <a:t>.</a:t>
            </a:r>
          </a:p>
        </p:txBody>
      </p:sp>
      <p:sp>
        <p:nvSpPr>
          <p:cNvPr id="6" name="Rettangolo con due angoli in diagonale arrotondati 5">
            <a:extLst>
              <a:ext uri="{FF2B5EF4-FFF2-40B4-BE49-F238E27FC236}">
                <a16:creationId xmlns:a16="http://schemas.microsoft.com/office/drawing/2014/main" id="{99593B01-8C75-48BE-9797-B4ED4157DA52}"/>
              </a:ext>
            </a:extLst>
          </p:cNvPr>
          <p:cNvSpPr/>
          <p:nvPr/>
        </p:nvSpPr>
        <p:spPr>
          <a:xfrm>
            <a:off x="8431071" y="3455498"/>
            <a:ext cx="3207038" cy="1751960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LESS OF</a:t>
            </a:r>
            <a:endParaRPr lang="it-IT" dirty="0"/>
          </a:p>
          <a:p>
            <a:pPr algn="just"/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for the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scrum</a:t>
            </a:r>
            <a:endParaRPr lang="it-IT" dirty="0"/>
          </a:p>
        </p:txBody>
      </p:sp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C35462BD-EFB4-42DE-8961-FACE468276BC}"/>
              </a:ext>
            </a:extLst>
          </p:cNvPr>
          <p:cNvSpPr/>
          <p:nvPr/>
        </p:nvSpPr>
        <p:spPr>
          <a:xfrm>
            <a:off x="8431071" y="942476"/>
            <a:ext cx="3207038" cy="1751960"/>
          </a:xfrm>
          <a:prstGeom prst="round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MORE OF</a:t>
            </a:r>
          </a:p>
          <a:p>
            <a:pPr algn="just"/>
            <a:r>
              <a:rPr lang="it-IT" dirty="0"/>
              <a:t>1 Refactoring of the code;</a:t>
            </a:r>
          </a:p>
          <a:p>
            <a:pPr algn="just"/>
            <a:r>
              <a:rPr lang="it-IT" dirty="0"/>
              <a:t>2 </a:t>
            </a:r>
            <a:r>
              <a:rPr lang="it-IT" dirty="0" err="1"/>
              <a:t>Getting</a:t>
            </a:r>
            <a:r>
              <a:rPr lang="it-IT" dirty="0"/>
              <a:t> more skills </a:t>
            </a:r>
            <a:r>
              <a:rPr lang="it-IT" dirty="0" err="1"/>
              <a:t>about</a:t>
            </a:r>
            <a:r>
              <a:rPr lang="it-IT" dirty="0"/>
              <a:t> GIT.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7AB9F31D-E3FC-496A-BCE7-DC715D4ED38A}"/>
              </a:ext>
            </a:extLst>
          </p:cNvPr>
          <p:cNvSpPr/>
          <p:nvPr/>
        </p:nvSpPr>
        <p:spPr>
          <a:xfrm>
            <a:off x="4816931" y="2553020"/>
            <a:ext cx="3030543" cy="1751960"/>
          </a:xfrm>
          <a:prstGeom prst="round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STOP DOING</a:t>
            </a:r>
          </a:p>
          <a:p>
            <a:pPr algn="just"/>
            <a:r>
              <a:rPr lang="it-IT" sz="1600" dirty="0"/>
              <a:t>Too </a:t>
            </a:r>
            <a:r>
              <a:rPr lang="it-IT" sz="1600" dirty="0" err="1"/>
              <a:t>much</a:t>
            </a:r>
            <a:r>
              <a:rPr lang="it-IT" sz="1600" dirty="0"/>
              <a:t> </a:t>
            </a:r>
            <a:r>
              <a:rPr lang="it-IT" sz="1600" dirty="0" err="1"/>
              <a:t>push</a:t>
            </a:r>
            <a:r>
              <a:rPr lang="it-IT" sz="1600" dirty="0"/>
              <a:t> action </a:t>
            </a:r>
            <a:r>
              <a:rPr lang="it-IT" sz="1600" dirty="0" err="1"/>
              <a:t>even</a:t>
            </a:r>
            <a:r>
              <a:rPr lang="it-IT" sz="1600" dirty="0"/>
              <a:t> </a:t>
            </a:r>
            <a:r>
              <a:rPr lang="it-IT" sz="1600" dirty="0" err="1"/>
              <a:t>when</a:t>
            </a:r>
            <a:r>
              <a:rPr lang="it-IT" sz="1600" dirty="0"/>
              <a:t> the </a:t>
            </a:r>
            <a:r>
              <a:rPr lang="it-IT" sz="1600" dirty="0" err="1"/>
              <a:t>changements</a:t>
            </a:r>
            <a:r>
              <a:rPr lang="it-IT" sz="1600" dirty="0"/>
              <a:t> are minimum.</a:t>
            </a:r>
          </a:p>
        </p:txBody>
      </p:sp>
    </p:spTree>
    <p:extLst>
      <p:ext uri="{BB962C8B-B14F-4D97-AF65-F5344CB8AC3E}">
        <p14:creationId xmlns:p14="http://schemas.microsoft.com/office/powerpoint/2010/main" val="135279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5ED68-AF15-4070-A20C-28BE4F2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1" y="-140677"/>
            <a:ext cx="5801998" cy="1478570"/>
          </a:xfrm>
        </p:spPr>
        <p:txBody>
          <a:bodyPr/>
          <a:lstStyle/>
          <a:p>
            <a:r>
              <a:rPr lang="it-IT" b="1" dirty="0" err="1">
                <a:ln>
                  <a:solidFill>
                    <a:schemeClr val="bg1"/>
                  </a:solidFill>
                </a:ln>
              </a:rPr>
              <a:t>What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did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we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plan to do?</a:t>
            </a:r>
          </a:p>
        </p:txBody>
      </p:sp>
      <p:pic>
        <p:nvPicPr>
          <p:cNvPr id="5" name="Immagine 4" descr="Immagine che contiene screenshot, parcheggio, metro, parcheggiato&#10;&#10;Descrizione generata automaticamente">
            <a:extLst>
              <a:ext uri="{FF2B5EF4-FFF2-40B4-BE49-F238E27FC236}">
                <a16:creationId xmlns:a16="http://schemas.microsoft.com/office/drawing/2014/main" id="{B7BEAB0D-AE09-4D34-860F-0371DE713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74" y="1001289"/>
            <a:ext cx="1867161" cy="543113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0AD805-080A-46C9-8DF2-0BC8C12A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7" y="1001289"/>
            <a:ext cx="2019488" cy="543113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D78726-B252-450F-99D0-3A322D8A0ACF}"/>
              </a:ext>
            </a:extLst>
          </p:cNvPr>
          <p:cNvSpPr txBox="1"/>
          <p:nvPr/>
        </p:nvSpPr>
        <p:spPr>
          <a:xfrm>
            <a:off x="6538167" y="2239528"/>
            <a:ext cx="50141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3 more SP </a:t>
            </a:r>
            <a:r>
              <a:rPr lang="it-IT" sz="2400" dirty="0" err="1"/>
              <a:t>compared</a:t>
            </a:r>
            <a:r>
              <a:rPr lang="it-IT" sz="2400" dirty="0"/>
              <a:t> to the 1° sprint;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End of the user stories with high </a:t>
            </a:r>
            <a:r>
              <a:rPr lang="it-IT" sz="2400" dirty="0" err="1"/>
              <a:t>priority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Starting</a:t>
            </a:r>
            <a:r>
              <a:rPr lang="it-IT" sz="2400" dirty="0"/>
              <a:t> with user stories with medium </a:t>
            </a:r>
            <a:r>
              <a:rPr lang="it-IT" sz="2400" dirty="0" err="1"/>
              <a:t>priority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Starting</a:t>
            </a:r>
            <a:r>
              <a:rPr lang="it-IT" sz="2400" dirty="0"/>
              <a:t> with the FR of the Admin/database;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951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801</Words>
  <Application>Microsoft Office PowerPoint</Application>
  <PresentationFormat>Widescreen</PresentationFormat>
  <Paragraphs>122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Circuito</vt:lpstr>
      <vt:lpstr>Software engineering project</vt:lpstr>
      <vt:lpstr>What did we plan to do</vt:lpstr>
      <vt:lpstr>BURNDOWN CHART</vt:lpstr>
      <vt:lpstr>Architectural view: confirmed</vt:lpstr>
      <vt:lpstr>HOW DID WE DIVIDE THE WORK?</vt:lpstr>
      <vt:lpstr>UML DIAGRAM</vt:lpstr>
      <vt:lpstr> what did we do?</vt:lpstr>
      <vt:lpstr>SPRINT RETROSPECTIVE</vt:lpstr>
      <vt:lpstr>What did we plan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Daniele Consalvo</dc:creator>
  <cp:lastModifiedBy>Daniele Consalvo</cp:lastModifiedBy>
  <cp:revision>6</cp:revision>
  <dcterms:created xsi:type="dcterms:W3CDTF">2020-12-03T13:14:51Z</dcterms:created>
  <dcterms:modified xsi:type="dcterms:W3CDTF">2020-12-17T17:59:12Z</dcterms:modified>
</cp:coreProperties>
</file>