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464AE-692A-4C0C-B6C5-1CB08306F692}" v="1288" dt="2020-11-20T07:35:45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383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onsalvo" userId="4eec8f038ea35e7d" providerId="LiveId" clId="{F27464AE-692A-4C0C-B6C5-1CB08306F692}"/>
    <pc:docChg chg="undo custSel mod modSld sldOrd modMainMaster">
      <pc:chgData name="Daniele Consalvo" userId="4eec8f038ea35e7d" providerId="LiveId" clId="{F27464AE-692A-4C0C-B6C5-1CB08306F692}" dt="2020-12-17T18:02:52.844" v="5895" actId="20577"/>
      <pc:docMkLst>
        <pc:docMk/>
      </pc:docMkLst>
      <pc:sldChg chg="setBg modNotesTx">
        <pc:chgData name="Daniele Consalvo" userId="4eec8f038ea35e7d" providerId="LiveId" clId="{F27464AE-692A-4C0C-B6C5-1CB08306F692}" dt="2020-11-19T17:45:34.714" v="2152"/>
        <pc:sldMkLst>
          <pc:docMk/>
          <pc:sldMk cId="3110245181" sldId="256"/>
        </pc:sldMkLst>
      </pc:sldChg>
      <pc:sldChg chg="addSp delSp modSp mod setBg modNotesTx">
        <pc:chgData name="Daniele Consalvo" userId="4eec8f038ea35e7d" providerId="LiveId" clId="{F27464AE-692A-4C0C-B6C5-1CB08306F692}" dt="2020-12-17T18:02:52.844" v="5895" actId="20577"/>
        <pc:sldMkLst>
          <pc:docMk/>
          <pc:sldMk cId="1387486579" sldId="257"/>
        </pc:sldMkLst>
        <pc:spChg chg="mod">
          <ac:chgData name="Daniele Consalvo" userId="4eec8f038ea35e7d" providerId="LiveId" clId="{F27464AE-692A-4C0C-B6C5-1CB08306F692}" dt="2020-11-19T18:36:33.551" v="4121" actId="26606"/>
          <ac:spMkLst>
            <pc:docMk/>
            <pc:sldMk cId="1387486579" sldId="257"/>
            <ac:spMk id="2" creationId="{F20109F2-15F2-49B4-872C-4BDA73548F46}"/>
          </ac:spMkLst>
        </pc:spChg>
        <pc:spChg chg="mod">
          <ac:chgData name="Daniele Consalvo" userId="4eec8f038ea35e7d" providerId="LiveId" clId="{F27464AE-692A-4C0C-B6C5-1CB08306F692}" dt="2020-11-19T18:40:05.048" v="4133" actId="20577"/>
          <ac:spMkLst>
            <pc:docMk/>
            <pc:sldMk cId="1387486579" sldId="257"/>
            <ac:spMk id="8" creationId="{5D2F8845-CA41-4984-9066-6EF8660DEB62}"/>
          </ac:spMkLst>
        </pc:spChg>
        <pc:spChg chg="add del">
          <ac:chgData name="Daniele Consalvo" userId="4eec8f038ea35e7d" providerId="LiveId" clId="{F27464AE-692A-4C0C-B6C5-1CB08306F692}" dt="2020-11-19T18:36:33.551" v="4121" actId="26606"/>
          <ac:spMkLst>
            <pc:docMk/>
            <pc:sldMk cId="1387486579" sldId="257"/>
            <ac:spMk id="15" creationId="{C2E4E997-8672-4FFD-B8EC-9932A8E4714B}"/>
          </ac:spMkLst>
        </pc:spChg>
        <pc:grpChg chg="add del">
          <ac:chgData name="Daniele Consalvo" userId="4eec8f038ea35e7d" providerId="LiveId" clId="{F27464AE-692A-4C0C-B6C5-1CB08306F692}" dt="2020-11-19T18:36:33.551" v="4121" actId="26606"/>
          <ac:grpSpMkLst>
            <pc:docMk/>
            <pc:sldMk cId="1387486579" sldId="257"/>
            <ac:grpSpMk id="19" creationId="{453E4DEE-E996-40F8-8635-0FF43D7348F9}"/>
          </ac:grpSpMkLst>
        </pc:grpChg>
        <pc:picChg chg="add del mod">
          <ac:chgData name="Daniele Consalvo" userId="4eec8f038ea35e7d" providerId="LiveId" clId="{F27464AE-692A-4C0C-B6C5-1CB08306F692}" dt="2020-11-19T17:35:24.625" v="2100" actId="478"/>
          <ac:picMkLst>
            <pc:docMk/>
            <pc:sldMk cId="1387486579" sldId="257"/>
            <ac:picMk id="4" creationId="{768A6442-6A48-4258-A0CB-D01FFB68C868}"/>
          </ac:picMkLst>
        </pc:picChg>
        <pc:picChg chg="add del mod">
          <ac:chgData name="Daniele Consalvo" userId="4eec8f038ea35e7d" providerId="LiveId" clId="{F27464AE-692A-4C0C-B6C5-1CB08306F692}" dt="2020-11-19T17:28:28.753" v="2091" actId="478"/>
          <ac:picMkLst>
            <pc:docMk/>
            <pc:sldMk cId="1387486579" sldId="257"/>
            <ac:picMk id="5" creationId="{61ECB543-B23A-44D7-9EA9-096754E92C4F}"/>
          </ac:picMkLst>
        </pc:picChg>
        <pc:picChg chg="add del mod">
          <ac:chgData name="Daniele Consalvo" userId="4eec8f038ea35e7d" providerId="LiveId" clId="{F27464AE-692A-4C0C-B6C5-1CB08306F692}" dt="2020-11-19T18:35:40.089" v="4113" actId="478"/>
          <ac:picMkLst>
            <pc:docMk/>
            <pc:sldMk cId="1387486579" sldId="257"/>
            <ac:picMk id="6" creationId="{E7B9B8AD-000B-4302-8332-40A085A4E3EB}"/>
          </ac:picMkLst>
        </pc:picChg>
        <pc:picChg chg="del">
          <ac:chgData name="Daniele Consalvo" userId="4eec8f038ea35e7d" providerId="LiveId" clId="{F27464AE-692A-4C0C-B6C5-1CB08306F692}" dt="2020-11-19T17:25:34.776" v="2084" actId="478"/>
          <ac:picMkLst>
            <pc:docMk/>
            <pc:sldMk cId="1387486579" sldId="257"/>
            <ac:picMk id="7" creationId="{8D464A17-AF89-4584-BE00-A7CC92316B03}"/>
          </ac:picMkLst>
        </pc:picChg>
        <pc:picChg chg="add del mod">
          <ac:chgData name="Daniele Consalvo" userId="4eec8f038ea35e7d" providerId="LiveId" clId="{F27464AE-692A-4C0C-B6C5-1CB08306F692}" dt="2020-11-19T18:36:13.161" v="4119" actId="478"/>
          <ac:picMkLst>
            <pc:docMk/>
            <pc:sldMk cId="1387486579" sldId="257"/>
            <ac:picMk id="10" creationId="{7F4DD7C8-8AC0-4F48-BEC7-7898DD734B63}"/>
          </ac:picMkLst>
        </pc:picChg>
        <pc:picChg chg="add del">
          <ac:chgData name="Daniele Consalvo" userId="4eec8f038ea35e7d" providerId="LiveId" clId="{F27464AE-692A-4C0C-B6C5-1CB08306F692}" dt="2020-11-19T18:36:33.551" v="4121" actId="26606"/>
          <ac:picMkLst>
            <pc:docMk/>
            <pc:sldMk cId="1387486579" sldId="257"/>
            <ac:picMk id="12" creationId="{FC58976C-3D97-492B-B8B2-9BE1322BD1C1}"/>
          </ac:picMkLst>
        </pc:picChg>
        <pc:picChg chg="add del mod">
          <ac:chgData name="Daniele Consalvo" userId="4eec8f038ea35e7d" providerId="LiveId" clId="{F27464AE-692A-4C0C-B6C5-1CB08306F692}" dt="2020-11-19T18:39:47.872" v="4126" actId="478"/>
          <ac:picMkLst>
            <pc:docMk/>
            <pc:sldMk cId="1387486579" sldId="257"/>
            <ac:picMk id="13" creationId="{FDE8EAD5-9248-4CC3-B412-50D1940ED169}"/>
          </ac:picMkLst>
        </pc:picChg>
        <pc:picChg chg="add mod">
          <ac:chgData name="Daniele Consalvo" userId="4eec8f038ea35e7d" providerId="LiveId" clId="{F27464AE-692A-4C0C-B6C5-1CB08306F692}" dt="2020-11-19T18:40:01.154" v="4130" actId="1076"/>
          <ac:picMkLst>
            <pc:docMk/>
            <pc:sldMk cId="1387486579" sldId="257"/>
            <ac:picMk id="16" creationId="{9F8B1019-00C0-42CC-82B0-484276ED9D8B}"/>
          </ac:picMkLst>
        </pc:picChg>
        <pc:picChg chg="add del">
          <ac:chgData name="Daniele Consalvo" userId="4eec8f038ea35e7d" providerId="LiveId" clId="{F27464AE-692A-4C0C-B6C5-1CB08306F692}" dt="2020-11-19T18:36:33.551" v="4121" actId="26606"/>
          <ac:picMkLst>
            <pc:docMk/>
            <pc:sldMk cId="1387486579" sldId="257"/>
            <ac:picMk id="17" creationId="{FE6BA9E6-1D9E-4D30-B528-D49FA1342E4E}"/>
          </ac:picMkLst>
        </pc:picChg>
      </pc:sldChg>
      <pc:sldChg chg="addSp delSp modSp mod modNotesTx">
        <pc:chgData name="Daniele Consalvo" userId="4eec8f038ea35e7d" providerId="LiveId" clId="{F27464AE-692A-4C0C-B6C5-1CB08306F692}" dt="2020-11-20T07:35:45.621" v="5891" actId="20577"/>
        <pc:sldMkLst>
          <pc:docMk/>
          <pc:sldMk cId="1902614300" sldId="258"/>
        </pc:sldMkLst>
        <pc:spChg chg="mod">
          <ac:chgData name="Daniele Consalvo" userId="4eec8f038ea35e7d" providerId="LiveId" clId="{F27464AE-692A-4C0C-B6C5-1CB08306F692}" dt="2020-11-19T16:38:07.528" v="883" actId="1076"/>
          <ac:spMkLst>
            <pc:docMk/>
            <pc:sldMk cId="1902614300" sldId="258"/>
            <ac:spMk id="10" creationId="{D2324905-E2DE-468C-97D3-FFE4E607E32B}"/>
          </ac:spMkLst>
        </pc:spChg>
        <pc:spChg chg="del mod">
          <ac:chgData name="Daniele Consalvo" userId="4eec8f038ea35e7d" providerId="LiveId" clId="{F27464AE-692A-4C0C-B6C5-1CB08306F692}" dt="2020-11-19T16:37:30.952" v="865"/>
          <ac:spMkLst>
            <pc:docMk/>
            <pc:sldMk cId="1902614300" sldId="258"/>
            <ac:spMk id="20" creationId="{8DC5FF56-CE20-4C7F-97F5-7483FDD4D526}"/>
          </ac:spMkLst>
        </pc:spChg>
        <pc:picChg chg="add del mod">
          <ac:chgData name="Daniele Consalvo" userId="4eec8f038ea35e7d" providerId="LiveId" clId="{F27464AE-692A-4C0C-B6C5-1CB08306F692}" dt="2020-11-19T17:35:26.925" v="2101" actId="21"/>
          <ac:picMkLst>
            <pc:docMk/>
            <pc:sldMk cId="1902614300" sldId="258"/>
            <ac:picMk id="4" creationId="{21C9D4EA-8F4A-4D91-8374-AE102AFADAFA}"/>
          </ac:picMkLst>
        </pc:picChg>
        <pc:picChg chg="mod">
          <ac:chgData name="Daniele Consalvo" userId="4eec8f038ea35e7d" providerId="LiveId" clId="{F27464AE-692A-4C0C-B6C5-1CB08306F692}" dt="2020-11-19T16:38:14.792" v="884" actId="1076"/>
          <ac:picMkLst>
            <pc:docMk/>
            <pc:sldMk cId="1902614300" sldId="258"/>
            <ac:picMk id="7" creationId="{2A4D0F70-9C4B-411C-BF79-01AD87944A05}"/>
          </ac:picMkLst>
        </pc:picChg>
        <pc:picChg chg="mod">
          <ac:chgData name="Daniele Consalvo" userId="4eec8f038ea35e7d" providerId="LiveId" clId="{F27464AE-692A-4C0C-B6C5-1CB08306F692}" dt="2020-11-19T16:37:15.729" v="856" actId="1076"/>
          <ac:picMkLst>
            <pc:docMk/>
            <pc:sldMk cId="1902614300" sldId="258"/>
            <ac:picMk id="12" creationId="{65F52010-7B06-45CC-85A5-211C575C169A}"/>
          </ac:picMkLst>
        </pc:picChg>
        <pc:picChg chg="mod">
          <ac:chgData name="Daniele Consalvo" userId="4eec8f038ea35e7d" providerId="LiveId" clId="{F27464AE-692A-4C0C-B6C5-1CB08306F692}" dt="2020-11-19T16:37:15.729" v="856" actId="1076"/>
          <ac:picMkLst>
            <pc:docMk/>
            <pc:sldMk cId="1902614300" sldId="258"/>
            <ac:picMk id="14" creationId="{F7D829B9-1DCD-426A-A333-8B5D516537F7}"/>
          </ac:picMkLst>
        </pc:picChg>
        <pc:picChg chg="mod">
          <ac:chgData name="Daniele Consalvo" userId="4eec8f038ea35e7d" providerId="LiveId" clId="{F27464AE-692A-4C0C-B6C5-1CB08306F692}" dt="2020-11-19T16:37:15.729" v="856" actId="1076"/>
          <ac:picMkLst>
            <pc:docMk/>
            <pc:sldMk cId="1902614300" sldId="258"/>
            <ac:picMk id="16" creationId="{75C7A62F-442C-48FD-AFD2-D638CC9F04C4}"/>
          </ac:picMkLst>
        </pc:picChg>
      </pc:sldChg>
      <pc:sldChg chg="modSp mod setBg modNotesTx">
        <pc:chgData name="Daniele Consalvo" userId="4eec8f038ea35e7d" providerId="LiveId" clId="{F27464AE-692A-4C0C-B6C5-1CB08306F692}" dt="2020-11-19T18:56:39.529" v="5858" actId="20577"/>
        <pc:sldMkLst>
          <pc:docMk/>
          <pc:sldMk cId="1680302083" sldId="259"/>
        </pc:sldMkLst>
        <pc:spChg chg="mod">
          <ac:chgData name="Daniele Consalvo" userId="4eec8f038ea35e7d" providerId="LiveId" clId="{F27464AE-692A-4C0C-B6C5-1CB08306F692}" dt="2020-11-19T16:30:22.128" v="854" actId="20577"/>
          <ac:spMkLst>
            <pc:docMk/>
            <pc:sldMk cId="1680302083" sldId="259"/>
            <ac:spMk id="7" creationId="{1E834BAD-68E0-45A8-AE01-70EB80DDA121}"/>
          </ac:spMkLst>
        </pc:spChg>
      </pc:sldChg>
      <pc:sldChg chg="addSp delSp modSp mod ord modNotesTx">
        <pc:chgData name="Daniele Consalvo" userId="4eec8f038ea35e7d" providerId="LiveId" clId="{F27464AE-692A-4C0C-B6C5-1CB08306F692}" dt="2020-11-20T09:10:29.115" v="5894" actId="20577"/>
        <pc:sldMkLst>
          <pc:docMk/>
          <pc:sldMk cId="691317719" sldId="260"/>
        </pc:sldMkLst>
        <pc:spChg chg="mod">
          <ac:chgData name="Daniele Consalvo" userId="4eec8f038ea35e7d" providerId="LiveId" clId="{F27464AE-692A-4C0C-B6C5-1CB08306F692}" dt="2020-11-19T18:03:24.326" v="3120" actId="1076"/>
          <ac:spMkLst>
            <pc:docMk/>
            <pc:sldMk cId="691317719" sldId="260"/>
            <ac:spMk id="2" creationId="{8439397E-5C21-4418-91B9-12277A0E87CE}"/>
          </ac:spMkLst>
        </pc:spChg>
        <pc:spChg chg="add del mod">
          <ac:chgData name="Daniele Consalvo" userId="4eec8f038ea35e7d" providerId="LiveId" clId="{F27464AE-692A-4C0C-B6C5-1CB08306F692}" dt="2020-11-19T16:50:24.482" v="962" actId="478"/>
          <ac:spMkLst>
            <pc:docMk/>
            <pc:sldMk cId="691317719" sldId="260"/>
            <ac:spMk id="7" creationId="{4067F75B-9474-4AB1-B3CF-ABBAE4F27253}"/>
          </ac:spMkLst>
        </pc:spChg>
        <pc:picChg chg="add del mod">
          <ac:chgData name="Daniele Consalvo" userId="4eec8f038ea35e7d" providerId="LiveId" clId="{F27464AE-692A-4C0C-B6C5-1CB08306F692}" dt="2020-11-19T17:40:27.960" v="2111" actId="478"/>
          <ac:picMkLst>
            <pc:docMk/>
            <pc:sldMk cId="691317719" sldId="260"/>
            <ac:picMk id="4" creationId="{2177EB5B-3352-458C-B991-8EFACB211BFC}"/>
          </ac:picMkLst>
        </pc:picChg>
        <pc:picChg chg="del mod">
          <ac:chgData name="Daniele Consalvo" userId="4eec8f038ea35e7d" providerId="LiveId" clId="{F27464AE-692A-4C0C-B6C5-1CB08306F692}" dt="2020-11-19T16:50:12.373" v="958" actId="478"/>
          <ac:picMkLst>
            <pc:docMk/>
            <pc:sldMk cId="691317719" sldId="260"/>
            <ac:picMk id="5" creationId="{EF29F22D-32FA-45C8-B7AD-C50B57BD4E78}"/>
          </ac:picMkLst>
        </pc:picChg>
        <pc:picChg chg="add mod">
          <ac:chgData name="Daniele Consalvo" userId="4eec8f038ea35e7d" providerId="LiveId" clId="{F27464AE-692A-4C0C-B6C5-1CB08306F692}" dt="2020-11-19T18:03:26.729" v="3121" actId="1076"/>
          <ac:picMkLst>
            <pc:docMk/>
            <pc:sldMk cId="691317719" sldId="260"/>
            <ac:picMk id="9" creationId="{E0A41E33-AD5D-4663-A323-11831857A190}"/>
          </ac:picMkLst>
        </pc:picChg>
      </pc:sldChg>
      <pc:sldChg chg="modSp mod setBg modNotesTx">
        <pc:chgData name="Daniele Consalvo" userId="4eec8f038ea35e7d" providerId="LiveId" clId="{F27464AE-692A-4C0C-B6C5-1CB08306F692}" dt="2020-11-19T17:20:04.577" v="1735" actId="20577"/>
        <pc:sldMkLst>
          <pc:docMk/>
          <pc:sldMk cId="1901029214" sldId="261"/>
        </pc:sldMkLst>
        <pc:spChg chg="mod">
          <ac:chgData name="Daniele Consalvo" userId="4eec8f038ea35e7d" providerId="LiveId" clId="{F27464AE-692A-4C0C-B6C5-1CB08306F692}" dt="2020-11-19T16:24:29.416" v="666" actId="1076"/>
          <ac:spMkLst>
            <pc:docMk/>
            <pc:sldMk cId="1901029214" sldId="261"/>
            <ac:spMk id="2" creationId="{315C8A4D-81B4-4A1C-BAF1-4543479261D6}"/>
          </ac:spMkLst>
        </pc:spChg>
        <pc:spChg chg="mod">
          <ac:chgData name="Daniele Consalvo" userId="4eec8f038ea35e7d" providerId="LiveId" clId="{F27464AE-692A-4C0C-B6C5-1CB08306F692}" dt="2020-11-19T16:24:33.302" v="667" actId="1076"/>
          <ac:spMkLst>
            <pc:docMk/>
            <pc:sldMk cId="1901029214" sldId="261"/>
            <ac:spMk id="3" creationId="{75DCA070-8D8E-4AC0-BA97-8DCE81FB5D09}"/>
          </ac:spMkLst>
        </pc:spChg>
      </pc:sldChg>
      <pc:sldChg chg="addSp delSp modSp mod setBg delDesignElem chgLayout modNotesTx">
        <pc:chgData name="Daniele Consalvo" userId="4eec8f038ea35e7d" providerId="LiveId" clId="{F27464AE-692A-4C0C-B6C5-1CB08306F692}" dt="2020-11-19T19:12:19.146" v="5859"/>
        <pc:sldMkLst>
          <pc:docMk/>
          <pc:sldMk cId="1784582693" sldId="262"/>
        </pc:sldMkLst>
        <pc:spChg chg="mod ord">
          <ac:chgData name="Daniele Consalvo" userId="4eec8f038ea35e7d" providerId="LiveId" clId="{F27464AE-692A-4C0C-B6C5-1CB08306F692}" dt="2020-11-19T17:41:57.619" v="2117" actId="700"/>
          <ac:spMkLst>
            <pc:docMk/>
            <pc:sldMk cId="1784582693" sldId="262"/>
            <ac:spMk id="2" creationId="{88C2D204-A654-4341-AA14-84588D74E182}"/>
          </ac:spMkLst>
        </pc:spChg>
        <pc:spChg chg="add del">
          <ac:chgData name="Daniele Consalvo" userId="4eec8f038ea35e7d" providerId="LiveId" clId="{F27464AE-692A-4C0C-B6C5-1CB08306F692}" dt="2020-11-19T17:41:57.619" v="2117" actId="700"/>
          <ac:spMkLst>
            <pc:docMk/>
            <pc:sldMk cId="1784582693" sldId="262"/>
            <ac:spMk id="47" creationId="{6697F791-5FFA-4164-899F-EB52EA72B024}"/>
          </ac:spMkLst>
        </pc:spChg>
        <pc:spChg chg="add del">
          <ac:chgData name="Daniele Consalvo" userId="4eec8f038ea35e7d" providerId="LiveId" clId="{F27464AE-692A-4C0C-B6C5-1CB08306F692}" dt="2020-11-19T17:41:57.619" v="2117" actId="700"/>
          <ac:spMkLst>
            <pc:docMk/>
            <pc:sldMk cId="1784582693" sldId="262"/>
            <ac:spMk id="49" creationId="{B773AB25-A422-41AA-9737-5E04C1966DE1}"/>
          </ac:spMkLst>
        </pc:spChg>
        <pc:grpChg chg="add del">
          <ac:chgData name="Daniele Consalvo" userId="4eec8f038ea35e7d" providerId="LiveId" clId="{F27464AE-692A-4C0C-B6C5-1CB08306F692}" dt="2020-11-19T17:41:57.619" v="2117" actId="700"/>
          <ac:grpSpMkLst>
            <pc:docMk/>
            <pc:sldMk cId="1784582693" sldId="262"/>
            <ac:grpSpMk id="51" creationId="{6AD0D387-1584-4477-B5F8-52B50D4F2205}"/>
          </ac:grpSpMkLst>
        </pc:grpChg>
        <pc:picChg chg="add del mod">
          <ac:chgData name="Daniele Consalvo" userId="4eec8f038ea35e7d" providerId="LiveId" clId="{F27464AE-692A-4C0C-B6C5-1CB08306F692}" dt="2020-11-19T17:25:31.791" v="2083" actId="21"/>
          <ac:picMkLst>
            <pc:docMk/>
            <pc:sldMk cId="1784582693" sldId="262"/>
            <ac:picMk id="4" creationId="{26D62BB2-9AE6-48F6-B4DB-168BB259A37D}"/>
          </ac:picMkLst>
        </pc:picChg>
        <pc:picChg chg="mod ord">
          <ac:chgData name="Daniele Consalvo" userId="4eec8f038ea35e7d" providerId="LiveId" clId="{F27464AE-692A-4C0C-B6C5-1CB08306F692}" dt="2020-11-19T17:41:57.619" v="2117" actId="700"/>
          <ac:picMkLst>
            <pc:docMk/>
            <pc:sldMk cId="1784582693" sldId="262"/>
            <ac:picMk id="5" creationId="{F4675E47-5B83-4B3A-8777-99D1A93BF8D9}"/>
          </ac:picMkLst>
        </pc:picChg>
        <pc:picChg chg="add del">
          <ac:chgData name="Daniele Consalvo" userId="4eec8f038ea35e7d" providerId="LiveId" clId="{F27464AE-692A-4C0C-B6C5-1CB08306F692}" dt="2020-11-19T17:41:57.619" v="2117" actId="700"/>
          <ac:picMkLst>
            <pc:docMk/>
            <pc:sldMk cId="1784582693" sldId="262"/>
            <ac:picMk id="48" creationId="{4E28A1A9-FB81-4816-AAEA-C3B430946951}"/>
          </ac:picMkLst>
        </pc:picChg>
        <pc:picChg chg="add del">
          <ac:chgData name="Daniele Consalvo" userId="4eec8f038ea35e7d" providerId="LiveId" clId="{F27464AE-692A-4C0C-B6C5-1CB08306F692}" dt="2020-11-19T17:41:57.619" v="2117" actId="700"/>
          <ac:picMkLst>
            <pc:docMk/>
            <pc:sldMk cId="1784582693" sldId="262"/>
            <ac:picMk id="50" creationId="{AF0552B8-DE8C-40DF-B29F-1728E6A10619}"/>
          </ac:picMkLst>
        </pc:picChg>
      </pc:sldChg>
      <pc:sldChg chg="modNotesTx">
        <pc:chgData name="Daniele Consalvo" userId="4eec8f038ea35e7d" providerId="LiveId" clId="{F27464AE-692A-4C0C-B6C5-1CB08306F692}" dt="2020-11-19T19:12:41.897" v="5864" actId="20577"/>
        <pc:sldMkLst>
          <pc:docMk/>
          <pc:sldMk cId="118359227" sldId="263"/>
        </pc:sldMkLst>
      </pc:sldChg>
      <pc:sldMasterChg chg="setBg modSldLayout">
        <pc:chgData name="Daniele Consalvo" userId="4eec8f038ea35e7d" providerId="LiveId" clId="{F27464AE-692A-4C0C-B6C5-1CB08306F692}" dt="2020-11-19T16:23:45.106" v="646"/>
        <pc:sldMasterMkLst>
          <pc:docMk/>
          <pc:sldMasterMk cId="1273798711" sldId="2147483715"/>
        </pc:sldMasterMkLst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52289842" sldId="2147483716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2845196142" sldId="2147483717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313352426" sldId="2147483718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4065065275" sldId="2147483719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632386349" sldId="2147483720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2509699202" sldId="2147483721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2783491843" sldId="2147483722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2882564616" sldId="2147483723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1697515209" sldId="2147483724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2124784957" sldId="2147483725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409929483" sldId="2147483726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4041934349" sldId="2147483727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249454274" sldId="2147483728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904114742" sldId="2147483729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384768119" sldId="2147483730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2229168911" sldId="2147483731"/>
          </pc:sldLayoutMkLst>
        </pc:sldLayoutChg>
        <pc:sldLayoutChg chg="setBg">
          <pc:chgData name="Daniele Consalvo" userId="4eec8f038ea35e7d" providerId="LiveId" clId="{F27464AE-692A-4C0C-B6C5-1CB08306F692}" dt="2020-11-19T16:23:45.106" v="646"/>
          <pc:sldLayoutMkLst>
            <pc:docMk/>
            <pc:sldMasterMk cId="1273798711" sldId="2147483715"/>
            <pc:sldLayoutMk cId="1276785610" sldId="2147483732"/>
          </pc:sldLayoutMkLst>
        </pc:sldLayoutChg>
      </pc:sldMasterChg>
    </pc:docChg>
  </pc:docChgLst>
  <pc:docChgLst>
    <pc:chgData name="Daniele Consalvo" userId="4eec8f038ea35e7d" providerId="LiveId" clId="{1AA64BC7-6B9A-402F-B83F-B9472F65426B}"/>
    <pc:docChg chg="undo custSel mod addSld modSld">
      <pc:chgData name="Daniele Consalvo" userId="4eec8f038ea35e7d" providerId="LiveId" clId="{1AA64BC7-6B9A-402F-B83F-B9472F65426B}" dt="2020-11-19T14:14:40.897" v="1062" actId="1076"/>
      <pc:docMkLst>
        <pc:docMk/>
      </pc:docMkLst>
      <pc:sldChg chg="addSp modSp mod">
        <pc:chgData name="Daniele Consalvo" userId="4eec8f038ea35e7d" providerId="LiveId" clId="{1AA64BC7-6B9A-402F-B83F-B9472F65426B}" dt="2020-11-19T12:49:23.567" v="10" actId="1076"/>
        <pc:sldMkLst>
          <pc:docMk/>
          <pc:sldMk cId="3110245181" sldId="256"/>
        </pc:sldMkLst>
        <pc:picChg chg="add mod">
          <ac:chgData name="Daniele Consalvo" userId="4eec8f038ea35e7d" providerId="LiveId" clId="{1AA64BC7-6B9A-402F-B83F-B9472F65426B}" dt="2020-11-19T12:49:23.567" v="10" actId="1076"/>
          <ac:picMkLst>
            <pc:docMk/>
            <pc:sldMk cId="3110245181" sldId="256"/>
            <ac:picMk id="5" creationId="{2470C4C9-E586-473D-BD81-930B62309E26}"/>
          </ac:picMkLst>
        </pc:picChg>
      </pc:sldChg>
      <pc:sldChg chg="modSp mod">
        <pc:chgData name="Daniele Consalvo" userId="4eec8f038ea35e7d" providerId="LiveId" clId="{1AA64BC7-6B9A-402F-B83F-B9472F65426B}" dt="2020-11-19T13:02:36.803" v="727" actId="113"/>
        <pc:sldMkLst>
          <pc:docMk/>
          <pc:sldMk cId="1387486579" sldId="257"/>
        </pc:sldMkLst>
        <pc:spChg chg="mod">
          <ac:chgData name="Daniele Consalvo" userId="4eec8f038ea35e7d" providerId="LiveId" clId="{1AA64BC7-6B9A-402F-B83F-B9472F65426B}" dt="2020-11-19T13:02:36.803" v="727" actId="113"/>
          <ac:spMkLst>
            <pc:docMk/>
            <pc:sldMk cId="1387486579" sldId="257"/>
            <ac:spMk id="8" creationId="{5D2F8845-CA41-4984-9066-6EF8660DEB62}"/>
          </ac:spMkLst>
        </pc:spChg>
      </pc:sldChg>
      <pc:sldChg chg="modSp mod">
        <pc:chgData name="Daniele Consalvo" userId="4eec8f038ea35e7d" providerId="LiveId" clId="{1AA64BC7-6B9A-402F-B83F-B9472F65426B}" dt="2020-11-19T12:32:45.439" v="1" actId="114"/>
        <pc:sldMkLst>
          <pc:docMk/>
          <pc:sldMk cId="1902614300" sldId="258"/>
        </pc:sldMkLst>
        <pc:spChg chg="mod">
          <ac:chgData name="Daniele Consalvo" userId="4eec8f038ea35e7d" providerId="LiveId" clId="{1AA64BC7-6B9A-402F-B83F-B9472F65426B}" dt="2020-11-19T12:32:45.439" v="1" actId="114"/>
          <ac:spMkLst>
            <pc:docMk/>
            <pc:sldMk cId="1902614300" sldId="258"/>
            <ac:spMk id="10" creationId="{D2324905-E2DE-468C-97D3-FFE4E607E32B}"/>
          </ac:spMkLst>
        </pc:spChg>
      </pc:sldChg>
      <pc:sldChg chg="modSp mod">
        <pc:chgData name="Daniele Consalvo" userId="4eec8f038ea35e7d" providerId="LiveId" clId="{1AA64BC7-6B9A-402F-B83F-B9472F65426B}" dt="2020-11-19T13:42:56.697" v="901" actId="20577"/>
        <pc:sldMkLst>
          <pc:docMk/>
          <pc:sldMk cId="1680302083" sldId="259"/>
        </pc:sldMkLst>
        <pc:spChg chg="mod">
          <ac:chgData name="Daniele Consalvo" userId="4eec8f038ea35e7d" providerId="LiveId" clId="{1AA64BC7-6B9A-402F-B83F-B9472F65426B}" dt="2020-11-19T13:42:56.697" v="901" actId="20577"/>
          <ac:spMkLst>
            <pc:docMk/>
            <pc:sldMk cId="1680302083" sldId="259"/>
            <ac:spMk id="2" creationId="{FD915A0F-21B5-4342-A53F-44318AC93338}"/>
          </ac:spMkLst>
        </pc:spChg>
      </pc:sldChg>
      <pc:sldChg chg="addSp delSp modSp mod">
        <pc:chgData name="Daniele Consalvo" userId="4eec8f038ea35e7d" providerId="LiveId" clId="{1AA64BC7-6B9A-402F-B83F-B9472F65426B}" dt="2020-11-19T13:05:25.016" v="730" actId="113"/>
        <pc:sldMkLst>
          <pc:docMk/>
          <pc:sldMk cId="691317719" sldId="260"/>
        </pc:sldMkLst>
        <pc:spChg chg="mod">
          <ac:chgData name="Daniele Consalvo" userId="4eec8f038ea35e7d" providerId="LiveId" clId="{1AA64BC7-6B9A-402F-B83F-B9472F65426B}" dt="2020-11-19T13:05:25.016" v="730" actId="113"/>
          <ac:spMkLst>
            <pc:docMk/>
            <pc:sldMk cId="691317719" sldId="260"/>
            <ac:spMk id="2" creationId="{8439397E-5C21-4418-91B9-12277A0E87CE}"/>
          </ac:spMkLst>
        </pc:spChg>
        <pc:spChg chg="del">
          <ac:chgData name="Daniele Consalvo" userId="4eec8f038ea35e7d" providerId="LiveId" clId="{1AA64BC7-6B9A-402F-B83F-B9472F65426B}" dt="2020-11-19T12:33:36.413" v="2"/>
          <ac:spMkLst>
            <pc:docMk/>
            <pc:sldMk cId="691317719" sldId="260"/>
            <ac:spMk id="3" creationId="{ED316940-BFCE-4EAF-A468-C5E5DE2EE27C}"/>
          </ac:spMkLst>
        </pc:spChg>
        <pc:picChg chg="add mod">
          <ac:chgData name="Daniele Consalvo" userId="4eec8f038ea35e7d" providerId="LiveId" clId="{1AA64BC7-6B9A-402F-B83F-B9472F65426B}" dt="2020-11-19T12:33:46.379" v="6" actId="14100"/>
          <ac:picMkLst>
            <pc:docMk/>
            <pc:sldMk cId="691317719" sldId="260"/>
            <ac:picMk id="5" creationId="{EF29F22D-32FA-45C8-B7AD-C50B57BD4E78}"/>
          </ac:picMkLst>
        </pc:picChg>
      </pc:sldChg>
      <pc:sldChg chg="addSp modSp new mod setBg">
        <pc:chgData name="Daniele Consalvo" userId="4eec8f038ea35e7d" providerId="LiveId" clId="{1AA64BC7-6B9A-402F-B83F-B9472F65426B}" dt="2020-11-19T13:00:54.676" v="725" actId="1076"/>
        <pc:sldMkLst>
          <pc:docMk/>
          <pc:sldMk cId="1901029214" sldId="261"/>
        </pc:sldMkLst>
        <pc:spChg chg="mod">
          <ac:chgData name="Daniele Consalvo" userId="4eec8f038ea35e7d" providerId="LiveId" clId="{1AA64BC7-6B9A-402F-B83F-B9472F65426B}" dt="2020-11-19T13:00:54.676" v="725" actId="1076"/>
          <ac:spMkLst>
            <pc:docMk/>
            <pc:sldMk cId="1901029214" sldId="261"/>
            <ac:spMk id="2" creationId="{315C8A4D-81B4-4A1C-BAF1-4543479261D6}"/>
          </ac:spMkLst>
        </pc:spChg>
        <pc:spChg chg="mod">
          <ac:chgData name="Daniele Consalvo" userId="4eec8f038ea35e7d" providerId="LiveId" clId="{1AA64BC7-6B9A-402F-B83F-B9472F65426B}" dt="2020-11-19T13:00:37.471" v="724" actId="113"/>
          <ac:spMkLst>
            <pc:docMk/>
            <pc:sldMk cId="1901029214" sldId="261"/>
            <ac:spMk id="3" creationId="{75DCA070-8D8E-4AC0-BA97-8DCE81FB5D09}"/>
          </ac:spMkLst>
        </pc:spChg>
        <pc:spChg chg="add">
          <ac:chgData name="Daniele Consalvo" userId="4eec8f038ea35e7d" providerId="LiveId" clId="{1AA64BC7-6B9A-402F-B83F-B9472F65426B}" dt="2020-11-19T12:58:15.553" v="670" actId="26606"/>
          <ac:spMkLst>
            <pc:docMk/>
            <pc:sldMk cId="1901029214" sldId="261"/>
            <ac:spMk id="10" creationId="{C2E4E997-8672-4FFD-B8EC-9932A8E4714B}"/>
          </ac:spMkLst>
        </pc:spChg>
        <pc:grpChg chg="add">
          <ac:chgData name="Daniele Consalvo" userId="4eec8f038ea35e7d" providerId="LiveId" clId="{1AA64BC7-6B9A-402F-B83F-B9472F65426B}" dt="2020-11-19T12:58:15.553" v="670" actId="26606"/>
          <ac:grpSpMkLst>
            <pc:docMk/>
            <pc:sldMk cId="1901029214" sldId="261"/>
            <ac:grpSpMk id="14" creationId="{453E4DEE-E996-40F8-8635-0FF43D7348F9}"/>
          </ac:grpSpMkLst>
        </pc:grpChg>
        <pc:picChg chg="add mod">
          <ac:chgData name="Daniele Consalvo" userId="4eec8f038ea35e7d" providerId="LiveId" clId="{1AA64BC7-6B9A-402F-B83F-B9472F65426B}" dt="2020-11-19T12:58:15.553" v="670" actId="26606"/>
          <ac:picMkLst>
            <pc:docMk/>
            <pc:sldMk cId="1901029214" sldId="261"/>
            <ac:picMk id="5" creationId="{8E403CB7-F966-4115-9442-1C85DAA184F2}"/>
          </ac:picMkLst>
        </pc:picChg>
        <pc:picChg chg="add">
          <ac:chgData name="Daniele Consalvo" userId="4eec8f038ea35e7d" providerId="LiveId" clId="{1AA64BC7-6B9A-402F-B83F-B9472F65426B}" dt="2020-11-19T12:58:15.553" v="670" actId="26606"/>
          <ac:picMkLst>
            <pc:docMk/>
            <pc:sldMk cId="1901029214" sldId="261"/>
            <ac:picMk id="12" creationId="{FE6BA9E6-1D9E-4D30-B528-D49FA1342E4E}"/>
          </ac:picMkLst>
        </pc:picChg>
      </pc:sldChg>
      <pc:sldChg chg="addSp delSp modSp new mod setBg setClrOvrMap">
        <pc:chgData name="Daniele Consalvo" userId="4eec8f038ea35e7d" providerId="LiveId" clId="{1AA64BC7-6B9A-402F-B83F-B9472F65426B}" dt="2020-11-19T13:25:27.859" v="896" actId="692"/>
        <pc:sldMkLst>
          <pc:docMk/>
          <pc:sldMk cId="1784582693" sldId="262"/>
        </pc:sldMkLst>
        <pc:spChg chg="mod ord">
          <ac:chgData name="Daniele Consalvo" userId="4eec8f038ea35e7d" providerId="LiveId" clId="{1AA64BC7-6B9A-402F-B83F-B9472F65426B}" dt="2020-11-19T13:25:27.859" v="896" actId="692"/>
          <ac:spMkLst>
            <pc:docMk/>
            <pc:sldMk cId="1784582693" sldId="262"/>
            <ac:spMk id="2" creationId="{88C2D204-A654-4341-AA14-84588D74E182}"/>
          </ac:spMkLst>
        </pc:spChg>
        <pc:spChg chg="del">
          <ac:chgData name="Daniele Consalvo" userId="4eec8f038ea35e7d" providerId="LiveId" clId="{1AA64BC7-6B9A-402F-B83F-B9472F65426B}" dt="2020-11-19T13:15:02.875" v="766"/>
          <ac:spMkLst>
            <pc:docMk/>
            <pc:sldMk cId="1784582693" sldId="262"/>
            <ac:spMk id="3" creationId="{3A911B12-6465-45A9-957D-B107FB5F0FEF}"/>
          </ac:spMkLst>
        </pc:spChg>
        <pc:spChg chg="add mod">
          <ac:chgData name="Daniele Consalvo" userId="4eec8f038ea35e7d" providerId="LiveId" clId="{1AA64BC7-6B9A-402F-B83F-B9472F65426B}" dt="2020-11-19T13:24:47.122" v="892" actId="26606"/>
          <ac:spMkLst>
            <pc:docMk/>
            <pc:sldMk cId="1784582693" sldId="262"/>
            <ac:spMk id="6" creationId="{DCEB8A55-DB72-491E-AB16-B105F1F433F0}"/>
          </ac:spMkLst>
        </pc:spChg>
        <pc:spChg chg="add del">
          <ac:chgData name="Daniele Consalvo" userId="4eec8f038ea35e7d" providerId="LiveId" clId="{1AA64BC7-6B9A-402F-B83F-B9472F65426B}" dt="2020-11-19T13:24:30.616" v="887" actId="26606"/>
          <ac:spMkLst>
            <pc:docMk/>
            <pc:sldMk cId="1784582693" sldId="262"/>
            <ac:spMk id="11" creationId="{6697F791-5FFA-4164-899F-EB52EA72B024}"/>
          </ac:spMkLst>
        </pc:spChg>
        <pc:spChg chg="add del">
          <ac:chgData name="Daniele Consalvo" userId="4eec8f038ea35e7d" providerId="LiveId" clId="{1AA64BC7-6B9A-402F-B83F-B9472F65426B}" dt="2020-11-19T13:24:30.616" v="887" actId="26606"/>
          <ac:spMkLst>
            <pc:docMk/>
            <pc:sldMk cId="1784582693" sldId="262"/>
            <ac:spMk id="15" creationId="{B773AB25-A422-41AA-9737-5E04C1966DE1}"/>
          </ac:spMkLst>
        </pc:spChg>
        <pc:spChg chg="add">
          <ac:chgData name="Daniele Consalvo" userId="4eec8f038ea35e7d" providerId="LiveId" clId="{1AA64BC7-6B9A-402F-B83F-B9472F65426B}" dt="2020-11-19T13:24:47.122" v="892" actId="26606"/>
          <ac:spMkLst>
            <pc:docMk/>
            <pc:sldMk cId="1784582693" sldId="262"/>
            <ac:spMk id="47" creationId="{6697F791-5FFA-4164-899F-EB52EA72B024}"/>
          </ac:spMkLst>
        </pc:spChg>
        <pc:spChg chg="add">
          <ac:chgData name="Daniele Consalvo" userId="4eec8f038ea35e7d" providerId="LiveId" clId="{1AA64BC7-6B9A-402F-B83F-B9472F65426B}" dt="2020-11-19T13:24:47.122" v="892" actId="26606"/>
          <ac:spMkLst>
            <pc:docMk/>
            <pc:sldMk cId="1784582693" sldId="262"/>
            <ac:spMk id="49" creationId="{B773AB25-A422-41AA-9737-5E04C1966DE1}"/>
          </ac:spMkLst>
        </pc:spChg>
        <pc:grpChg chg="add del">
          <ac:chgData name="Daniele Consalvo" userId="4eec8f038ea35e7d" providerId="LiveId" clId="{1AA64BC7-6B9A-402F-B83F-B9472F65426B}" dt="2020-11-19T13:24:47.074" v="891" actId="26606"/>
          <ac:grpSpMkLst>
            <pc:docMk/>
            <pc:sldMk cId="1784582693" sldId="262"/>
            <ac:grpSpMk id="8" creationId="{A0B38558-5389-4817-936F-FD62560CAC11}"/>
          </ac:grpSpMkLst>
        </pc:grpChg>
        <pc:grpChg chg="add del">
          <ac:chgData name="Daniele Consalvo" userId="4eec8f038ea35e7d" providerId="LiveId" clId="{1AA64BC7-6B9A-402F-B83F-B9472F65426B}" dt="2020-11-19T13:24:47.074" v="891" actId="26606"/>
          <ac:grpSpMkLst>
            <pc:docMk/>
            <pc:sldMk cId="1784582693" sldId="262"/>
            <ac:grpSpMk id="10" creationId="{15502586-682B-4EDF-9515-674BB4E1CD13}"/>
          </ac:grpSpMkLst>
        </pc:grpChg>
        <pc:grpChg chg="add del">
          <ac:chgData name="Daniele Consalvo" userId="4eec8f038ea35e7d" providerId="LiveId" clId="{1AA64BC7-6B9A-402F-B83F-B9472F65426B}" dt="2020-11-19T13:24:30.616" v="887" actId="26606"/>
          <ac:grpSpMkLst>
            <pc:docMk/>
            <pc:sldMk cId="1784582693" sldId="262"/>
            <ac:grpSpMk id="19" creationId="{6AD0D387-1584-4477-B5F8-52B50D4F2205}"/>
          </ac:grpSpMkLst>
        </pc:grpChg>
        <pc:grpChg chg="add">
          <ac:chgData name="Daniele Consalvo" userId="4eec8f038ea35e7d" providerId="LiveId" clId="{1AA64BC7-6B9A-402F-B83F-B9472F65426B}" dt="2020-11-19T13:24:47.122" v="892" actId="26606"/>
          <ac:grpSpMkLst>
            <pc:docMk/>
            <pc:sldMk cId="1784582693" sldId="262"/>
            <ac:grpSpMk id="51" creationId="{6AD0D387-1584-4477-B5F8-52B50D4F2205}"/>
          </ac:grpSpMkLst>
        </pc:grpChg>
        <pc:picChg chg="add mod ord">
          <ac:chgData name="Daniele Consalvo" userId="4eec8f038ea35e7d" providerId="LiveId" clId="{1AA64BC7-6B9A-402F-B83F-B9472F65426B}" dt="2020-11-19T13:24:47.122" v="892" actId="26606"/>
          <ac:picMkLst>
            <pc:docMk/>
            <pc:sldMk cId="1784582693" sldId="262"/>
            <ac:picMk id="5" creationId="{F4675E47-5B83-4B3A-8777-99D1A93BF8D9}"/>
          </ac:picMkLst>
        </pc:picChg>
        <pc:picChg chg="add del">
          <ac:chgData name="Daniele Consalvo" userId="4eec8f038ea35e7d" providerId="LiveId" clId="{1AA64BC7-6B9A-402F-B83F-B9472F65426B}" dt="2020-11-19T13:24:30.616" v="887" actId="26606"/>
          <ac:picMkLst>
            <pc:docMk/>
            <pc:sldMk cId="1784582693" sldId="262"/>
            <ac:picMk id="13" creationId="{4E28A1A9-FB81-4816-AAEA-C3B430946951}"/>
          </ac:picMkLst>
        </pc:picChg>
        <pc:picChg chg="add del">
          <ac:chgData name="Daniele Consalvo" userId="4eec8f038ea35e7d" providerId="LiveId" clId="{1AA64BC7-6B9A-402F-B83F-B9472F65426B}" dt="2020-11-19T13:24:30.616" v="887" actId="26606"/>
          <ac:picMkLst>
            <pc:docMk/>
            <pc:sldMk cId="1784582693" sldId="262"/>
            <ac:picMk id="17" creationId="{AF0552B8-DE8C-40DF-B29F-1728E6A10619}"/>
          </ac:picMkLst>
        </pc:picChg>
        <pc:picChg chg="add">
          <ac:chgData name="Daniele Consalvo" userId="4eec8f038ea35e7d" providerId="LiveId" clId="{1AA64BC7-6B9A-402F-B83F-B9472F65426B}" dt="2020-11-19T13:24:47.122" v="892" actId="26606"/>
          <ac:picMkLst>
            <pc:docMk/>
            <pc:sldMk cId="1784582693" sldId="262"/>
            <ac:picMk id="48" creationId="{4E28A1A9-FB81-4816-AAEA-C3B430946951}"/>
          </ac:picMkLst>
        </pc:picChg>
        <pc:picChg chg="add">
          <ac:chgData name="Daniele Consalvo" userId="4eec8f038ea35e7d" providerId="LiveId" clId="{1AA64BC7-6B9A-402F-B83F-B9472F65426B}" dt="2020-11-19T13:24:47.122" v="892" actId="26606"/>
          <ac:picMkLst>
            <pc:docMk/>
            <pc:sldMk cId="1784582693" sldId="262"/>
            <ac:picMk id="50" creationId="{AF0552B8-DE8C-40DF-B29F-1728E6A10619}"/>
          </ac:picMkLst>
        </pc:picChg>
      </pc:sldChg>
      <pc:sldChg chg="addSp delSp modSp new mod modAnim">
        <pc:chgData name="Daniele Consalvo" userId="4eec8f038ea35e7d" providerId="LiveId" clId="{1AA64BC7-6B9A-402F-B83F-B9472F65426B}" dt="2020-11-19T14:14:40.897" v="1062" actId="1076"/>
        <pc:sldMkLst>
          <pc:docMk/>
          <pc:sldMk cId="118359227" sldId="263"/>
        </pc:sldMkLst>
        <pc:spChg chg="mod">
          <ac:chgData name="Daniele Consalvo" userId="4eec8f038ea35e7d" providerId="LiveId" clId="{1AA64BC7-6B9A-402F-B83F-B9472F65426B}" dt="2020-11-19T14:02:52.125" v="952" actId="1076"/>
          <ac:spMkLst>
            <pc:docMk/>
            <pc:sldMk cId="118359227" sldId="263"/>
            <ac:spMk id="2" creationId="{D35E4016-3C57-4112-990D-3DAE1723DE01}"/>
          </ac:spMkLst>
        </pc:spChg>
        <pc:spChg chg="del mod">
          <ac:chgData name="Daniele Consalvo" userId="4eec8f038ea35e7d" providerId="LiveId" clId="{1AA64BC7-6B9A-402F-B83F-B9472F65426B}" dt="2020-11-19T14:02:55.570" v="953" actId="478"/>
          <ac:spMkLst>
            <pc:docMk/>
            <pc:sldMk cId="118359227" sldId="263"/>
            <ac:spMk id="3" creationId="{FBC973F3-8384-4E5D-AF17-63DCF5940BFE}"/>
          </ac:spMkLst>
        </pc:spChg>
        <pc:spChg chg="add mod">
          <ac:chgData name="Daniele Consalvo" userId="4eec8f038ea35e7d" providerId="LiveId" clId="{1AA64BC7-6B9A-402F-B83F-B9472F65426B}" dt="2020-11-19T14:14:40.897" v="1062" actId="1076"/>
          <ac:spMkLst>
            <pc:docMk/>
            <pc:sldMk cId="118359227" sldId="263"/>
            <ac:spMk id="10" creationId="{553AA0F8-FFE3-4E5F-9425-329B0313D362}"/>
          </ac:spMkLst>
        </pc:spChg>
        <pc:picChg chg="add mod">
          <ac:chgData name="Daniele Consalvo" userId="4eec8f038ea35e7d" providerId="LiveId" clId="{1AA64BC7-6B9A-402F-B83F-B9472F65426B}" dt="2020-11-19T14:03:43.567" v="971" actId="1076"/>
          <ac:picMkLst>
            <pc:docMk/>
            <pc:sldMk cId="118359227" sldId="263"/>
            <ac:picMk id="5" creationId="{C77D5832-B3EF-43EB-B75F-983458C791CF}"/>
          </ac:picMkLst>
        </pc:picChg>
        <pc:picChg chg="add mod">
          <ac:chgData name="Daniele Consalvo" userId="4eec8f038ea35e7d" providerId="LiveId" clId="{1AA64BC7-6B9A-402F-B83F-B9472F65426B}" dt="2020-11-19T14:04:10.174" v="975" actId="1076"/>
          <ac:picMkLst>
            <pc:docMk/>
            <pc:sldMk cId="118359227" sldId="263"/>
            <ac:picMk id="7" creationId="{7A7ECE25-DA9F-424F-AC6F-8CC46ADF5256}"/>
          </ac:picMkLst>
        </pc:picChg>
        <pc:picChg chg="add mod">
          <ac:chgData name="Daniele Consalvo" userId="4eec8f038ea35e7d" providerId="LiveId" clId="{1AA64BC7-6B9A-402F-B83F-B9472F65426B}" dt="2020-11-19T14:03:52.210" v="973" actId="1076"/>
          <ac:picMkLst>
            <pc:docMk/>
            <pc:sldMk cId="118359227" sldId="263"/>
            <ac:picMk id="9" creationId="{45FB6693-6530-4AE4-9870-2DBB445BF30A}"/>
          </ac:picMkLst>
        </pc:picChg>
        <pc:picChg chg="add mod">
          <ac:chgData name="Daniele Consalvo" userId="4eec8f038ea35e7d" providerId="LiveId" clId="{1AA64BC7-6B9A-402F-B83F-B9472F65426B}" dt="2020-11-19T14:05:55.780" v="1002" actId="14100"/>
          <ac:picMkLst>
            <pc:docMk/>
            <pc:sldMk cId="118359227" sldId="263"/>
            <ac:picMk id="12" creationId="{1618DC79-6F7A-4607-A4C9-924DA6125154}"/>
          </ac:picMkLst>
        </pc:picChg>
        <pc:picChg chg="add mod">
          <ac:chgData name="Daniele Consalvo" userId="4eec8f038ea35e7d" providerId="LiveId" clId="{1AA64BC7-6B9A-402F-B83F-B9472F65426B}" dt="2020-11-19T14:05:44.917" v="999" actId="1076"/>
          <ac:picMkLst>
            <pc:docMk/>
            <pc:sldMk cId="118359227" sldId="263"/>
            <ac:picMk id="14" creationId="{ADA2C165-93EE-44E7-81DE-E3E41DC01824}"/>
          </ac:picMkLst>
        </pc:picChg>
      </pc:sldChg>
    </pc:docChg>
  </pc:docChgLst>
  <pc:docChgLst>
    <pc:chgData name="Daniele Consalvo" userId="4eec8f038ea35e7d" providerId="LiveId" clId="{8721F4CD-1504-034D-B46F-67BB3C040B78}"/>
    <pc:docChg chg="modSld">
      <pc:chgData name="Daniele Consalvo" userId="4eec8f038ea35e7d" providerId="LiveId" clId="{8721F4CD-1504-034D-B46F-67BB3C040B78}" dt="2020-11-20T07:31:18.656" v="29" actId="20577"/>
      <pc:docMkLst>
        <pc:docMk/>
      </pc:docMkLst>
      <pc:sldChg chg="modNotesTx">
        <pc:chgData name="Daniele Consalvo" userId="4eec8f038ea35e7d" providerId="LiveId" clId="{8721F4CD-1504-034D-B46F-67BB3C040B78}" dt="2020-11-20T07:30:02.797" v="21" actId="20577"/>
        <pc:sldMkLst>
          <pc:docMk/>
          <pc:sldMk cId="1902614300" sldId="258"/>
        </pc:sldMkLst>
      </pc:sldChg>
      <pc:sldChg chg="modNotesTx">
        <pc:chgData name="Daniele Consalvo" userId="4eec8f038ea35e7d" providerId="LiveId" clId="{8721F4CD-1504-034D-B46F-67BB3C040B78}" dt="2020-11-20T07:31:18.656" v="29" actId="20577"/>
        <pc:sldMkLst>
          <pc:docMk/>
          <pc:sldMk cId="1680302083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6615-4E7C-460F-96E8-23B707B2942F}" type="datetimeFigureOut">
              <a:rPr lang="it-IT" smtClean="0"/>
              <a:t>17/12/2020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D1414-AB9F-4C8F-82F1-1F7AC2E746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69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a tutti, siamo il gruppo 17 e questa è la presentazione del progetto di software engineering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D1414-AB9F-4C8F-82F1-1F7AC2E7467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76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problema che è stato affrontato riguarda la gestione delle attività di manutenzione.</a:t>
            </a:r>
          </a:p>
          <a:p>
            <a:endParaRPr lang="it-IT" dirty="0"/>
          </a:p>
          <a:p>
            <a:r>
              <a:rPr lang="it-IT" dirty="0"/>
              <a:t>Una manutenzione è un’attività molto importante e vitale da svolgere </a:t>
            </a:r>
            <a:r>
              <a:rPr lang="it-IT" dirty="0" err="1"/>
              <a:t>al’interno</a:t>
            </a:r>
            <a:r>
              <a:rPr lang="it-IT" dirty="0"/>
              <a:t> di un’industria di produzione</a:t>
            </a:r>
          </a:p>
          <a:p>
            <a:endParaRPr lang="it-IT" dirty="0"/>
          </a:p>
          <a:p>
            <a:r>
              <a:rPr lang="it-IT" dirty="0"/>
              <a:t>Questa consiste nel svolgere una determinata attività per garantire il corretto funzionamento di un qualsiasi macchinario</a:t>
            </a:r>
          </a:p>
          <a:p>
            <a:endParaRPr lang="it-IT" dirty="0"/>
          </a:p>
          <a:p>
            <a:r>
              <a:rPr lang="it-IT" dirty="0"/>
              <a:t>Una manutenzione mal fatta o mal gestita può portare a danni irreparabili e soprattutto costosi</a:t>
            </a:r>
          </a:p>
          <a:p>
            <a:endParaRPr lang="it-IT" dirty="0"/>
          </a:p>
          <a:p>
            <a:r>
              <a:rPr lang="it-IT" dirty="0"/>
              <a:t>Per questo c’è bisogno di garantire una corretta gestione delle attività di manutenzione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D1414-AB9F-4C8F-82F1-1F7AC2E746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98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la realizzazione del progetto è stata utilizzata la metodologia agile SCRUM utilizzando l’app di TRELLO come strumento di supporto</a:t>
            </a:r>
          </a:p>
          <a:p>
            <a:endParaRPr lang="it-IT" dirty="0"/>
          </a:p>
          <a:p>
            <a:r>
              <a:rPr lang="it-IT" dirty="0"/>
              <a:t>La quale ci ha permesso di organizzare le user stories, il product backlog, lo sprint planning, lo sprint </a:t>
            </a:r>
            <a:r>
              <a:rPr lang="it-IT" dirty="0" err="1"/>
              <a:t>blacklog</a:t>
            </a:r>
            <a:r>
              <a:rPr lang="it-IT" dirty="0"/>
              <a:t> e altri artefatti utili al conseguimento dell’obiettivo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D1414-AB9F-4C8F-82F1-1F7AC2E746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87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 documento dei requisiti che ci è stato fornito sono state estrapolate le seguenti user stories che, in base alle etichette, sono state divise in quelle </a:t>
            </a:r>
          </a:p>
          <a:p>
            <a:endParaRPr lang="it-IT" dirty="0"/>
          </a:p>
          <a:p>
            <a:r>
              <a:rPr lang="it-IT" dirty="0"/>
              <a:t>che riguardano il planner, ovvero colui che gestisce La pianificazione delle attività di </a:t>
            </a:r>
            <a:r>
              <a:rPr lang="it-IT" dirty="0" err="1"/>
              <a:t>manutenzione,e</a:t>
            </a:r>
            <a:r>
              <a:rPr lang="it-IT" dirty="0"/>
              <a:t> quelle che riguardano l’Admin</a:t>
            </a:r>
            <a:r>
              <a:rPr lang="it-IT"/>
              <a:t>. </a:t>
            </a:r>
          </a:p>
          <a:p>
            <a:endParaRPr lang="it-IT" dirty="0"/>
          </a:p>
          <a:p>
            <a:r>
              <a:rPr lang="it-IT" dirty="0"/>
              <a:t>Quest’ultimo, avendo  la possibilità di gestire sia il sistema e gli utenti appartenenti ad esse, sia il database, è stato diviso in System Administrator e Admin/database.</a:t>
            </a:r>
          </a:p>
          <a:p>
            <a:r>
              <a:rPr lang="it-IT" dirty="0"/>
              <a:t>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D1414-AB9F-4C8F-82F1-1F7AC2E746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99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Per quanto riguarda l’architettura di massima, essa consta di due macro-blocchi principali: </a:t>
            </a:r>
            <a:r>
              <a:rPr lang="it-IT" b="0" i="0" dirty="0" err="1">
                <a:solidFill>
                  <a:srgbClr val="172B4D"/>
                </a:solidFill>
                <a:effectLst/>
                <a:latin typeface="-apple-system"/>
              </a:rPr>
              <a:t>Maintenance</a:t>
            </a: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 Management e User and System Management.</a:t>
            </a:r>
          </a:p>
          <a:p>
            <a:br>
              <a:rPr lang="it-IT" dirty="0"/>
            </a:b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Il primo si occupa della gestione delle manutenzioni al quale hanno accesso il Planner e il </a:t>
            </a:r>
            <a:r>
              <a:rPr lang="it-IT" b="0" i="0" dirty="0" err="1">
                <a:solidFill>
                  <a:srgbClr val="172B4D"/>
                </a:solidFill>
                <a:effectLst/>
                <a:latin typeface="-apple-system"/>
              </a:rPr>
              <a:t>Maintainer</a:t>
            </a: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. </a:t>
            </a:r>
          </a:p>
          <a:p>
            <a:endParaRPr lang="it-IT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Il secondo si occupa della gestione degli utenti e del database al quale ha accesso l’amministratore di sistema.</a:t>
            </a:r>
          </a:p>
          <a:p>
            <a:br>
              <a:rPr lang="it-IT" dirty="0"/>
            </a:b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Gli attori principali (Planner e </a:t>
            </a:r>
            <a:r>
              <a:rPr lang="it-IT" b="0" i="0" dirty="0" err="1">
                <a:solidFill>
                  <a:srgbClr val="172B4D"/>
                </a:solidFill>
                <a:effectLst/>
                <a:latin typeface="-apple-system"/>
              </a:rPr>
              <a:t>Maintainer</a:t>
            </a: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) accedono rispettivamente alle loro interfacce grafiche (rappresentate dai componenti Planner Interface e </a:t>
            </a:r>
            <a:r>
              <a:rPr lang="it-IT" b="0" i="0" dirty="0" err="1">
                <a:solidFill>
                  <a:srgbClr val="172B4D"/>
                </a:solidFill>
                <a:effectLst/>
                <a:latin typeface="-apple-system"/>
              </a:rPr>
              <a:t>Mainteiner</a:t>
            </a: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 Interface). </a:t>
            </a:r>
          </a:p>
          <a:p>
            <a:endParaRPr lang="it-IT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Questi due componenti comunicano con un altro a livello sottostante che va a rappresentare la logica del programma. Quest’ultimo ha il compito di comunicare con il database.</a:t>
            </a:r>
          </a:p>
          <a:p>
            <a:endParaRPr lang="it-IT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 La stessa cosa accade per l’attore Admin. Esso accede alla sua interfaccia che, sfruttando i servizi del componente </a:t>
            </a:r>
            <a:r>
              <a:rPr lang="it-IT" b="0" i="0" dirty="0" err="1">
                <a:solidFill>
                  <a:srgbClr val="172B4D"/>
                </a:solidFill>
                <a:effectLst/>
                <a:latin typeface="-apple-system"/>
              </a:rPr>
              <a:t>sottosante</a:t>
            </a: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 gli consente di accedere al database.</a:t>
            </a:r>
          </a:p>
          <a:p>
            <a:br>
              <a:rPr lang="it-IT" dirty="0"/>
            </a:b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La nostra architettura segue quindi il pattern di un’architettura </a:t>
            </a:r>
            <a:r>
              <a:rPr lang="it-IT" b="0" i="0">
                <a:solidFill>
                  <a:srgbClr val="172B4D"/>
                </a:solidFill>
                <a:effectLst/>
                <a:latin typeface="-apple-system"/>
              </a:rPr>
              <a:t>a livelli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D1414-AB9F-4C8F-82F1-1F7AC2E746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40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Abbiamo anche realizzato un prima bozza del diagramma UML, il quale descrive la logica del programma e va ad unire la comunicazione fra le interfacce grafiche (quindi gli attori) e il database. </a:t>
            </a:r>
          </a:p>
          <a:p>
            <a:endParaRPr lang="it-IT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Abbiamo quindi individuato 3 classi principali (</a:t>
            </a:r>
            <a:r>
              <a:rPr lang="it-IT" b="0" i="0" dirty="0" err="1">
                <a:solidFill>
                  <a:srgbClr val="172B4D"/>
                </a:solidFill>
                <a:effectLst/>
                <a:latin typeface="-apple-system"/>
              </a:rPr>
              <a:t>Admin,Planner</a:t>
            </a: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 e </a:t>
            </a:r>
            <a:r>
              <a:rPr lang="it-IT" b="0" i="0" dirty="0" err="1">
                <a:solidFill>
                  <a:srgbClr val="172B4D"/>
                </a:solidFill>
                <a:effectLst/>
                <a:latin typeface="-apple-system"/>
              </a:rPr>
              <a:t>Mainteiner</a:t>
            </a: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) e la classe Activity estesa da </a:t>
            </a:r>
            <a:r>
              <a:rPr lang="it-IT" b="0" i="0" dirty="0" err="1">
                <a:solidFill>
                  <a:srgbClr val="172B4D"/>
                </a:solidFill>
                <a:effectLst/>
                <a:latin typeface="-apple-system"/>
              </a:rPr>
              <a:t>PlannedActivity</a:t>
            </a: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 e </a:t>
            </a:r>
            <a:r>
              <a:rPr lang="it-IT" b="0" i="0" dirty="0" err="1">
                <a:solidFill>
                  <a:srgbClr val="172B4D"/>
                </a:solidFill>
                <a:effectLst/>
                <a:latin typeface="-apple-system"/>
              </a:rPr>
              <a:t>UnplannedActivity</a:t>
            </a:r>
            <a:r>
              <a:rPr lang="it-IT" b="0" i="0" dirty="0">
                <a:solidFill>
                  <a:srgbClr val="172B4D"/>
                </a:solidFill>
                <a:effectLst/>
                <a:latin typeface="-apple-system"/>
              </a:rPr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D1414-AB9F-4C8F-82F1-1F7AC2E746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51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product backlog è stato costruito grazie alle user stories. Qui di fianco ne abbiamo messe solamente alcune e ad ognuna di esse è stata assegnata una priorità come è visibile dall’etichetta.</a:t>
            </a:r>
          </a:p>
          <a:p>
            <a:endParaRPr lang="it-IT" dirty="0"/>
          </a:p>
          <a:p>
            <a:r>
              <a:rPr lang="it-IT" dirty="0"/>
              <a:t>Esse sono distinte tra high </a:t>
            </a:r>
            <a:r>
              <a:rPr lang="it-IT" dirty="0" err="1"/>
              <a:t>priority</a:t>
            </a:r>
            <a:r>
              <a:rPr lang="it-IT" dirty="0"/>
              <a:t>, medium </a:t>
            </a:r>
            <a:r>
              <a:rPr lang="it-IT" dirty="0" err="1"/>
              <a:t>priority</a:t>
            </a:r>
            <a:r>
              <a:rPr lang="it-IT" dirty="0"/>
              <a:t> e low </a:t>
            </a:r>
            <a:r>
              <a:rPr lang="it-IT" dirty="0" err="1"/>
              <a:t>priority</a:t>
            </a:r>
            <a:r>
              <a:rPr lang="it-IT" dirty="0"/>
              <a:t> in base alla importanza delle funzionalità che offrono al sistema. </a:t>
            </a:r>
          </a:p>
          <a:p>
            <a:endParaRPr lang="it-IT" dirty="0"/>
          </a:p>
          <a:p>
            <a:r>
              <a:rPr lang="it-IT" dirty="0"/>
              <a:t>Infine è stata fatta un’analisi dell’</a:t>
            </a:r>
            <a:r>
              <a:rPr lang="it-IT" dirty="0" err="1"/>
              <a:t>effort</a:t>
            </a:r>
            <a:r>
              <a:rPr lang="it-IT" dirty="0"/>
              <a:t> per ognuna di esse, attribuendo un certo numero di story points.</a:t>
            </a:r>
          </a:p>
          <a:p>
            <a:endParaRPr lang="it-IT" dirty="0"/>
          </a:p>
          <a:p>
            <a:r>
              <a:rPr lang="it-IT" dirty="0"/>
              <a:t>I requisiti del planner sono quelli con priorità più alta perché riteniamo che svolga le principali funzionalità dell’applicazione.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D1414-AB9F-4C8F-82F1-1F7AC2E746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51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il primo sprint backlog, tra i vari item abbiamo scelto quelli a priorità maggiore, i quali ci permettono di rilasciare una prima release di valore grazie alla quale il planner potrà gestire</a:t>
            </a:r>
            <a:r>
              <a:rPr lang="it-IT"/>
              <a:t> le</a:t>
            </a:r>
            <a:r>
              <a:rPr lang="it-IT" dirty="0"/>
              <a:t> attività di manutenzione e assegnarle ad un manutentore.</a:t>
            </a:r>
          </a:p>
          <a:p>
            <a:endParaRPr lang="it-IT" dirty="0"/>
          </a:p>
          <a:p>
            <a:r>
              <a:rPr lang="it-IT" dirty="0"/>
              <a:t>Per la prima sprint ci siamo prefissati un numero di 30 story points da consumare in base agli item scelti.</a:t>
            </a:r>
          </a:p>
          <a:p>
            <a:endParaRPr lang="it-IT" dirty="0"/>
          </a:p>
          <a:p>
            <a:r>
              <a:rPr lang="it-IT" dirty="0"/>
              <a:t>Per ogni user story è stata fatta una pianificazione su ciò che deve essere eseguito per realizzarla. Questo è stato fatto aggiungendo una checklist per ogni item.</a:t>
            </a:r>
          </a:p>
          <a:p>
            <a:endParaRPr lang="it-IT" dirty="0"/>
          </a:p>
          <a:p>
            <a:r>
              <a:rPr lang="it-IT" dirty="0"/>
              <a:t>Abbiamo dato una definizione di </a:t>
            </a:r>
            <a:r>
              <a:rPr lang="it-IT" dirty="0" err="1"/>
              <a:t>done</a:t>
            </a:r>
            <a:r>
              <a:rPr lang="it-IT" dirty="0"/>
              <a:t> per una user story ovvero quando risponde correttamente a tutti i test effettuati su di essa, garantendo un corretto funzionamento del sistema.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D1414-AB9F-4C8F-82F1-1F7AC2E746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70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934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14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6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8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6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1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9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58DA2-B619-4FC6-871C-9B8A5F563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it-IT" sz="4400" b="1" dirty="0">
                <a:ln>
                  <a:solidFill>
                    <a:schemeClr val="bg1"/>
                  </a:solidFill>
                </a:ln>
              </a:rPr>
              <a:t>Software engineering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D0704E-5C36-4CC2-A3D0-82241363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fr-FR" b="1" dirty="0">
                <a:ln>
                  <a:solidFill>
                    <a:schemeClr val="bg1"/>
                  </a:solidFill>
                </a:ln>
              </a:rPr>
              <a:t>PROFESSIONAL MAINTENANCE APPLICATION </a:t>
            </a:r>
            <a:endParaRPr lang="it-IT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652E7EB9-3F10-4FBD-9BE6-2227E1B3EA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18" t="-85080" r="-56941" b="-85080"/>
          <a:stretch/>
        </p:blipFill>
        <p:spPr>
          <a:xfrm>
            <a:off x="1532466" y="1179447"/>
            <a:ext cx="3525628" cy="28995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9770C3-E01E-49BB-B63D-5175BE7013A9}"/>
              </a:ext>
            </a:extLst>
          </p:cNvPr>
          <p:cNvSpPr txBox="1"/>
          <p:nvPr/>
        </p:nvSpPr>
        <p:spPr>
          <a:xfrm>
            <a:off x="2091460" y="3186404"/>
            <a:ext cx="2407640" cy="1785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GRUPPO 17: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Consalvo Daniele;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Cretella Alessio;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D’Andrea Rossella;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De Vivo Aniello.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70C4C9-E586-473D-BD81-930B62309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660" y="4312175"/>
            <a:ext cx="2545825" cy="25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5C8A4D-81B4-4A1C-BAF1-45434792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24" y="323243"/>
            <a:ext cx="5019131" cy="1478570"/>
          </a:xfrm>
        </p:spPr>
        <p:txBody>
          <a:bodyPr>
            <a:normAutofit/>
          </a:bodyPr>
          <a:lstStyle/>
          <a:p>
            <a:r>
              <a:rPr lang="it-IT" sz="3200" b="1" dirty="0">
                <a:ln>
                  <a:solidFill>
                    <a:schemeClr val="bg1"/>
                  </a:solidFill>
                </a:ln>
              </a:rPr>
              <a:t>DESCRIZIONE DEL PROBLEMA AFFRONTATO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DCA070-8D8E-4AC0-BA97-8DCE81FB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" y="1674528"/>
            <a:ext cx="5159375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800" dirty="0"/>
              <a:t>La manutenzione è </a:t>
            </a:r>
            <a:r>
              <a:rPr lang="it-IT" sz="1800" b="1" i="1" dirty="0"/>
              <a:t>un’attività molto importante </a:t>
            </a:r>
            <a:r>
              <a:rPr lang="it-IT" sz="1800" dirty="0"/>
              <a:t>e vitale da svolgere all’interno di un’industria di produzione;</a:t>
            </a:r>
          </a:p>
          <a:p>
            <a:pPr>
              <a:lnSpc>
                <a:spcPct val="110000"/>
              </a:lnSpc>
            </a:pPr>
            <a:r>
              <a:rPr lang="it-IT" sz="1800" dirty="0"/>
              <a:t>Questa consiste nel svolgere una determinata attività per garantire il </a:t>
            </a:r>
            <a:r>
              <a:rPr lang="it-IT" sz="1800" b="1" i="1" dirty="0"/>
              <a:t>corretto funzionamento</a:t>
            </a:r>
            <a:r>
              <a:rPr lang="it-IT" sz="1800" dirty="0"/>
              <a:t> di un qualsiasi macchinario;</a:t>
            </a:r>
          </a:p>
          <a:p>
            <a:pPr>
              <a:lnSpc>
                <a:spcPct val="110000"/>
              </a:lnSpc>
            </a:pPr>
            <a:r>
              <a:rPr lang="it-IT" sz="1800" dirty="0"/>
              <a:t>Una manutenzione mal fatta o mal gestita può portare a </a:t>
            </a:r>
            <a:r>
              <a:rPr lang="it-IT" sz="1800" b="1" i="1" dirty="0"/>
              <a:t>danni irreparabili </a:t>
            </a:r>
            <a:r>
              <a:rPr lang="it-IT" sz="1800" dirty="0"/>
              <a:t>e soprattutto costosi;</a:t>
            </a:r>
          </a:p>
          <a:p>
            <a:pPr>
              <a:lnSpc>
                <a:spcPct val="110000"/>
              </a:lnSpc>
            </a:pPr>
            <a:r>
              <a:rPr lang="it-IT" sz="1800" dirty="0"/>
              <a:t>C’è bisogno di </a:t>
            </a:r>
            <a:r>
              <a:rPr lang="it-IT" sz="1800" b="1" i="1" dirty="0"/>
              <a:t>garantire una corretta gestione delle attività di manutenzione.</a:t>
            </a:r>
          </a:p>
          <a:p>
            <a:pPr>
              <a:lnSpc>
                <a:spcPct val="110000"/>
              </a:lnSpc>
            </a:pPr>
            <a:endParaRPr lang="it-IT" sz="1700" dirty="0"/>
          </a:p>
          <a:p>
            <a:pPr>
              <a:lnSpc>
                <a:spcPct val="110000"/>
              </a:lnSpc>
            </a:pPr>
            <a:endParaRPr lang="it-IT" sz="1700" dirty="0"/>
          </a:p>
        </p:txBody>
      </p:sp>
      <p:pic>
        <p:nvPicPr>
          <p:cNvPr id="5" name="Immagine 4" descr="Immagine che contiene giocattolo&#10;&#10;Descrizione generata automaticamente">
            <a:extLst>
              <a:ext uri="{FF2B5EF4-FFF2-40B4-BE49-F238E27FC236}">
                <a16:creationId xmlns:a16="http://schemas.microsoft.com/office/drawing/2014/main" id="{8E403CB7-F966-4115-9442-1C85DAA18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0421"/>
            <a:ext cx="5456279" cy="40922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0102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8C2D204-A654-4341-AA14-84588D74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err="1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Strumento</a:t>
            </a: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 di </a:t>
            </a:r>
            <a:r>
              <a:rPr lang="en-US" sz="3200" b="1" dirty="0" err="1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supporto</a:t>
            </a: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: </a:t>
            </a:r>
            <a:r>
              <a:rPr lang="en-US" sz="3200" b="1" dirty="0" err="1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trello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EB8A55-DB72-491E-AB16-B105F1F433F0}"/>
              </a:ext>
            </a:extLst>
          </p:cNvPr>
          <p:cNvSpPr txBox="1"/>
          <p:nvPr/>
        </p:nvSpPr>
        <p:spPr>
          <a:xfrm>
            <a:off x="844620" y="2249487"/>
            <a:ext cx="2862444" cy="395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User stories;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Product backlog;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Sprint Planning;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Sprint Backlog;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Archittettura;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….</a:t>
            </a:r>
          </a:p>
        </p:txBody>
      </p:sp>
      <p:grpSp>
        <p:nvGrpSpPr>
          <p:cNvPr id="51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675E47-5B83-4B3A-8777-99D1A93BF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1570301"/>
            <a:ext cx="6844045" cy="3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2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E4016-3C57-4112-990D-3DAE1723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74259"/>
            <a:ext cx="9905998" cy="1478570"/>
          </a:xfrm>
        </p:spPr>
        <p:txBody>
          <a:bodyPr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USER STORIES: planner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7D5832-B3EF-43EB-B75F-983458C79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733" y="1166460"/>
            <a:ext cx="1663786" cy="415311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7ECE25-DA9F-424F-AC6F-8CC46ADF5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91" y="1166459"/>
            <a:ext cx="1682836" cy="4153113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FB6693-6530-4AE4-9870-2DBB445BF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166459"/>
            <a:ext cx="1625684" cy="4153113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553AA0F8-FFE3-4E5F-9425-329B0313D362}"/>
              </a:ext>
            </a:extLst>
          </p:cNvPr>
          <p:cNvSpPr txBox="1">
            <a:spLocks/>
          </p:cNvSpPr>
          <p:nvPr/>
        </p:nvSpPr>
        <p:spPr>
          <a:xfrm>
            <a:off x="1143001" y="-69899"/>
            <a:ext cx="9905998" cy="86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USER STORIES: admin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18DC79-6F7A-4607-A4C9-924DA6125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13" y="1166459"/>
            <a:ext cx="1606633" cy="4392929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A2C165-93EE-44E7-81DE-E3E41DC01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77" y="1177663"/>
            <a:ext cx="1676486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109F2-15F2-49B4-872C-4BDA7354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189117"/>
            <a:ext cx="10026650" cy="655637"/>
          </a:xfrm>
        </p:spPr>
        <p:txBody>
          <a:bodyPr/>
          <a:lstStyle/>
          <a:p>
            <a:pPr algn="ctr"/>
            <a:r>
              <a:rPr lang="it-IT" b="1">
                <a:ln>
                  <a:solidFill>
                    <a:schemeClr val="bg1"/>
                  </a:solidFill>
                </a:ln>
              </a:rPr>
              <a:t>ARCHITETTURA DI MASSIMA</a:t>
            </a:r>
            <a:endParaRPr lang="it-IT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2F8845-CA41-4984-9066-6EF8660DEB62}"/>
              </a:ext>
            </a:extLst>
          </p:cNvPr>
          <p:cNvSpPr txBox="1"/>
          <p:nvPr/>
        </p:nvSpPr>
        <p:spPr>
          <a:xfrm>
            <a:off x="4086104" y="1313402"/>
            <a:ext cx="7507346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Nella nostra architettura di massima abbiamo individuato </a:t>
            </a:r>
            <a:r>
              <a:rPr lang="it-IT" sz="2000" b="1" i="1" dirty="0"/>
              <a:t>2 macro blocchi</a:t>
            </a:r>
            <a:r>
              <a:rPr lang="it-I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i="1" dirty="0" err="1"/>
              <a:t>Maintenance</a:t>
            </a:r>
            <a:r>
              <a:rPr lang="it-IT" sz="2000" b="1" i="1" dirty="0"/>
              <a:t> management</a:t>
            </a:r>
            <a:r>
              <a:rPr lang="it-IT" sz="2000" dirty="0"/>
              <a:t>, blocco che si occupa della gestione delle manutenzioni al quale hanno accesso il Planner e il </a:t>
            </a:r>
            <a:r>
              <a:rPr lang="it-IT" sz="2000" dirty="0" err="1"/>
              <a:t>Maintainer</a:t>
            </a:r>
            <a:r>
              <a:rPr lang="it-I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i="1" dirty="0"/>
              <a:t>User and system management</a:t>
            </a:r>
            <a:r>
              <a:rPr lang="it-IT" sz="2000" dirty="0"/>
              <a:t>, blocco che si occupa della gestione degli utenti e del sistema(DB) al quale ha accesso l’amministratore di sistema.</a:t>
            </a:r>
          </a:p>
          <a:p>
            <a:endParaRPr lang="it-IT" sz="2000" dirty="0"/>
          </a:p>
          <a:p>
            <a:r>
              <a:rPr lang="it-IT" sz="2000" dirty="0"/>
              <a:t>Il </a:t>
            </a:r>
            <a:r>
              <a:rPr lang="it-IT" sz="2000" b="1" i="1" dirty="0"/>
              <a:t>Planner</a:t>
            </a:r>
            <a:r>
              <a:rPr lang="it-IT" sz="2000" dirty="0"/>
              <a:t>, il </a:t>
            </a:r>
            <a:r>
              <a:rPr lang="it-IT" sz="2000" b="1" i="1" dirty="0" err="1"/>
              <a:t>Maintainer</a:t>
            </a:r>
            <a:r>
              <a:rPr lang="it-IT" sz="2000" dirty="0"/>
              <a:t> e l’</a:t>
            </a:r>
            <a:r>
              <a:rPr lang="it-IT" sz="2000" b="1" i="1" dirty="0"/>
              <a:t>admin</a:t>
            </a:r>
            <a:r>
              <a:rPr lang="it-IT" sz="2000" dirty="0"/>
              <a:t> accedono rispettivamente alle loro interfacce grafiche(</a:t>
            </a:r>
            <a:r>
              <a:rPr lang="it-IT" sz="2000" b="1" i="1" dirty="0"/>
              <a:t>Planner </a:t>
            </a:r>
            <a:r>
              <a:rPr lang="it-IT" sz="2000" b="1" i="1" dirty="0" err="1"/>
              <a:t>interface</a:t>
            </a:r>
            <a:r>
              <a:rPr lang="it-IT" sz="2000" b="1" i="1" dirty="0"/>
              <a:t>, </a:t>
            </a:r>
            <a:r>
              <a:rPr lang="it-IT" sz="2000" b="1" i="1" dirty="0" err="1"/>
              <a:t>Maintainer</a:t>
            </a:r>
            <a:r>
              <a:rPr lang="it-IT" sz="2000" b="1" i="1" dirty="0"/>
              <a:t> </a:t>
            </a:r>
            <a:r>
              <a:rPr lang="it-IT" sz="2000" b="1" i="1" dirty="0" err="1"/>
              <a:t>interface</a:t>
            </a:r>
            <a:r>
              <a:rPr lang="it-IT" sz="2000" b="1" i="1" dirty="0"/>
              <a:t> e Admin </a:t>
            </a:r>
            <a:r>
              <a:rPr lang="it-IT" sz="2000" b="1" i="1" dirty="0" err="1"/>
              <a:t>interface</a:t>
            </a:r>
            <a:r>
              <a:rPr lang="it-IT" sz="2000" dirty="0"/>
              <a:t>).</a:t>
            </a:r>
          </a:p>
          <a:p>
            <a:endParaRPr lang="it-IT" sz="2000" dirty="0"/>
          </a:p>
          <a:p>
            <a:r>
              <a:rPr lang="it-IT" sz="2000" dirty="0"/>
              <a:t>Queste ultime fanno uso del componente che rappresenta la logica del programma per poter </a:t>
            </a:r>
            <a:r>
              <a:rPr lang="it-IT" sz="2000" b="1" i="1" dirty="0"/>
              <a:t>accedere al database</a:t>
            </a:r>
            <a:r>
              <a:rPr lang="it-IT" sz="2000" dirty="0"/>
              <a:t>. 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F8B1019-00C0-42CC-82B0-484276ED9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" y="844754"/>
            <a:ext cx="291143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8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9397E-5C21-4418-91B9-12277A0E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82086"/>
            <a:ext cx="9905998" cy="1478570"/>
          </a:xfrm>
        </p:spPr>
        <p:txBody>
          <a:bodyPr/>
          <a:lstStyle/>
          <a:p>
            <a:pPr algn="ctr"/>
            <a:r>
              <a:rPr lang="it-IT" b="1" dirty="0">
                <a:ln>
                  <a:solidFill>
                    <a:schemeClr val="bg1"/>
                  </a:solidFill>
                </a:ln>
              </a:rPr>
              <a:t>BOZZA DIAGRAMMA DELLE CLASSI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0A41E33-AD5D-4663-A323-11831857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60" y="1196484"/>
            <a:ext cx="5175901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44D22-E69F-48C1-85C7-E3072239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755" y="-126303"/>
            <a:ext cx="9905998" cy="1478570"/>
          </a:xfrm>
        </p:spPr>
        <p:txBody>
          <a:bodyPr/>
          <a:lstStyle/>
          <a:p>
            <a:r>
              <a:rPr lang="it-IT" b="1" dirty="0">
                <a:ln>
                  <a:solidFill>
                    <a:schemeClr val="bg1"/>
                  </a:solidFill>
                </a:ln>
              </a:rPr>
              <a:t>PRODUCT BACKLOG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33ABB14-E9AB-4557-A46C-0EE7A1FF8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5" y="421071"/>
            <a:ext cx="2381582" cy="324847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4D0F70-9C4B-411C-BF79-01AD87944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73" y="2464538"/>
            <a:ext cx="2391109" cy="249589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3CEBD5-0279-4A12-AF54-D40D68236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5" y="3794044"/>
            <a:ext cx="2381582" cy="285789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324905-E2DE-468C-97D3-FFE4E607E32B}"/>
              </a:ext>
            </a:extLst>
          </p:cNvPr>
          <p:cNvSpPr txBox="1"/>
          <p:nvPr/>
        </p:nvSpPr>
        <p:spPr>
          <a:xfrm>
            <a:off x="5711149" y="1352267"/>
            <a:ext cx="58342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it-IT" sz="2000" dirty="0"/>
              <a:t>Il product backlog è stato costruito dalle user</a:t>
            </a:r>
          </a:p>
          <a:p>
            <a:pPr algn="just"/>
            <a:r>
              <a:rPr lang="it-IT" sz="2000" dirty="0"/>
              <a:t>	stories. Ad ognuna di essa abbiamo dato un</a:t>
            </a:r>
          </a:p>
          <a:p>
            <a:pPr algn="just"/>
            <a:r>
              <a:rPr lang="it-IT" sz="2000" dirty="0"/>
              <a:t>	grado di </a:t>
            </a:r>
            <a:r>
              <a:rPr lang="it-IT" sz="2000" b="1" i="1" dirty="0"/>
              <a:t>priorità</a:t>
            </a:r>
            <a:r>
              <a:rPr lang="it-IT" sz="2000" dirty="0"/>
              <a:t> e un certo numero di story points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it-IT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it-IT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it-IT" sz="2000" dirty="0"/>
              <a:t>Abbiamo assegnato ai requisiti del Planner la più</a:t>
            </a:r>
          </a:p>
          <a:p>
            <a:pPr algn="just"/>
            <a:r>
              <a:rPr lang="it-IT" sz="2000" dirty="0"/>
              <a:t>	alta priorità poiché riteniamo che esso svolga le 	funzionalità principali dell’applicazione</a:t>
            </a:r>
          </a:p>
          <a:p>
            <a:pPr algn="just"/>
            <a:endParaRPr lang="it-IT" sz="24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5F52010-7B06-45CC-85A5-211C575C1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86" y="6346746"/>
            <a:ext cx="1028626" cy="30519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7D829B9-1DCD-426A-A333-8B5D51653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98" y="6258079"/>
            <a:ext cx="1920088" cy="39386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5C7A62F-442C-48FD-AFD2-D638CC9F04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34" y="6072708"/>
            <a:ext cx="2388564" cy="57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D915A0F-21B5-4342-A53F-44318AC9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13" y="-102697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n>
                  <a:solidFill>
                    <a:schemeClr val="bg1"/>
                  </a:solidFill>
                </a:ln>
              </a:rPr>
              <a:t>1° SPRINT BACKLOG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E7F423-2C9D-4C15-9393-E96F144C2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36" y="376437"/>
            <a:ext cx="2106267" cy="61051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834BAD-68E0-45A8-AE01-70EB80DDA121}"/>
              </a:ext>
            </a:extLst>
          </p:cNvPr>
          <p:cNvSpPr txBox="1"/>
          <p:nvPr/>
        </p:nvSpPr>
        <p:spPr>
          <a:xfrm>
            <a:off x="624124" y="1055299"/>
            <a:ext cx="60421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600" dirty="0"/>
              <a:t>Tra i vari item del product backlog abbiamo scelto</a:t>
            </a:r>
          </a:p>
          <a:p>
            <a:pPr algn="just"/>
            <a:r>
              <a:rPr lang="it-IT" sz="1600" dirty="0"/>
              <a:t>    	quelli a priorità maggiore che ci permettono di </a:t>
            </a:r>
          </a:p>
          <a:p>
            <a:pPr algn="just"/>
            <a:r>
              <a:rPr lang="it-IT" sz="1600" dirty="0"/>
              <a:t>    	rilasciare una </a:t>
            </a:r>
            <a:r>
              <a:rPr lang="it-IT" sz="1600" b="1" i="1" dirty="0"/>
              <a:t>prima release di valore </a:t>
            </a:r>
            <a:r>
              <a:rPr lang="it-IT" sz="1600" dirty="0"/>
              <a:t>dove il planner potrà</a:t>
            </a:r>
          </a:p>
          <a:p>
            <a:pPr algn="just"/>
            <a:r>
              <a:rPr lang="it-IT" sz="1600" dirty="0"/>
              <a:t>    	gestire le attività di manutenzione e assegnarle ad un</a:t>
            </a:r>
          </a:p>
          <a:p>
            <a:pPr algn="just"/>
            <a:r>
              <a:rPr lang="it-IT" sz="1600" dirty="0"/>
              <a:t>    	manutentore;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600" dirty="0"/>
              <a:t>Ci siamo prefissati un numero di </a:t>
            </a:r>
            <a:r>
              <a:rPr lang="it-IT" sz="1600" b="1" i="1" dirty="0"/>
              <a:t>30 story points </a:t>
            </a:r>
            <a:r>
              <a:rPr lang="it-IT" sz="1600" dirty="0"/>
              <a:t>da </a:t>
            </a:r>
          </a:p>
          <a:p>
            <a:pPr algn="just"/>
            <a:r>
              <a:rPr lang="it-IT" sz="1600" dirty="0"/>
              <a:t>   	 consumare per la prima sprint;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600" dirty="0"/>
              <a:t>Per ogni user story è stata fatta una </a:t>
            </a:r>
            <a:r>
              <a:rPr lang="it-IT" sz="1600" b="1" i="1" dirty="0"/>
              <a:t>pianificazione</a:t>
            </a:r>
            <a:r>
              <a:rPr lang="it-IT" sz="1600" dirty="0"/>
              <a:t> su ciò che </a:t>
            </a:r>
          </a:p>
          <a:p>
            <a:pPr algn="just"/>
            <a:r>
              <a:rPr lang="it-IT" sz="1600" dirty="0"/>
              <a:t>   	deve essere eseguito per realizzarla. Questo è stato fatto </a:t>
            </a:r>
          </a:p>
          <a:p>
            <a:pPr algn="just"/>
            <a:r>
              <a:rPr lang="it-IT" sz="1600" dirty="0"/>
              <a:t>   	aggiungendo una checklist per ogni item;</a:t>
            </a:r>
          </a:p>
          <a:p>
            <a:pPr algn="just"/>
            <a:endParaRPr lang="it-IT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600" dirty="0"/>
              <a:t>Una user story si ritiene conclusa (</a:t>
            </a:r>
            <a:r>
              <a:rPr lang="it-IT" sz="1600" b="1" i="1" dirty="0" err="1"/>
              <a:t>done</a:t>
            </a:r>
            <a:r>
              <a:rPr lang="it-IT" sz="1600" dirty="0"/>
              <a:t>) quando risponde </a:t>
            </a:r>
          </a:p>
          <a:p>
            <a:pPr algn="just"/>
            <a:r>
              <a:rPr lang="it-IT" sz="1600" dirty="0"/>
              <a:t>	correttamente a tutti i test effettuati su di essa, garantendo</a:t>
            </a:r>
          </a:p>
          <a:p>
            <a:pPr algn="just"/>
            <a:r>
              <a:rPr lang="it-IT" sz="1600" dirty="0"/>
              <a:t>	un corretto funzionamento del sistema.</a:t>
            </a:r>
          </a:p>
          <a:p>
            <a:endParaRPr lang="it-IT" sz="1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0302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1071</Words>
  <Application>Microsoft Office PowerPoint</Application>
  <PresentationFormat>Widescreen</PresentationFormat>
  <Paragraphs>111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Tw Cen MT</vt:lpstr>
      <vt:lpstr>Wingdings</vt:lpstr>
      <vt:lpstr>Circuito</vt:lpstr>
      <vt:lpstr>Software engineering project</vt:lpstr>
      <vt:lpstr>DESCRIZIONE DEL PROBLEMA AFFRONTATO</vt:lpstr>
      <vt:lpstr>Strumento di supporto: trello</vt:lpstr>
      <vt:lpstr>USER STORIES: planner</vt:lpstr>
      <vt:lpstr>ARCHITETTURA DI MASSIMA</vt:lpstr>
      <vt:lpstr>BOZZA DIAGRAMMA DELLE CLASSI</vt:lpstr>
      <vt:lpstr>PRODUCT BACKLOG</vt:lpstr>
      <vt:lpstr>1° SPRINT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Daniele Consalvo</dc:creator>
  <cp:lastModifiedBy>Daniele Consalvo</cp:lastModifiedBy>
  <cp:revision>1</cp:revision>
  <dcterms:created xsi:type="dcterms:W3CDTF">2020-11-19T13:24:47Z</dcterms:created>
  <dcterms:modified xsi:type="dcterms:W3CDTF">2020-12-17T18:02:56Z</dcterms:modified>
</cp:coreProperties>
</file>