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2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2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AFAA-5E36-410C-940C-E555956D230C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D83C-491B-426D-B318-0ADB3A27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0"/>
            <a:ext cx="56102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317" y="657922"/>
            <a:ext cx="5486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Geophysical Fluid Dynamic Laboratory hurricane model (NOAA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Hurricane Weather Research and Forecasting model (NOAA/NRL/FSU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European Centre for Medium-Range Weather Forecast </a:t>
            </a:r>
            <a:r>
              <a:rPr lang="en-US" sz="2800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Global Forecast model (National Weather Service)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792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B Ngo</dc:creator>
  <cp:lastModifiedBy>Linh B Ngo</cp:lastModifiedBy>
  <cp:revision>1</cp:revision>
  <dcterms:created xsi:type="dcterms:W3CDTF">2016-12-22T19:10:04Z</dcterms:created>
  <dcterms:modified xsi:type="dcterms:W3CDTF">2016-12-22T19:12:00Z</dcterms:modified>
</cp:coreProperties>
</file>