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FA71-D7FC-488F-ACCB-9D7B995F504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69090"/>
              </p:ext>
            </p:extLst>
          </p:nvPr>
        </p:nvGraphicFramePr>
        <p:xfrm>
          <a:off x="4064000" y="417656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127" y="633515"/>
            <a:ext cx="3585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Distribution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the distribution of heat in a region over time </a:t>
            </a:r>
            <a:r>
              <a:rPr lang="en-US" dirty="0" smtClean="0"/>
              <a:t>given </a:t>
            </a:r>
            <a:r>
              <a:rPr lang="en-US" dirty="0"/>
              <a:t>a fixed heat source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019923" y="1406070"/>
            <a:ext cx="669744" cy="643810"/>
            <a:chOff x="3845294" y="881919"/>
            <a:chExt cx="751259" cy="60870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217932" y="881919"/>
              <a:ext cx="0" cy="218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313265" y="1189707"/>
              <a:ext cx="283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217932" y="1256900"/>
              <a:ext cx="4523" cy="233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845294" y="1189707"/>
              <a:ext cx="282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837" y="3093720"/>
                <a:ext cx="3804888" cy="581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" y="3093720"/>
                <a:ext cx="3804888" cy="5813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271657" y="48324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2100" y="1545624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77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57146" y="629050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509" y="3272604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16</a:t>
            </a:r>
          </a:p>
          <a:p>
            <a:r>
              <a:rPr lang="en-US" dirty="0" smtClean="0"/>
              <a:t>size = 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45294" y="881919"/>
            <a:ext cx="751259" cy="608709"/>
            <a:chOff x="3845294" y="881919"/>
            <a:chExt cx="751259" cy="608709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217932" y="881919"/>
              <a:ext cx="0" cy="18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V="1">
              <a:off x="4501818" y="1094971"/>
              <a:ext cx="0" cy="18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222455" y="1301158"/>
              <a:ext cx="0" cy="18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V="1">
              <a:off x="3940029" y="1094971"/>
              <a:ext cx="0" cy="18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7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57146" y="629050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509" y="3272604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16</a:t>
            </a:r>
          </a:p>
          <a:p>
            <a:r>
              <a:rPr lang="en-US" dirty="0" smtClean="0"/>
              <a:t>size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48606"/>
              </p:ext>
            </p:extLst>
          </p:nvPr>
        </p:nvGraphicFramePr>
        <p:xfrm>
          <a:off x="3457146" y="629050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509" y="3272604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16</a:t>
            </a:r>
          </a:p>
          <a:p>
            <a:r>
              <a:rPr lang="en-US" dirty="0" smtClean="0"/>
              <a:t>size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894216" y="1259171"/>
            <a:ext cx="731520" cy="643810"/>
            <a:chOff x="3845294" y="881919"/>
            <a:chExt cx="820554" cy="6087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217932" y="881919"/>
              <a:ext cx="0" cy="218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313265" y="1189707"/>
              <a:ext cx="3525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4217932" y="1256900"/>
              <a:ext cx="4523" cy="233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845294" y="1189707"/>
              <a:ext cx="282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47504" y="1374741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98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69833"/>
              </p:ext>
            </p:extLst>
          </p:nvPr>
        </p:nvGraphicFramePr>
        <p:xfrm>
          <a:off x="3457146" y="629050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509" y="3272604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16</a:t>
            </a:r>
          </a:p>
          <a:p>
            <a:r>
              <a:rPr lang="en-US" dirty="0" smtClean="0"/>
              <a:t>size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894216" y="1259171"/>
            <a:ext cx="731520" cy="643810"/>
            <a:chOff x="3845294" y="881919"/>
            <a:chExt cx="820554" cy="6087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217932" y="881919"/>
              <a:ext cx="0" cy="218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313265" y="1189707"/>
              <a:ext cx="3525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4217932" y="1256900"/>
              <a:ext cx="4523" cy="233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845294" y="1189707"/>
              <a:ext cx="282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47504" y="1374741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13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46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B Ngo</dc:creator>
  <cp:lastModifiedBy>Linh B Ngo</cp:lastModifiedBy>
  <cp:revision>9</cp:revision>
  <cp:lastPrinted>2016-09-15T16:36:37Z</cp:lastPrinted>
  <dcterms:created xsi:type="dcterms:W3CDTF">2016-09-14T21:57:19Z</dcterms:created>
  <dcterms:modified xsi:type="dcterms:W3CDTF">2016-09-15T16:39:07Z</dcterms:modified>
</cp:coreProperties>
</file>