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10" d="100"/>
          <a:sy n="110" d="100"/>
        </p:scale>
        <p:origin x="-107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FA71-D7FC-488F-ACCB-9D7B995F504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2DB-6769-4F3B-AB70-254F278A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7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FA71-D7FC-488F-ACCB-9D7B995F504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2DB-6769-4F3B-AB70-254F278A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4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FA71-D7FC-488F-ACCB-9D7B995F504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2DB-6769-4F3B-AB70-254F278A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3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FA71-D7FC-488F-ACCB-9D7B995F504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2DB-6769-4F3B-AB70-254F278A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4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FA71-D7FC-488F-ACCB-9D7B995F504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2DB-6769-4F3B-AB70-254F278A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1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FA71-D7FC-488F-ACCB-9D7B995F504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2DB-6769-4F3B-AB70-254F278A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7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FA71-D7FC-488F-ACCB-9D7B995F504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2DB-6769-4F3B-AB70-254F278A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FA71-D7FC-488F-ACCB-9D7B995F504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2DB-6769-4F3B-AB70-254F278A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4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FA71-D7FC-488F-ACCB-9D7B995F504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2DB-6769-4F3B-AB70-254F278A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9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FA71-D7FC-488F-ACCB-9D7B995F504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2DB-6769-4F3B-AB70-254F278A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2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FA71-D7FC-488F-ACCB-9D7B995F504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A2DB-6769-4F3B-AB70-254F278A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1FA71-D7FC-488F-ACCB-9D7B995F504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A2DB-6769-4F3B-AB70-254F278A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969090"/>
              </p:ext>
            </p:extLst>
          </p:nvPr>
        </p:nvGraphicFramePr>
        <p:xfrm>
          <a:off x="4064000" y="417656"/>
          <a:ext cx="8128000" cy="593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127" y="633515"/>
            <a:ext cx="3585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Heat Distribution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is the distribution of heat in a region over time </a:t>
            </a:r>
            <a:r>
              <a:rPr lang="en-US" dirty="0" smtClean="0"/>
              <a:t>given </a:t>
            </a:r>
            <a:r>
              <a:rPr lang="en-US" dirty="0"/>
              <a:t>a fixed heat source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019923" y="1406070"/>
            <a:ext cx="669744" cy="643810"/>
            <a:chOff x="3845294" y="881919"/>
            <a:chExt cx="751259" cy="60870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4217932" y="881919"/>
              <a:ext cx="0" cy="2185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313265" y="1189707"/>
              <a:ext cx="2832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4217932" y="1256900"/>
              <a:ext cx="4523" cy="2337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845294" y="1189707"/>
              <a:ext cx="2823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99837" y="3093720"/>
                <a:ext cx="3804888" cy="581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7" y="3093720"/>
                <a:ext cx="3804888" cy="5813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7271657" y="48324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j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62100" y="1545624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9779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57146" y="629050"/>
          <a:ext cx="8128000" cy="593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2509" y="3272604"/>
            <a:ext cx="182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16</a:t>
            </a:r>
          </a:p>
          <a:p>
            <a:r>
              <a:rPr lang="en-US" dirty="0" smtClean="0"/>
              <a:t>size = 4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45294" y="881919"/>
            <a:ext cx="751259" cy="608709"/>
            <a:chOff x="3845294" y="881919"/>
            <a:chExt cx="751259" cy="608709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4217932" y="881919"/>
              <a:ext cx="0" cy="189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 flipV="1">
              <a:off x="4501818" y="1094971"/>
              <a:ext cx="0" cy="189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222455" y="1301158"/>
              <a:ext cx="0" cy="189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6200000" flipV="1">
              <a:off x="3940029" y="1094971"/>
              <a:ext cx="0" cy="189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57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57146" y="629050"/>
          <a:ext cx="8128000" cy="593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2509" y="3272604"/>
            <a:ext cx="182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16</a:t>
            </a:r>
          </a:p>
          <a:p>
            <a:r>
              <a:rPr lang="en-US" dirty="0" smtClean="0"/>
              <a:t>size =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058195" y="1048289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195" y="1048289"/>
                <a:ext cx="83602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080545" y="1048288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545" y="1048288"/>
                <a:ext cx="836023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102895" y="1048288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95" y="1048288"/>
                <a:ext cx="836023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0125245" y="1048287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245" y="1048287"/>
                <a:ext cx="836023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058194" y="2533101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194" y="2533101"/>
                <a:ext cx="836023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073089" y="2533100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089" y="2533100"/>
                <a:ext cx="836023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102895" y="2533099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95" y="2533099"/>
                <a:ext cx="836023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0132701" y="2533099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701" y="2533099"/>
                <a:ext cx="836023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040777" y="3998996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777" y="3998996"/>
                <a:ext cx="836023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6057140" y="4017912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140" y="4017912"/>
                <a:ext cx="836023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102895" y="4017912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95" y="4017912"/>
                <a:ext cx="836023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0125244" y="4017912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244" y="4017912"/>
                <a:ext cx="836023" cy="5847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030500" y="5483808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500" y="5483808"/>
                <a:ext cx="836023" cy="58477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6057139" y="5502724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139" y="5502724"/>
                <a:ext cx="836023" cy="58477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8102895" y="5502724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95" y="5502724"/>
                <a:ext cx="836023" cy="58477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0125243" y="5502723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243" y="5502723"/>
                <a:ext cx="836023" cy="58477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6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048606"/>
              </p:ext>
            </p:extLst>
          </p:nvPr>
        </p:nvGraphicFramePr>
        <p:xfrm>
          <a:off x="3457146" y="629050"/>
          <a:ext cx="8128000" cy="593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2509" y="3272604"/>
            <a:ext cx="182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16</a:t>
            </a:r>
          </a:p>
          <a:p>
            <a:r>
              <a:rPr lang="en-US" dirty="0" smtClean="0"/>
              <a:t>size =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058195" y="1048289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195" y="1048289"/>
                <a:ext cx="83602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080545" y="1048288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545" y="1048288"/>
                <a:ext cx="836023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102895" y="1048288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95" y="1048288"/>
                <a:ext cx="836023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0125245" y="1048287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245" y="1048287"/>
                <a:ext cx="836023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058194" y="2533101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194" y="2533101"/>
                <a:ext cx="836023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073089" y="2533100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089" y="2533100"/>
                <a:ext cx="836023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102895" y="2533099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95" y="2533099"/>
                <a:ext cx="836023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0132701" y="2533099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701" y="2533099"/>
                <a:ext cx="836023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040777" y="3998996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777" y="3998996"/>
                <a:ext cx="836023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6057140" y="4017912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140" y="4017912"/>
                <a:ext cx="836023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102895" y="4017912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95" y="4017912"/>
                <a:ext cx="836023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0125244" y="4017912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244" y="4017912"/>
                <a:ext cx="836023" cy="5847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030500" y="5483808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500" y="5483808"/>
                <a:ext cx="836023" cy="58477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6057139" y="5502724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139" y="5502724"/>
                <a:ext cx="836023" cy="58477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8102895" y="5502724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95" y="5502724"/>
                <a:ext cx="836023" cy="58477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0125243" y="5502723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243" y="5502723"/>
                <a:ext cx="836023" cy="58477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4894216" y="1259171"/>
            <a:ext cx="731520" cy="643810"/>
            <a:chOff x="3845294" y="881919"/>
            <a:chExt cx="820554" cy="6087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4217932" y="881919"/>
              <a:ext cx="0" cy="2185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4313265" y="1189707"/>
              <a:ext cx="3525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4217932" y="1256900"/>
              <a:ext cx="4523" cy="2337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845294" y="1189707"/>
              <a:ext cx="2823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5647504" y="1374741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7981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69833"/>
              </p:ext>
            </p:extLst>
          </p:nvPr>
        </p:nvGraphicFramePr>
        <p:xfrm>
          <a:off x="3457146" y="629050"/>
          <a:ext cx="8128000" cy="593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Horz">
                      <a:fgClr>
                        <a:schemeClr val="accent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Horz">
                      <a:fgClr>
                        <a:schemeClr val="accent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Horz">
                      <a:fgClr>
                        <a:schemeClr val="accent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Horz">
                      <a:fgClr>
                        <a:schemeClr val="accent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chemeClr val="accent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chemeClr val="accent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chemeClr val="accent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chemeClr val="accent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2509" y="3272604"/>
            <a:ext cx="182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16</a:t>
            </a:r>
          </a:p>
          <a:p>
            <a:r>
              <a:rPr lang="en-US" dirty="0" smtClean="0"/>
              <a:t>size =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058195" y="1048289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195" y="1048289"/>
                <a:ext cx="83602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080545" y="1048288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545" y="1048288"/>
                <a:ext cx="836023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102895" y="1048288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95" y="1048288"/>
                <a:ext cx="836023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0125245" y="1048287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245" y="1048287"/>
                <a:ext cx="836023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058194" y="2533101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194" y="2533101"/>
                <a:ext cx="836023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073089" y="2533100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089" y="2533100"/>
                <a:ext cx="836023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102895" y="2533099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95" y="2533099"/>
                <a:ext cx="836023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0132701" y="2533099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701" y="2533099"/>
                <a:ext cx="836023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040777" y="3998996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777" y="3998996"/>
                <a:ext cx="836023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6057140" y="4017912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140" y="4017912"/>
                <a:ext cx="836023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102895" y="4017912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95" y="4017912"/>
                <a:ext cx="836023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0125244" y="4017912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244" y="4017912"/>
                <a:ext cx="836023" cy="5847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030500" y="5483808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500" y="5483808"/>
                <a:ext cx="836023" cy="58477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6057139" y="5502724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139" y="5502724"/>
                <a:ext cx="836023" cy="58477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8102895" y="5502724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95" y="5502724"/>
                <a:ext cx="836023" cy="58477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0125243" y="5502723"/>
                <a:ext cx="836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243" y="5502723"/>
                <a:ext cx="836023" cy="58477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4894216" y="1259171"/>
            <a:ext cx="731520" cy="643810"/>
            <a:chOff x="3845294" y="881919"/>
            <a:chExt cx="820554" cy="6087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4217932" y="881919"/>
              <a:ext cx="0" cy="2185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4313265" y="1189707"/>
              <a:ext cx="3525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4217932" y="1256900"/>
              <a:ext cx="4523" cy="2337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845294" y="1189707"/>
              <a:ext cx="2823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5647504" y="1374741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2138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46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Clemson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Linh B Ngo</dc:creator>
  <cp:lastModifiedBy>Linh B Ngo</cp:lastModifiedBy>
  <cp:revision>9</cp:revision>
  <dcterms:created xsi:type="dcterms:W3CDTF">2016-09-14T21:57:19Z</dcterms:created>
  <dcterms:modified xsi:type="dcterms:W3CDTF">2016-09-14T22:49:30Z</dcterms:modified>
</cp:coreProperties>
</file>