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68" r:id="rId14"/>
    <p:sldId id="271" r:id="rId15"/>
    <p:sldId id="279" r:id="rId16"/>
  </p:sldIdLst>
  <p:sldSz cx="9144000" cy="5143500" type="screen16x9"/>
  <p:notesSz cx="6858000" cy="9144000"/>
  <p:embeddedFontLst>
    <p:embeddedFont>
      <p:font typeface="ABeeZee" panose="020B0604020202020204" charset="0"/>
      <p:regular r:id="rId18"/>
      <p:italic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744153" y="1807535"/>
            <a:ext cx="1488440" cy="4890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we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New business density</a:t>
            </a:r>
            <a:endParaRPr lang="en-US" dirty="0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School enrollment</a:t>
            </a:r>
            <a:endParaRPr lang="en-US" dirty="0"/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Population ages </a:t>
            </a:r>
            <a:r>
              <a:rPr lang="en-US" dirty="0" err="1"/>
              <a:t>distibution</a:t>
            </a:r>
            <a:endParaRPr lang="en-US" dirty="0"/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99"/>
          <p:cNvSpPr txBox="1">
            <a:spLocks/>
          </p:cNvSpPr>
          <p:nvPr/>
        </p:nvSpPr>
        <p:spPr>
          <a:xfrm>
            <a:off x="77225" y="3816785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ctr"/>
            <a:r>
              <a:rPr 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 Labels</a:t>
            </a:r>
            <a:endParaRPr lang="e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215878" y="3896401"/>
            <a:ext cx="5292850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US" sz="18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Jobs </a:t>
            </a:r>
            <a:r>
              <a:rPr lang="en-US" sz="1800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DataBase</a:t>
            </a:r>
            <a:endParaRPr lang="en" sz="18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3" y="1090800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198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ABeeZee</vt:lpstr>
      <vt:lpstr>Sniglet</vt:lpstr>
      <vt:lpstr>Arial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Problems we have encountered so far…</vt:lpstr>
      <vt:lpstr>How do we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27</cp:revision>
  <dcterms:modified xsi:type="dcterms:W3CDTF">2016-12-09T11:35:37Z</dcterms:modified>
</cp:coreProperties>
</file>