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58" r:id="rId3"/>
    <p:sldId id="260" r:id="rId4"/>
    <p:sldId id="285" r:id="rId5"/>
    <p:sldId id="261" r:id="rId6"/>
    <p:sldId id="286" r:id="rId7"/>
    <p:sldId id="264" r:id="rId8"/>
    <p:sldId id="265" r:id="rId9"/>
    <p:sldId id="266" r:id="rId10"/>
    <p:sldId id="287" r:id="rId11"/>
    <p:sldId id="288" r:id="rId12"/>
    <p:sldId id="267" r:id="rId13"/>
    <p:sldId id="268" r:id="rId14"/>
    <p:sldId id="271" r:id="rId15"/>
    <p:sldId id="279" r:id="rId16"/>
  </p:sldIdLst>
  <p:sldSz cx="9144000" cy="5143500" type="screen16x9"/>
  <p:notesSz cx="6858000" cy="9144000"/>
  <p:embeddedFontLst>
    <p:embeddedFont>
      <p:font typeface="Sniglet" panose="020B0604020202020204" charset="0"/>
      <p:regular r:id="rId18"/>
    </p:embeddedFont>
    <p:embeddedFont>
      <p:font typeface="ABeeZee" panose="020B0604020202020204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A0B10B-BA35-43C8-8E2A-82845BD27AC0}">
  <a:tblStyle styleId="{0BA0B10B-BA35-43C8-8E2A-82845BD27AC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8090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545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Shape 8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6857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5777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0" y="0"/>
            <a:ext cx="6593210" cy="5143591"/>
          </a:xfrm>
          <a:custGeom>
            <a:avLst/>
            <a:gdLst/>
            <a:ahLst/>
            <a:cxnLst/>
            <a:rect l="0" t="0" r="0" b="0"/>
            <a:pathLst>
              <a:path w="126823" h="98939" extrusionOk="0">
                <a:moveTo>
                  <a:pt x="8625" y="1"/>
                </a:moveTo>
                <a:lnTo>
                  <a:pt x="8114" y="891"/>
                </a:lnTo>
                <a:lnTo>
                  <a:pt x="7133" y="2705"/>
                </a:lnTo>
                <a:lnTo>
                  <a:pt x="6209" y="4543"/>
                </a:lnTo>
                <a:lnTo>
                  <a:pt x="5352" y="6407"/>
                </a:lnTo>
                <a:lnTo>
                  <a:pt x="4544" y="8287"/>
                </a:lnTo>
                <a:lnTo>
                  <a:pt x="3810" y="10191"/>
                </a:lnTo>
                <a:lnTo>
                  <a:pt x="3134" y="12120"/>
                </a:lnTo>
                <a:lnTo>
                  <a:pt x="2515" y="14066"/>
                </a:lnTo>
                <a:lnTo>
                  <a:pt x="1971" y="16037"/>
                </a:lnTo>
                <a:lnTo>
                  <a:pt x="1485" y="18015"/>
                </a:lnTo>
                <a:lnTo>
                  <a:pt x="1064" y="20019"/>
                </a:lnTo>
                <a:lnTo>
                  <a:pt x="718" y="22047"/>
                </a:lnTo>
                <a:lnTo>
                  <a:pt x="438" y="24084"/>
                </a:lnTo>
                <a:lnTo>
                  <a:pt x="223" y="26137"/>
                </a:lnTo>
                <a:lnTo>
                  <a:pt x="75" y="28206"/>
                </a:lnTo>
                <a:lnTo>
                  <a:pt x="9" y="30292"/>
                </a:lnTo>
                <a:lnTo>
                  <a:pt x="1" y="31339"/>
                </a:lnTo>
                <a:lnTo>
                  <a:pt x="9" y="32716"/>
                </a:lnTo>
                <a:lnTo>
                  <a:pt x="133" y="35453"/>
                </a:lnTo>
                <a:lnTo>
                  <a:pt x="380" y="38158"/>
                </a:lnTo>
                <a:lnTo>
                  <a:pt x="751" y="40837"/>
                </a:lnTo>
                <a:lnTo>
                  <a:pt x="1229" y="43492"/>
                </a:lnTo>
                <a:lnTo>
                  <a:pt x="1831" y="46114"/>
                </a:lnTo>
                <a:lnTo>
                  <a:pt x="2548" y="48703"/>
                </a:lnTo>
                <a:lnTo>
                  <a:pt x="3373" y="51259"/>
                </a:lnTo>
                <a:lnTo>
                  <a:pt x="4305" y="53781"/>
                </a:lnTo>
                <a:lnTo>
                  <a:pt x="5343" y="56263"/>
                </a:lnTo>
                <a:lnTo>
                  <a:pt x="6489" y="58704"/>
                </a:lnTo>
                <a:lnTo>
                  <a:pt x="7734" y="61111"/>
                </a:lnTo>
                <a:lnTo>
                  <a:pt x="9087" y="63469"/>
                </a:lnTo>
                <a:lnTo>
                  <a:pt x="10538" y="65786"/>
                </a:lnTo>
                <a:lnTo>
                  <a:pt x="12079" y="68053"/>
                </a:lnTo>
                <a:lnTo>
                  <a:pt x="13720" y="70271"/>
                </a:lnTo>
                <a:lnTo>
                  <a:pt x="14578" y="71368"/>
                </a:lnTo>
                <a:lnTo>
                  <a:pt x="10439" y="81674"/>
                </a:lnTo>
                <a:lnTo>
                  <a:pt x="21297" y="78763"/>
                </a:lnTo>
                <a:lnTo>
                  <a:pt x="22122" y="79555"/>
                </a:lnTo>
                <a:lnTo>
                  <a:pt x="23804" y="81105"/>
                </a:lnTo>
                <a:lnTo>
                  <a:pt x="25543" y="82614"/>
                </a:lnTo>
                <a:lnTo>
                  <a:pt x="27332" y="84089"/>
                </a:lnTo>
                <a:lnTo>
                  <a:pt x="29163" y="85524"/>
                </a:lnTo>
                <a:lnTo>
                  <a:pt x="31051" y="86917"/>
                </a:lnTo>
                <a:lnTo>
                  <a:pt x="32988" y="88269"/>
                </a:lnTo>
                <a:lnTo>
                  <a:pt x="34967" y="89580"/>
                </a:lnTo>
                <a:lnTo>
                  <a:pt x="36987" y="90850"/>
                </a:lnTo>
                <a:lnTo>
                  <a:pt x="39056" y="92079"/>
                </a:lnTo>
                <a:lnTo>
                  <a:pt x="41175" y="93266"/>
                </a:lnTo>
                <a:lnTo>
                  <a:pt x="43327" y="94395"/>
                </a:lnTo>
                <a:lnTo>
                  <a:pt x="45520" y="95492"/>
                </a:lnTo>
                <a:lnTo>
                  <a:pt x="47755" y="96539"/>
                </a:lnTo>
                <a:lnTo>
                  <a:pt x="50030" y="97537"/>
                </a:lnTo>
                <a:lnTo>
                  <a:pt x="52339" y="98485"/>
                </a:lnTo>
                <a:lnTo>
                  <a:pt x="53510" y="98938"/>
                </a:lnTo>
                <a:lnTo>
                  <a:pt x="126822" y="98938"/>
                </a:lnTo>
                <a:lnTo>
                  <a:pt x="126822" y="1"/>
                </a:lnTo>
                <a:close/>
              </a:path>
            </a:pathLst>
          </a:custGeom>
          <a:solidFill>
            <a:srgbClr val="9AB6E6"/>
          </a:solidFill>
          <a:ln w="152400" cap="flat" cmpd="sng">
            <a:solidFill>
              <a:srgbClr val="9AB6E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0" y="0"/>
            <a:ext cx="6593210" cy="5143591"/>
          </a:xfrm>
          <a:custGeom>
            <a:avLst/>
            <a:gdLst/>
            <a:ahLst/>
            <a:cxnLst/>
            <a:rect l="0" t="0" r="0" b="0"/>
            <a:pathLst>
              <a:path w="126823" h="98939" extrusionOk="0">
                <a:moveTo>
                  <a:pt x="8625" y="1"/>
                </a:moveTo>
                <a:lnTo>
                  <a:pt x="8114" y="891"/>
                </a:lnTo>
                <a:lnTo>
                  <a:pt x="7133" y="2705"/>
                </a:lnTo>
                <a:lnTo>
                  <a:pt x="6209" y="4543"/>
                </a:lnTo>
                <a:lnTo>
                  <a:pt x="5352" y="6407"/>
                </a:lnTo>
                <a:lnTo>
                  <a:pt x="4544" y="8287"/>
                </a:lnTo>
                <a:lnTo>
                  <a:pt x="3810" y="10191"/>
                </a:lnTo>
                <a:lnTo>
                  <a:pt x="3134" y="12120"/>
                </a:lnTo>
                <a:lnTo>
                  <a:pt x="2515" y="14066"/>
                </a:lnTo>
                <a:lnTo>
                  <a:pt x="1971" y="16037"/>
                </a:lnTo>
                <a:lnTo>
                  <a:pt x="1485" y="18015"/>
                </a:lnTo>
                <a:lnTo>
                  <a:pt x="1064" y="20019"/>
                </a:lnTo>
                <a:lnTo>
                  <a:pt x="718" y="22047"/>
                </a:lnTo>
                <a:lnTo>
                  <a:pt x="438" y="24084"/>
                </a:lnTo>
                <a:lnTo>
                  <a:pt x="223" y="26137"/>
                </a:lnTo>
                <a:lnTo>
                  <a:pt x="75" y="28206"/>
                </a:lnTo>
                <a:lnTo>
                  <a:pt x="9" y="30292"/>
                </a:lnTo>
                <a:lnTo>
                  <a:pt x="1" y="31339"/>
                </a:lnTo>
                <a:lnTo>
                  <a:pt x="9" y="32716"/>
                </a:lnTo>
                <a:lnTo>
                  <a:pt x="133" y="35453"/>
                </a:lnTo>
                <a:lnTo>
                  <a:pt x="380" y="38158"/>
                </a:lnTo>
                <a:lnTo>
                  <a:pt x="751" y="40837"/>
                </a:lnTo>
                <a:lnTo>
                  <a:pt x="1229" y="43492"/>
                </a:lnTo>
                <a:lnTo>
                  <a:pt x="1831" y="46114"/>
                </a:lnTo>
                <a:lnTo>
                  <a:pt x="2548" y="48703"/>
                </a:lnTo>
                <a:lnTo>
                  <a:pt x="3373" y="51259"/>
                </a:lnTo>
                <a:lnTo>
                  <a:pt x="4305" y="53781"/>
                </a:lnTo>
                <a:lnTo>
                  <a:pt x="5343" y="56263"/>
                </a:lnTo>
                <a:lnTo>
                  <a:pt x="6489" y="58704"/>
                </a:lnTo>
                <a:lnTo>
                  <a:pt x="7734" y="61111"/>
                </a:lnTo>
                <a:lnTo>
                  <a:pt x="9087" y="63469"/>
                </a:lnTo>
                <a:lnTo>
                  <a:pt x="10538" y="65786"/>
                </a:lnTo>
                <a:lnTo>
                  <a:pt x="12079" y="68053"/>
                </a:lnTo>
                <a:lnTo>
                  <a:pt x="13720" y="70271"/>
                </a:lnTo>
                <a:lnTo>
                  <a:pt x="14578" y="71368"/>
                </a:lnTo>
                <a:lnTo>
                  <a:pt x="10439" y="81674"/>
                </a:lnTo>
                <a:lnTo>
                  <a:pt x="21297" y="78763"/>
                </a:lnTo>
                <a:lnTo>
                  <a:pt x="22122" y="79555"/>
                </a:lnTo>
                <a:lnTo>
                  <a:pt x="23804" y="81105"/>
                </a:lnTo>
                <a:lnTo>
                  <a:pt x="25543" y="82614"/>
                </a:lnTo>
                <a:lnTo>
                  <a:pt x="27332" y="84089"/>
                </a:lnTo>
                <a:lnTo>
                  <a:pt x="29163" y="85524"/>
                </a:lnTo>
                <a:lnTo>
                  <a:pt x="31051" y="86917"/>
                </a:lnTo>
                <a:lnTo>
                  <a:pt x="32988" y="88269"/>
                </a:lnTo>
                <a:lnTo>
                  <a:pt x="34967" y="89580"/>
                </a:lnTo>
                <a:lnTo>
                  <a:pt x="36987" y="90850"/>
                </a:lnTo>
                <a:lnTo>
                  <a:pt x="39056" y="92079"/>
                </a:lnTo>
                <a:lnTo>
                  <a:pt x="41175" y="93266"/>
                </a:lnTo>
                <a:lnTo>
                  <a:pt x="43327" y="94395"/>
                </a:lnTo>
                <a:lnTo>
                  <a:pt x="45520" y="95492"/>
                </a:lnTo>
                <a:lnTo>
                  <a:pt x="47755" y="96539"/>
                </a:lnTo>
                <a:lnTo>
                  <a:pt x="50030" y="97537"/>
                </a:lnTo>
                <a:lnTo>
                  <a:pt x="52339" y="98485"/>
                </a:lnTo>
                <a:lnTo>
                  <a:pt x="53510" y="98938"/>
                </a:lnTo>
                <a:lnTo>
                  <a:pt x="126822" y="98938"/>
                </a:lnTo>
                <a:lnTo>
                  <a:pt x="12682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09600" y="1991850"/>
            <a:ext cx="53457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6D9EEB"/>
          </a:solidFill>
          <a:ln w="152400" cap="flat" cmpd="sng">
            <a:solidFill>
              <a:srgbClr val="9AB6E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810450" y="1399800"/>
            <a:ext cx="5190900" cy="81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3000" i="1"/>
            </a:lvl1pPr>
            <a:lvl2pPr lvl="1" rtl="0">
              <a:spcBef>
                <a:spcPts val="0"/>
              </a:spcBef>
              <a:buSzPct val="100000"/>
              <a:defRPr sz="3000" i="1"/>
            </a:lvl2pPr>
            <a:lvl3pPr lvl="2" rtl="0">
              <a:spcBef>
                <a:spcPts val="0"/>
              </a:spcBef>
              <a:buSzPct val="100000"/>
              <a:defRPr sz="3000" i="1"/>
            </a:lvl3pPr>
            <a:lvl4pPr lvl="3" rtl="0">
              <a:spcBef>
                <a:spcPts val="0"/>
              </a:spcBef>
              <a:buSzPct val="100000"/>
              <a:defRPr sz="3000" i="1"/>
            </a:lvl4pPr>
            <a:lvl5pPr lvl="4" rtl="0">
              <a:spcBef>
                <a:spcPts val="0"/>
              </a:spcBef>
              <a:buSzPct val="100000"/>
              <a:defRPr sz="3000" i="1"/>
            </a:lvl5pPr>
            <a:lvl6pPr lvl="5" rtl="0">
              <a:spcBef>
                <a:spcPts val="0"/>
              </a:spcBef>
              <a:buSzPct val="100000"/>
              <a:defRPr sz="3000" i="1"/>
            </a:lvl6pPr>
            <a:lvl7pPr lvl="6" rtl="0">
              <a:spcBef>
                <a:spcPts val="0"/>
              </a:spcBef>
              <a:buSzPct val="100000"/>
              <a:defRPr sz="3000" i="1"/>
            </a:lvl7pPr>
            <a:lvl8pPr lvl="7" rtl="0">
              <a:spcBef>
                <a:spcPts val="0"/>
              </a:spcBef>
              <a:buSzPct val="100000"/>
              <a:defRPr sz="3000" i="1"/>
            </a:lvl8pPr>
            <a:lvl9pPr lvl="8">
              <a:spcBef>
                <a:spcPts val="0"/>
              </a:spcBef>
              <a:buSzPct val="100000"/>
              <a:defRPr sz="3000" i="1"/>
            </a:lvl9pPr>
          </a:lstStyle>
          <a:p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734249" y="642050"/>
            <a:ext cx="15450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0">
                <a:solidFill>
                  <a:srgbClr val="6D9EEB"/>
                </a:solidFill>
                <a:latin typeface="ABeeZee"/>
                <a:ea typeface="ABeeZee"/>
                <a:cs typeface="ABeeZee"/>
                <a:sym typeface="ABeeZee"/>
              </a:rPr>
              <a:t>“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6D9EEB"/>
          </a:solidFill>
          <a:ln w="152400" cap="flat" cmpd="sng">
            <a:solidFill>
              <a:srgbClr val="9AB6E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53625" y="1526914"/>
            <a:ext cx="5969100" cy="323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6D9EEB"/>
          </a:solidFill>
          <a:ln w="152400" cap="flat" cmpd="sng">
            <a:solidFill>
              <a:srgbClr val="9AB6E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53625" y="1545725"/>
            <a:ext cx="1923900" cy="285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2676150" y="1545725"/>
            <a:ext cx="1923899" cy="285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4698675" y="1545725"/>
            <a:ext cx="1923899" cy="285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6D9EEB"/>
          </a:solidFill>
          <a:ln w="152400" cap="flat" cmpd="sng">
            <a:solidFill>
              <a:srgbClr val="9AB6E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2F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53625" y="1374514"/>
            <a:ext cx="5969100" cy="323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D9EEB"/>
              </a:buClr>
              <a:buSzPct val="1000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>
              <a:spcBef>
                <a:spcPts val="480"/>
              </a:spcBef>
              <a:buClr>
                <a:srgbClr val="6D9EEB"/>
              </a:buClr>
              <a:buSzPct val="1000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>
              <a:spcBef>
                <a:spcPts val="480"/>
              </a:spcBef>
              <a:buClr>
                <a:srgbClr val="6D9EEB"/>
              </a:buClr>
              <a:buSzPct val="1000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>
              <a:spcBef>
                <a:spcPts val="360"/>
              </a:spcBef>
              <a:buClr>
                <a:srgbClr val="6D9EEB"/>
              </a:buClr>
              <a:buSzPct val="1000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>
              <a:spcBef>
                <a:spcPts val="360"/>
              </a:spcBef>
              <a:buClr>
                <a:srgbClr val="6D9EEB"/>
              </a:buClr>
              <a:buSzPct val="1000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>
              <a:spcBef>
                <a:spcPts val="360"/>
              </a:spcBef>
              <a:buClr>
                <a:srgbClr val="6D9EEB"/>
              </a:buClr>
              <a:buSzPct val="1000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>
              <a:spcBef>
                <a:spcPts val="360"/>
              </a:spcBef>
              <a:buClr>
                <a:srgbClr val="6D9EEB"/>
              </a:buClr>
              <a:buSzPct val="100000"/>
              <a:buFont typeface="ABeeZee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>
              <a:spcBef>
                <a:spcPts val="360"/>
              </a:spcBef>
              <a:buClr>
                <a:srgbClr val="6D9EEB"/>
              </a:buClr>
              <a:buSzPct val="100000"/>
              <a:buFont typeface="ABeeZee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>
              <a:spcBef>
                <a:spcPts val="360"/>
              </a:spcBef>
              <a:buClr>
                <a:srgbClr val="6D9EEB"/>
              </a:buClr>
              <a:buSzPct val="100000"/>
              <a:buFont typeface="ABeeZee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609600" y="1991850"/>
            <a:ext cx="53457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Happiness.</a:t>
            </a:r>
            <a:endParaRPr lang="en" dirty="0"/>
          </a:p>
        </p:txBody>
      </p:sp>
      <p:grpSp>
        <p:nvGrpSpPr>
          <p:cNvPr id="54" name="Shape 54"/>
          <p:cNvGrpSpPr/>
          <p:nvPr/>
        </p:nvGrpSpPr>
        <p:grpSpPr>
          <a:xfrm flipH="1">
            <a:off x="6297047" y="2765569"/>
            <a:ext cx="2611542" cy="2377923"/>
            <a:chOff x="5930700" y="247325"/>
            <a:chExt cx="1451825" cy="1321950"/>
          </a:xfrm>
        </p:grpSpPr>
        <p:sp>
          <p:nvSpPr>
            <p:cNvPr id="55" name="Shape 55"/>
            <p:cNvSpPr/>
            <p:nvPr/>
          </p:nvSpPr>
          <p:spPr>
            <a:xfrm>
              <a:off x="5930700" y="247325"/>
              <a:ext cx="1155875" cy="1152650"/>
            </a:xfrm>
            <a:custGeom>
              <a:avLst/>
              <a:gdLst/>
              <a:ahLst/>
              <a:cxnLst/>
              <a:rect l="0" t="0" r="0" b="0"/>
              <a:pathLst>
                <a:path w="46235" h="46106" extrusionOk="0">
                  <a:moveTo>
                    <a:pt x="23448" y="0"/>
                  </a:moveTo>
                  <a:lnTo>
                    <a:pt x="22863" y="25"/>
                  </a:lnTo>
                  <a:lnTo>
                    <a:pt x="21819" y="331"/>
                  </a:lnTo>
                  <a:lnTo>
                    <a:pt x="20903" y="917"/>
                  </a:lnTo>
                  <a:lnTo>
                    <a:pt x="20190" y="1706"/>
                  </a:lnTo>
                  <a:lnTo>
                    <a:pt x="19935" y="2189"/>
                  </a:lnTo>
                  <a:lnTo>
                    <a:pt x="19553" y="1808"/>
                  </a:lnTo>
                  <a:lnTo>
                    <a:pt x="18637" y="1247"/>
                  </a:lnTo>
                  <a:lnTo>
                    <a:pt x="17593" y="967"/>
                  </a:lnTo>
                  <a:lnTo>
                    <a:pt x="16498" y="993"/>
                  </a:lnTo>
                  <a:lnTo>
                    <a:pt x="15964" y="1146"/>
                  </a:lnTo>
                  <a:lnTo>
                    <a:pt x="15429" y="1349"/>
                  </a:lnTo>
                  <a:lnTo>
                    <a:pt x="14512" y="1960"/>
                  </a:lnTo>
                  <a:lnTo>
                    <a:pt x="13850" y="2800"/>
                  </a:lnTo>
                  <a:lnTo>
                    <a:pt x="13418" y="3793"/>
                  </a:lnTo>
                  <a:lnTo>
                    <a:pt x="13341" y="4328"/>
                  </a:lnTo>
                  <a:lnTo>
                    <a:pt x="12858" y="4099"/>
                  </a:lnTo>
                  <a:lnTo>
                    <a:pt x="11814" y="3870"/>
                  </a:lnTo>
                  <a:lnTo>
                    <a:pt x="10719" y="3946"/>
                  </a:lnTo>
                  <a:lnTo>
                    <a:pt x="9701" y="4328"/>
                  </a:lnTo>
                  <a:lnTo>
                    <a:pt x="9217" y="4634"/>
                  </a:lnTo>
                  <a:lnTo>
                    <a:pt x="8784" y="5015"/>
                  </a:lnTo>
                  <a:lnTo>
                    <a:pt x="8122" y="5906"/>
                  </a:lnTo>
                  <a:lnTo>
                    <a:pt x="7766" y="6899"/>
                  </a:lnTo>
                  <a:lnTo>
                    <a:pt x="7689" y="7969"/>
                  </a:lnTo>
                  <a:lnTo>
                    <a:pt x="7791" y="8503"/>
                  </a:lnTo>
                  <a:lnTo>
                    <a:pt x="7257" y="8452"/>
                  </a:lnTo>
                  <a:lnTo>
                    <a:pt x="6187" y="8580"/>
                  </a:lnTo>
                  <a:lnTo>
                    <a:pt x="5194" y="8987"/>
                  </a:lnTo>
                  <a:lnTo>
                    <a:pt x="4329" y="9674"/>
                  </a:lnTo>
                  <a:lnTo>
                    <a:pt x="3998" y="10133"/>
                  </a:lnTo>
                  <a:lnTo>
                    <a:pt x="3692" y="10616"/>
                  </a:lnTo>
                  <a:lnTo>
                    <a:pt x="3361" y="11660"/>
                  </a:lnTo>
                  <a:lnTo>
                    <a:pt x="3336" y="12729"/>
                  </a:lnTo>
                  <a:lnTo>
                    <a:pt x="3616" y="13773"/>
                  </a:lnTo>
                  <a:lnTo>
                    <a:pt x="3871" y="14257"/>
                  </a:lnTo>
                  <a:lnTo>
                    <a:pt x="3336" y="14359"/>
                  </a:lnTo>
                  <a:lnTo>
                    <a:pt x="2369" y="14817"/>
                  </a:lnTo>
                  <a:lnTo>
                    <a:pt x="1554" y="15530"/>
                  </a:lnTo>
                  <a:lnTo>
                    <a:pt x="968" y="16472"/>
                  </a:lnTo>
                  <a:lnTo>
                    <a:pt x="790" y="17006"/>
                  </a:lnTo>
                  <a:lnTo>
                    <a:pt x="663" y="17567"/>
                  </a:lnTo>
                  <a:lnTo>
                    <a:pt x="688" y="18661"/>
                  </a:lnTo>
                  <a:lnTo>
                    <a:pt x="1019" y="19705"/>
                  </a:lnTo>
                  <a:lnTo>
                    <a:pt x="1630" y="20596"/>
                  </a:lnTo>
                  <a:lnTo>
                    <a:pt x="2038" y="20953"/>
                  </a:lnTo>
                  <a:lnTo>
                    <a:pt x="1554" y="21233"/>
                  </a:lnTo>
                  <a:lnTo>
                    <a:pt x="790" y="21971"/>
                  </a:lnTo>
                  <a:lnTo>
                    <a:pt x="255" y="22913"/>
                  </a:lnTo>
                  <a:lnTo>
                    <a:pt x="1" y="23982"/>
                  </a:lnTo>
                  <a:lnTo>
                    <a:pt x="1" y="24568"/>
                  </a:lnTo>
                  <a:lnTo>
                    <a:pt x="26" y="24771"/>
                  </a:lnTo>
                  <a:lnTo>
                    <a:pt x="52" y="24975"/>
                  </a:lnTo>
                  <a:lnTo>
                    <a:pt x="52" y="25153"/>
                  </a:lnTo>
                  <a:lnTo>
                    <a:pt x="77" y="25357"/>
                  </a:lnTo>
                  <a:lnTo>
                    <a:pt x="154" y="25943"/>
                  </a:lnTo>
                  <a:lnTo>
                    <a:pt x="561" y="26961"/>
                  </a:lnTo>
                  <a:lnTo>
                    <a:pt x="1248" y="27801"/>
                  </a:lnTo>
                  <a:lnTo>
                    <a:pt x="2114" y="28412"/>
                  </a:lnTo>
                  <a:lnTo>
                    <a:pt x="2623" y="28616"/>
                  </a:lnTo>
                  <a:lnTo>
                    <a:pt x="2292" y="29048"/>
                  </a:lnTo>
                  <a:lnTo>
                    <a:pt x="1834" y="30016"/>
                  </a:lnTo>
                  <a:lnTo>
                    <a:pt x="1656" y="31085"/>
                  </a:lnTo>
                  <a:lnTo>
                    <a:pt x="1808" y="32180"/>
                  </a:lnTo>
                  <a:lnTo>
                    <a:pt x="2012" y="32715"/>
                  </a:lnTo>
                  <a:lnTo>
                    <a:pt x="2267" y="33224"/>
                  </a:lnTo>
                  <a:lnTo>
                    <a:pt x="3005" y="34038"/>
                  </a:lnTo>
                  <a:lnTo>
                    <a:pt x="3922" y="34624"/>
                  </a:lnTo>
                  <a:lnTo>
                    <a:pt x="4940" y="34929"/>
                  </a:lnTo>
                  <a:lnTo>
                    <a:pt x="5475" y="34955"/>
                  </a:lnTo>
                  <a:lnTo>
                    <a:pt x="5296" y="35464"/>
                  </a:lnTo>
                  <a:lnTo>
                    <a:pt x="5194" y="36533"/>
                  </a:lnTo>
                  <a:lnTo>
                    <a:pt x="5373" y="37577"/>
                  </a:lnTo>
                  <a:lnTo>
                    <a:pt x="5856" y="38570"/>
                  </a:lnTo>
                  <a:lnTo>
                    <a:pt x="6238" y="39003"/>
                  </a:lnTo>
                  <a:lnTo>
                    <a:pt x="6646" y="39410"/>
                  </a:lnTo>
                  <a:lnTo>
                    <a:pt x="7588" y="39945"/>
                  </a:lnTo>
                  <a:lnTo>
                    <a:pt x="8631" y="40199"/>
                  </a:lnTo>
                  <a:lnTo>
                    <a:pt x="9701" y="40174"/>
                  </a:lnTo>
                  <a:lnTo>
                    <a:pt x="10235" y="40021"/>
                  </a:lnTo>
                  <a:lnTo>
                    <a:pt x="10235" y="40556"/>
                  </a:lnTo>
                  <a:lnTo>
                    <a:pt x="10464" y="41600"/>
                  </a:lnTo>
                  <a:lnTo>
                    <a:pt x="10974" y="42542"/>
                  </a:lnTo>
                  <a:lnTo>
                    <a:pt x="11763" y="43331"/>
                  </a:lnTo>
                  <a:lnTo>
                    <a:pt x="12247" y="43611"/>
                  </a:lnTo>
                  <a:lnTo>
                    <a:pt x="12756" y="43865"/>
                  </a:lnTo>
                  <a:lnTo>
                    <a:pt x="13850" y="44069"/>
                  </a:lnTo>
                  <a:lnTo>
                    <a:pt x="14920" y="43967"/>
                  </a:lnTo>
                  <a:lnTo>
                    <a:pt x="15913" y="43585"/>
                  </a:lnTo>
                  <a:lnTo>
                    <a:pt x="16371" y="43280"/>
                  </a:lnTo>
                  <a:lnTo>
                    <a:pt x="16524" y="43789"/>
                  </a:lnTo>
                  <a:lnTo>
                    <a:pt x="17084" y="44706"/>
                  </a:lnTo>
                  <a:lnTo>
                    <a:pt x="17898" y="45444"/>
                  </a:lnTo>
                  <a:lnTo>
                    <a:pt x="18891" y="45928"/>
                  </a:lnTo>
                  <a:lnTo>
                    <a:pt x="19451" y="46055"/>
                  </a:lnTo>
                  <a:lnTo>
                    <a:pt x="20012" y="46106"/>
                  </a:lnTo>
                  <a:lnTo>
                    <a:pt x="21106" y="45953"/>
                  </a:lnTo>
                  <a:lnTo>
                    <a:pt x="22074" y="45520"/>
                  </a:lnTo>
                  <a:lnTo>
                    <a:pt x="22914" y="44833"/>
                  </a:lnTo>
                  <a:lnTo>
                    <a:pt x="23219" y="44400"/>
                  </a:lnTo>
                  <a:lnTo>
                    <a:pt x="23525" y="44782"/>
                  </a:lnTo>
                  <a:lnTo>
                    <a:pt x="24263" y="45418"/>
                  </a:lnTo>
                  <a:lnTo>
                    <a:pt x="25129" y="45851"/>
                  </a:lnTo>
                  <a:lnTo>
                    <a:pt x="26096" y="46055"/>
                  </a:lnTo>
                  <a:lnTo>
                    <a:pt x="26605" y="46055"/>
                  </a:lnTo>
                  <a:lnTo>
                    <a:pt x="26809" y="46029"/>
                  </a:lnTo>
                  <a:lnTo>
                    <a:pt x="27013" y="46004"/>
                  </a:lnTo>
                  <a:lnTo>
                    <a:pt x="27573" y="45877"/>
                  </a:lnTo>
                  <a:lnTo>
                    <a:pt x="28566" y="45393"/>
                  </a:lnTo>
                  <a:lnTo>
                    <a:pt x="29355" y="44655"/>
                  </a:lnTo>
                  <a:lnTo>
                    <a:pt x="29915" y="43738"/>
                  </a:lnTo>
                  <a:lnTo>
                    <a:pt x="30068" y="43229"/>
                  </a:lnTo>
                  <a:lnTo>
                    <a:pt x="30526" y="43535"/>
                  </a:lnTo>
                  <a:lnTo>
                    <a:pt x="31519" y="43916"/>
                  </a:lnTo>
                  <a:lnTo>
                    <a:pt x="32588" y="43993"/>
                  </a:lnTo>
                  <a:lnTo>
                    <a:pt x="33683" y="43789"/>
                  </a:lnTo>
                  <a:lnTo>
                    <a:pt x="34192" y="43535"/>
                  </a:lnTo>
                  <a:lnTo>
                    <a:pt x="34676" y="43229"/>
                  </a:lnTo>
                  <a:lnTo>
                    <a:pt x="35465" y="42440"/>
                  </a:lnTo>
                  <a:lnTo>
                    <a:pt x="35974" y="41498"/>
                  </a:lnTo>
                  <a:lnTo>
                    <a:pt x="36203" y="40454"/>
                  </a:lnTo>
                  <a:lnTo>
                    <a:pt x="36178" y="39919"/>
                  </a:lnTo>
                  <a:lnTo>
                    <a:pt x="36713" y="40047"/>
                  </a:lnTo>
                  <a:lnTo>
                    <a:pt x="37782" y="40098"/>
                  </a:lnTo>
                  <a:lnTo>
                    <a:pt x="38826" y="39818"/>
                  </a:lnTo>
                  <a:lnTo>
                    <a:pt x="39768" y="39257"/>
                  </a:lnTo>
                  <a:lnTo>
                    <a:pt x="40175" y="38876"/>
                  </a:lnTo>
                  <a:lnTo>
                    <a:pt x="40531" y="38417"/>
                  </a:lnTo>
                  <a:lnTo>
                    <a:pt x="41015" y="37450"/>
                  </a:lnTo>
                  <a:lnTo>
                    <a:pt x="41193" y="36381"/>
                  </a:lnTo>
                  <a:lnTo>
                    <a:pt x="41066" y="35311"/>
                  </a:lnTo>
                  <a:lnTo>
                    <a:pt x="40888" y="34802"/>
                  </a:lnTo>
                  <a:lnTo>
                    <a:pt x="41422" y="34777"/>
                  </a:lnTo>
                  <a:lnTo>
                    <a:pt x="42466" y="34471"/>
                  </a:lnTo>
                  <a:lnTo>
                    <a:pt x="43357" y="33886"/>
                  </a:lnTo>
                  <a:lnTo>
                    <a:pt x="44070" y="33046"/>
                  </a:lnTo>
                  <a:lnTo>
                    <a:pt x="44325" y="32536"/>
                  </a:lnTo>
                  <a:lnTo>
                    <a:pt x="44528" y="32002"/>
                  </a:lnTo>
                  <a:lnTo>
                    <a:pt x="44681" y="30907"/>
                  </a:lnTo>
                  <a:lnTo>
                    <a:pt x="44503" y="29838"/>
                  </a:lnTo>
                  <a:lnTo>
                    <a:pt x="44045" y="28870"/>
                  </a:lnTo>
                  <a:lnTo>
                    <a:pt x="43688" y="28437"/>
                  </a:lnTo>
                  <a:lnTo>
                    <a:pt x="44197" y="28234"/>
                  </a:lnTo>
                  <a:lnTo>
                    <a:pt x="45063" y="27623"/>
                  </a:lnTo>
                  <a:lnTo>
                    <a:pt x="45725" y="26757"/>
                  </a:lnTo>
                  <a:lnTo>
                    <a:pt x="46132" y="25739"/>
                  </a:lnTo>
                  <a:lnTo>
                    <a:pt x="46209" y="25179"/>
                  </a:lnTo>
                  <a:lnTo>
                    <a:pt x="46234" y="24593"/>
                  </a:lnTo>
                  <a:lnTo>
                    <a:pt x="46005" y="23524"/>
                  </a:lnTo>
                  <a:lnTo>
                    <a:pt x="45496" y="22582"/>
                  </a:lnTo>
                  <a:lnTo>
                    <a:pt x="44758" y="21818"/>
                  </a:lnTo>
                  <a:lnTo>
                    <a:pt x="44299" y="21538"/>
                  </a:lnTo>
                  <a:lnTo>
                    <a:pt x="44707" y="21182"/>
                  </a:lnTo>
                  <a:lnTo>
                    <a:pt x="45318" y="20291"/>
                  </a:lnTo>
                  <a:lnTo>
                    <a:pt x="45674" y="19272"/>
                  </a:lnTo>
                  <a:lnTo>
                    <a:pt x="45750" y="18178"/>
                  </a:lnTo>
                  <a:lnTo>
                    <a:pt x="45623" y="17617"/>
                  </a:lnTo>
                  <a:lnTo>
                    <a:pt x="45470" y="17083"/>
                  </a:lnTo>
                  <a:lnTo>
                    <a:pt x="44910" y="16115"/>
                  </a:lnTo>
                  <a:lnTo>
                    <a:pt x="44121" y="15403"/>
                  </a:lnTo>
                  <a:lnTo>
                    <a:pt x="43154" y="14919"/>
                  </a:lnTo>
                  <a:lnTo>
                    <a:pt x="42619" y="14792"/>
                  </a:lnTo>
                  <a:lnTo>
                    <a:pt x="42899" y="14308"/>
                  </a:lnTo>
                  <a:lnTo>
                    <a:pt x="43205" y="13289"/>
                  </a:lnTo>
                  <a:lnTo>
                    <a:pt x="43230" y="12195"/>
                  </a:lnTo>
                  <a:lnTo>
                    <a:pt x="42924" y="11151"/>
                  </a:lnTo>
                  <a:lnTo>
                    <a:pt x="42644" y="10642"/>
                  </a:lnTo>
                  <a:lnTo>
                    <a:pt x="42313" y="10184"/>
                  </a:lnTo>
                  <a:lnTo>
                    <a:pt x="41473" y="9471"/>
                  </a:lnTo>
                  <a:lnTo>
                    <a:pt x="40480" y="9038"/>
                  </a:lnTo>
                  <a:lnTo>
                    <a:pt x="39411" y="8885"/>
                  </a:lnTo>
                  <a:lnTo>
                    <a:pt x="38877" y="8936"/>
                  </a:lnTo>
                  <a:lnTo>
                    <a:pt x="38978" y="8401"/>
                  </a:lnTo>
                  <a:lnTo>
                    <a:pt x="38953" y="7332"/>
                  </a:lnTo>
                  <a:lnTo>
                    <a:pt x="38596" y="6314"/>
                  </a:lnTo>
                  <a:lnTo>
                    <a:pt x="37985" y="5397"/>
                  </a:lnTo>
                  <a:lnTo>
                    <a:pt x="37553" y="5041"/>
                  </a:lnTo>
                  <a:lnTo>
                    <a:pt x="37069" y="4710"/>
                  </a:lnTo>
                  <a:lnTo>
                    <a:pt x="36051" y="4303"/>
                  </a:lnTo>
                  <a:lnTo>
                    <a:pt x="34981" y="4201"/>
                  </a:lnTo>
                  <a:lnTo>
                    <a:pt x="33937" y="4404"/>
                  </a:lnTo>
                  <a:lnTo>
                    <a:pt x="33428" y="4608"/>
                  </a:lnTo>
                  <a:lnTo>
                    <a:pt x="33377" y="4073"/>
                  </a:lnTo>
                  <a:lnTo>
                    <a:pt x="32970" y="3081"/>
                  </a:lnTo>
                  <a:lnTo>
                    <a:pt x="32334" y="2215"/>
                  </a:lnTo>
                  <a:lnTo>
                    <a:pt x="31443" y="1553"/>
                  </a:lnTo>
                  <a:lnTo>
                    <a:pt x="30908" y="1349"/>
                  </a:lnTo>
                  <a:lnTo>
                    <a:pt x="30373" y="1171"/>
                  </a:lnTo>
                  <a:lnTo>
                    <a:pt x="29279" y="1120"/>
                  </a:lnTo>
                  <a:lnTo>
                    <a:pt x="28235" y="1375"/>
                  </a:lnTo>
                  <a:lnTo>
                    <a:pt x="27293" y="1909"/>
                  </a:lnTo>
                  <a:lnTo>
                    <a:pt x="26885" y="2266"/>
                  </a:lnTo>
                  <a:lnTo>
                    <a:pt x="26656" y="1782"/>
                  </a:lnTo>
                  <a:lnTo>
                    <a:pt x="25969" y="967"/>
                  </a:lnTo>
                  <a:lnTo>
                    <a:pt x="25078" y="382"/>
                  </a:lnTo>
                  <a:lnTo>
                    <a:pt x="24009" y="51"/>
                  </a:lnTo>
                  <a:lnTo>
                    <a:pt x="23448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10255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5" y="0"/>
                  </a:moveTo>
                  <a:lnTo>
                    <a:pt x="2165" y="51"/>
                  </a:lnTo>
                  <a:lnTo>
                    <a:pt x="1172" y="459"/>
                  </a:lnTo>
                  <a:lnTo>
                    <a:pt x="434" y="1197"/>
                  </a:lnTo>
                  <a:lnTo>
                    <a:pt x="26" y="2190"/>
                  </a:lnTo>
                  <a:lnTo>
                    <a:pt x="1" y="2750"/>
                  </a:lnTo>
                  <a:lnTo>
                    <a:pt x="1" y="4914"/>
                  </a:lnTo>
                  <a:lnTo>
                    <a:pt x="26" y="5474"/>
                  </a:lnTo>
                  <a:lnTo>
                    <a:pt x="434" y="6467"/>
                  </a:lnTo>
                  <a:lnTo>
                    <a:pt x="1172" y="7205"/>
                  </a:lnTo>
                  <a:lnTo>
                    <a:pt x="2165" y="7613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84722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1" y="0"/>
                  </a:moveTo>
                  <a:lnTo>
                    <a:pt x="1" y="7638"/>
                  </a:lnTo>
                  <a:lnTo>
                    <a:pt x="535" y="7613"/>
                  </a:lnTo>
                  <a:lnTo>
                    <a:pt x="1528" y="7205"/>
                  </a:lnTo>
                  <a:lnTo>
                    <a:pt x="2266" y="6467"/>
                  </a:lnTo>
                  <a:lnTo>
                    <a:pt x="2674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674" y="2190"/>
                  </a:lnTo>
                  <a:lnTo>
                    <a:pt x="2266" y="1197"/>
                  </a:lnTo>
                  <a:lnTo>
                    <a:pt x="1528" y="459"/>
                  </a:lnTo>
                  <a:lnTo>
                    <a:pt x="535" y="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403600" y="1254850"/>
              <a:ext cx="210700" cy="264150"/>
            </a:xfrm>
            <a:custGeom>
              <a:avLst/>
              <a:gdLst/>
              <a:ahLst/>
              <a:cxnLst/>
              <a:rect l="0" t="0" r="0" b="0"/>
              <a:pathLst>
                <a:path w="8428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28" y="10566"/>
                  </a:lnTo>
                  <a:lnTo>
                    <a:pt x="8428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157925" y="439525"/>
              <a:ext cx="701425" cy="875800"/>
            </a:xfrm>
            <a:custGeom>
              <a:avLst/>
              <a:gdLst/>
              <a:ahLst/>
              <a:cxnLst/>
              <a:rect l="0" t="0" r="0" b="0"/>
              <a:pathLst>
                <a:path w="28057" h="35032" extrusionOk="0">
                  <a:moveTo>
                    <a:pt x="14028" y="1"/>
                  </a:moveTo>
                  <a:lnTo>
                    <a:pt x="13316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217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609" y="3641"/>
                  </a:lnTo>
                  <a:lnTo>
                    <a:pt x="3641" y="4583"/>
                  </a:lnTo>
                  <a:lnTo>
                    <a:pt x="2801" y="5627"/>
                  </a:lnTo>
                  <a:lnTo>
                    <a:pt x="2037" y="6747"/>
                  </a:lnTo>
                  <a:lnTo>
                    <a:pt x="1375" y="7944"/>
                  </a:lnTo>
                  <a:lnTo>
                    <a:pt x="866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26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26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66" y="25841"/>
                  </a:lnTo>
                  <a:lnTo>
                    <a:pt x="1375" y="27089"/>
                  </a:lnTo>
                  <a:lnTo>
                    <a:pt x="2037" y="28285"/>
                  </a:lnTo>
                  <a:lnTo>
                    <a:pt x="2801" y="29405"/>
                  </a:lnTo>
                  <a:lnTo>
                    <a:pt x="3641" y="30449"/>
                  </a:lnTo>
                  <a:lnTo>
                    <a:pt x="4609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217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316" y="35006"/>
                  </a:lnTo>
                  <a:lnTo>
                    <a:pt x="14028" y="35032"/>
                  </a:lnTo>
                  <a:lnTo>
                    <a:pt x="14767" y="35006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66" y="34192"/>
                  </a:lnTo>
                  <a:lnTo>
                    <a:pt x="20113" y="33657"/>
                  </a:lnTo>
                  <a:lnTo>
                    <a:pt x="21310" y="32995"/>
                  </a:lnTo>
                  <a:lnTo>
                    <a:pt x="22430" y="32257"/>
                  </a:lnTo>
                  <a:lnTo>
                    <a:pt x="23474" y="31391"/>
                  </a:lnTo>
                  <a:lnTo>
                    <a:pt x="24416" y="30449"/>
                  </a:lnTo>
                  <a:lnTo>
                    <a:pt x="25281" y="29405"/>
                  </a:lnTo>
                  <a:lnTo>
                    <a:pt x="26045" y="28285"/>
                  </a:lnTo>
                  <a:lnTo>
                    <a:pt x="26682" y="27089"/>
                  </a:lnTo>
                  <a:lnTo>
                    <a:pt x="27216" y="25841"/>
                  </a:lnTo>
                  <a:lnTo>
                    <a:pt x="27624" y="24517"/>
                  </a:lnTo>
                  <a:lnTo>
                    <a:pt x="27904" y="23143"/>
                  </a:lnTo>
                  <a:lnTo>
                    <a:pt x="28056" y="21717"/>
                  </a:lnTo>
                  <a:lnTo>
                    <a:pt x="28056" y="21004"/>
                  </a:lnTo>
                  <a:lnTo>
                    <a:pt x="28056" y="14028"/>
                  </a:lnTo>
                  <a:lnTo>
                    <a:pt x="28056" y="13316"/>
                  </a:lnTo>
                  <a:lnTo>
                    <a:pt x="27904" y="11890"/>
                  </a:lnTo>
                  <a:lnTo>
                    <a:pt x="27624" y="10515"/>
                  </a:lnTo>
                  <a:lnTo>
                    <a:pt x="27216" y="9191"/>
                  </a:lnTo>
                  <a:lnTo>
                    <a:pt x="26682" y="7944"/>
                  </a:lnTo>
                  <a:lnTo>
                    <a:pt x="26045" y="6747"/>
                  </a:lnTo>
                  <a:lnTo>
                    <a:pt x="25281" y="5627"/>
                  </a:lnTo>
                  <a:lnTo>
                    <a:pt x="24416" y="4583"/>
                  </a:lnTo>
                  <a:lnTo>
                    <a:pt x="23474" y="3641"/>
                  </a:lnTo>
                  <a:lnTo>
                    <a:pt x="22430" y="2776"/>
                  </a:lnTo>
                  <a:lnTo>
                    <a:pt x="21310" y="2037"/>
                  </a:lnTo>
                  <a:lnTo>
                    <a:pt x="20113" y="1375"/>
                  </a:lnTo>
                  <a:lnTo>
                    <a:pt x="18866" y="841"/>
                  </a:lnTo>
                  <a:lnTo>
                    <a:pt x="17542" y="433"/>
                  </a:lnTo>
                  <a:lnTo>
                    <a:pt x="16167" y="153"/>
                  </a:lnTo>
                  <a:lnTo>
                    <a:pt x="14767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282675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643550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987350" y="1359225"/>
              <a:ext cx="1042575" cy="210050"/>
            </a:xfrm>
            <a:custGeom>
              <a:avLst/>
              <a:gdLst/>
              <a:ahLst/>
              <a:cxnLst/>
              <a:rect l="0" t="0" r="0" b="0"/>
              <a:pathLst>
                <a:path w="41703" h="8402" extrusionOk="0">
                  <a:moveTo>
                    <a:pt x="16651" y="1"/>
                  </a:moveTo>
                  <a:lnTo>
                    <a:pt x="12323" y="153"/>
                  </a:lnTo>
                  <a:lnTo>
                    <a:pt x="11177" y="179"/>
                  </a:lnTo>
                  <a:lnTo>
                    <a:pt x="9140" y="484"/>
                  </a:lnTo>
                  <a:lnTo>
                    <a:pt x="7307" y="1070"/>
                  </a:lnTo>
                  <a:lnTo>
                    <a:pt x="5703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706" y="5805"/>
                  </a:lnTo>
                  <a:lnTo>
                    <a:pt x="561" y="7485"/>
                  </a:lnTo>
                  <a:lnTo>
                    <a:pt x="1" y="8402"/>
                  </a:lnTo>
                  <a:lnTo>
                    <a:pt x="41702" y="8402"/>
                  </a:lnTo>
                  <a:lnTo>
                    <a:pt x="41168" y="7485"/>
                  </a:lnTo>
                  <a:lnTo>
                    <a:pt x="40022" y="5805"/>
                  </a:lnTo>
                  <a:lnTo>
                    <a:pt x="38800" y="4303"/>
                  </a:lnTo>
                  <a:lnTo>
                    <a:pt x="37476" y="2979"/>
                  </a:lnTo>
                  <a:lnTo>
                    <a:pt x="36025" y="1910"/>
                  </a:lnTo>
                  <a:lnTo>
                    <a:pt x="34396" y="1070"/>
                  </a:lnTo>
                  <a:lnTo>
                    <a:pt x="32588" y="484"/>
                  </a:lnTo>
                  <a:lnTo>
                    <a:pt x="30526" y="179"/>
                  </a:lnTo>
                  <a:lnTo>
                    <a:pt x="29406" y="153"/>
                  </a:lnTo>
                  <a:lnTo>
                    <a:pt x="25078" y="1"/>
                  </a:lnTo>
                  <a:lnTo>
                    <a:pt x="25052" y="433"/>
                  </a:lnTo>
                  <a:lnTo>
                    <a:pt x="24874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50" y="3259"/>
                  </a:lnTo>
                  <a:lnTo>
                    <a:pt x="22863" y="3692"/>
                  </a:lnTo>
                  <a:lnTo>
                    <a:pt x="22124" y="4023"/>
                  </a:lnTo>
                  <a:lnTo>
                    <a:pt x="21284" y="4201"/>
                  </a:lnTo>
                  <a:lnTo>
                    <a:pt x="20419" y="4201"/>
                  </a:lnTo>
                  <a:lnTo>
                    <a:pt x="19604" y="4023"/>
                  </a:lnTo>
                  <a:lnTo>
                    <a:pt x="18840" y="3692"/>
                  </a:lnTo>
                  <a:lnTo>
                    <a:pt x="18178" y="3259"/>
                  </a:lnTo>
                  <a:lnTo>
                    <a:pt x="17593" y="2674"/>
                  </a:lnTo>
                  <a:lnTo>
                    <a:pt x="17160" y="2012"/>
                  </a:lnTo>
                  <a:lnTo>
                    <a:pt x="16829" y="1248"/>
                  </a:lnTo>
                  <a:lnTo>
                    <a:pt x="16651" y="433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364150" y="1359225"/>
              <a:ext cx="288975" cy="148950"/>
            </a:xfrm>
            <a:custGeom>
              <a:avLst/>
              <a:gdLst/>
              <a:ahLst/>
              <a:cxnLst/>
              <a:rect l="0" t="0" r="0" b="0"/>
              <a:pathLst>
                <a:path w="11559" h="5958" extrusionOk="0">
                  <a:moveTo>
                    <a:pt x="1579" y="1"/>
                  </a:moveTo>
                  <a:lnTo>
                    <a:pt x="26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0"/>
                  </a:lnTo>
                  <a:lnTo>
                    <a:pt x="2113" y="4659"/>
                  </a:lnTo>
                  <a:lnTo>
                    <a:pt x="3030" y="5270"/>
                  </a:lnTo>
                  <a:lnTo>
                    <a:pt x="4074" y="5703"/>
                  </a:lnTo>
                  <a:lnTo>
                    <a:pt x="5194" y="5958"/>
                  </a:lnTo>
                  <a:lnTo>
                    <a:pt x="6390" y="5958"/>
                  </a:lnTo>
                  <a:lnTo>
                    <a:pt x="7511" y="5703"/>
                  </a:lnTo>
                  <a:lnTo>
                    <a:pt x="8555" y="5270"/>
                  </a:lnTo>
                  <a:lnTo>
                    <a:pt x="9471" y="4659"/>
                  </a:lnTo>
                  <a:lnTo>
                    <a:pt x="10260" y="3870"/>
                  </a:lnTo>
                  <a:lnTo>
                    <a:pt x="10871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179"/>
                  </a:lnTo>
                  <a:lnTo>
                    <a:pt x="11559" y="128"/>
                  </a:lnTo>
                  <a:lnTo>
                    <a:pt x="11559" y="51"/>
                  </a:lnTo>
                  <a:lnTo>
                    <a:pt x="10006" y="1"/>
                  </a:lnTo>
                  <a:lnTo>
                    <a:pt x="9980" y="433"/>
                  </a:lnTo>
                  <a:lnTo>
                    <a:pt x="9802" y="1248"/>
                  </a:lnTo>
                  <a:lnTo>
                    <a:pt x="9496" y="2012"/>
                  </a:lnTo>
                  <a:lnTo>
                    <a:pt x="9038" y="2674"/>
                  </a:lnTo>
                  <a:lnTo>
                    <a:pt x="8478" y="3259"/>
                  </a:lnTo>
                  <a:lnTo>
                    <a:pt x="7791" y="3692"/>
                  </a:lnTo>
                  <a:lnTo>
                    <a:pt x="7052" y="4023"/>
                  </a:lnTo>
                  <a:lnTo>
                    <a:pt x="6212" y="4201"/>
                  </a:lnTo>
                  <a:lnTo>
                    <a:pt x="5347" y="4201"/>
                  </a:lnTo>
                  <a:lnTo>
                    <a:pt x="4532" y="4023"/>
                  </a:lnTo>
                  <a:lnTo>
                    <a:pt x="3768" y="3692"/>
                  </a:lnTo>
                  <a:lnTo>
                    <a:pt x="3106" y="3259"/>
                  </a:lnTo>
                  <a:lnTo>
                    <a:pt x="2521" y="2674"/>
                  </a:lnTo>
                  <a:lnTo>
                    <a:pt x="2088" y="2012"/>
                  </a:lnTo>
                  <a:lnTo>
                    <a:pt x="1757" y="1248"/>
                  </a:lnTo>
                  <a:lnTo>
                    <a:pt x="1579" y="433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457075" y="974800"/>
              <a:ext cx="99950" cy="119675"/>
            </a:xfrm>
            <a:custGeom>
              <a:avLst/>
              <a:gdLst/>
              <a:ahLst/>
              <a:cxnLst/>
              <a:rect l="0" t="0" r="0" b="0"/>
              <a:pathLst>
                <a:path w="3998" h="4787" extrusionOk="0">
                  <a:moveTo>
                    <a:pt x="1884" y="0"/>
                  </a:moveTo>
                  <a:lnTo>
                    <a:pt x="1655" y="306"/>
                  </a:lnTo>
                  <a:lnTo>
                    <a:pt x="1553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84" y="4558"/>
                  </a:lnTo>
                  <a:lnTo>
                    <a:pt x="1477" y="4787"/>
                  </a:lnTo>
                  <a:lnTo>
                    <a:pt x="2495" y="4787"/>
                  </a:lnTo>
                  <a:lnTo>
                    <a:pt x="3514" y="4558"/>
                  </a:lnTo>
                  <a:lnTo>
                    <a:pt x="3997" y="4354"/>
                  </a:lnTo>
                  <a:lnTo>
                    <a:pt x="3997" y="4303"/>
                  </a:lnTo>
                  <a:lnTo>
                    <a:pt x="3972" y="4252"/>
                  </a:lnTo>
                  <a:lnTo>
                    <a:pt x="2419" y="586"/>
                  </a:lnTo>
                  <a:lnTo>
                    <a:pt x="2343" y="306"/>
                  </a:lnTo>
                  <a:lnTo>
                    <a:pt x="2113" y="0"/>
                  </a:lnTo>
                  <a:close/>
                </a:path>
              </a:pathLst>
            </a:custGeom>
            <a:solidFill>
              <a:srgbClr val="82554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457075" y="1083625"/>
              <a:ext cx="99950" cy="37575"/>
            </a:xfrm>
            <a:custGeom>
              <a:avLst/>
              <a:gdLst/>
              <a:ahLst/>
              <a:cxnLst/>
              <a:rect l="0" t="0" r="0" b="0"/>
              <a:pathLst>
                <a:path w="3998" h="1503" extrusionOk="0">
                  <a:moveTo>
                    <a:pt x="0" y="1"/>
                  </a:moveTo>
                  <a:lnTo>
                    <a:pt x="0" y="306"/>
                  </a:lnTo>
                  <a:lnTo>
                    <a:pt x="331" y="841"/>
                  </a:lnTo>
                  <a:lnTo>
                    <a:pt x="917" y="1248"/>
                  </a:lnTo>
                  <a:lnTo>
                    <a:pt x="1553" y="1477"/>
                  </a:lnTo>
                  <a:lnTo>
                    <a:pt x="1833" y="1503"/>
                  </a:lnTo>
                  <a:lnTo>
                    <a:pt x="2139" y="1503"/>
                  </a:lnTo>
                  <a:lnTo>
                    <a:pt x="2419" y="1477"/>
                  </a:lnTo>
                  <a:lnTo>
                    <a:pt x="3081" y="1248"/>
                  </a:lnTo>
                  <a:lnTo>
                    <a:pt x="3641" y="841"/>
                  </a:lnTo>
                  <a:lnTo>
                    <a:pt x="3997" y="306"/>
                  </a:lnTo>
                  <a:lnTo>
                    <a:pt x="3997" y="1"/>
                  </a:lnTo>
                  <a:lnTo>
                    <a:pt x="3514" y="205"/>
                  </a:lnTo>
                  <a:lnTo>
                    <a:pt x="2495" y="434"/>
                  </a:lnTo>
                  <a:lnTo>
                    <a:pt x="1477" y="434"/>
                  </a:lnTo>
                  <a:lnTo>
                    <a:pt x="484" y="2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301775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31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31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44" y="738"/>
                  </a:lnTo>
                  <a:lnTo>
                    <a:pt x="1070" y="509"/>
                  </a:lnTo>
                  <a:lnTo>
                    <a:pt x="1044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662650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70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255300" y="1037175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6" y="0"/>
                  </a:moveTo>
                  <a:lnTo>
                    <a:pt x="1096" y="26"/>
                  </a:lnTo>
                  <a:lnTo>
                    <a:pt x="612" y="229"/>
                  </a:lnTo>
                  <a:lnTo>
                    <a:pt x="230" y="611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64"/>
                  </a:lnTo>
                  <a:lnTo>
                    <a:pt x="612" y="2521"/>
                  </a:lnTo>
                  <a:lnTo>
                    <a:pt x="1096" y="2750"/>
                  </a:lnTo>
                  <a:lnTo>
                    <a:pt x="4762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2" y="26"/>
                  </a:lnTo>
                  <a:lnTo>
                    <a:pt x="4482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616200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25" y="1095"/>
                  </a:lnTo>
                  <a:lnTo>
                    <a:pt x="0" y="1375"/>
                  </a:lnTo>
                  <a:lnTo>
                    <a:pt x="25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5" y="2750"/>
                  </a:lnTo>
                  <a:lnTo>
                    <a:pt x="5245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45" y="229"/>
                  </a:lnTo>
                  <a:lnTo>
                    <a:pt x="4735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273125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1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64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381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634000" y="857050"/>
              <a:ext cx="110150" cy="21675"/>
            </a:xfrm>
            <a:custGeom>
              <a:avLst/>
              <a:gdLst/>
              <a:ahLst/>
              <a:cxnLst/>
              <a:rect l="0" t="0" r="0" b="0"/>
              <a:pathLst>
                <a:path w="4406" h="867" fill="none" extrusionOk="0">
                  <a:moveTo>
                    <a:pt x="4405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39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381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446875" y="1172750"/>
              <a:ext cx="123500" cy="35650"/>
            </a:xfrm>
            <a:custGeom>
              <a:avLst/>
              <a:gdLst/>
              <a:ahLst/>
              <a:cxnLst/>
              <a:rect l="0" t="0" r="0" b="0"/>
              <a:pathLst>
                <a:path w="4940" h="1426" extrusionOk="0">
                  <a:moveTo>
                    <a:pt x="1" y="0"/>
                  </a:moveTo>
                  <a:lnTo>
                    <a:pt x="154" y="306"/>
                  </a:lnTo>
                  <a:lnTo>
                    <a:pt x="612" y="815"/>
                  </a:lnTo>
                  <a:lnTo>
                    <a:pt x="1274" y="1197"/>
                  </a:lnTo>
                  <a:lnTo>
                    <a:pt x="2038" y="1400"/>
                  </a:lnTo>
                  <a:lnTo>
                    <a:pt x="2470" y="1426"/>
                  </a:lnTo>
                  <a:lnTo>
                    <a:pt x="2903" y="1400"/>
                  </a:lnTo>
                  <a:lnTo>
                    <a:pt x="3667" y="1197"/>
                  </a:lnTo>
                  <a:lnTo>
                    <a:pt x="4329" y="815"/>
                  </a:lnTo>
                  <a:lnTo>
                    <a:pt x="4787" y="306"/>
                  </a:lnTo>
                  <a:lnTo>
                    <a:pt x="4940" y="0"/>
                  </a:lnTo>
                  <a:close/>
                </a:path>
              </a:pathLst>
            </a:custGeom>
            <a:solidFill>
              <a:srgbClr val="5A101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081550" y="405800"/>
              <a:ext cx="852250" cy="528300"/>
            </a:xfrm>
            <a:custGeom>
              <a:avLst/>
              <a:gdLst/>
              <a:ahLst/>
              <a:cxnLst/>
              <a:rect l="0" t="0" r="0" b="0"/>
              <a:pathLst>
                <a:path w="34090" h="21132" extrusionOk="0">
                  <a:moveTo>
                    <a:pt x="17185" y="0"/>
                  </a:moveTo>
                  <a:lnTo>
                    <a:pt x="16345" y="51"/>
                  </a:lnTo>
                  <a:lnTo>
                    <a:pt x="14741" y="153"/>
                  </a:lnTo>
                  <a:lnTo>
                    <a:pt x="11839" y="739"/>
                  </a:lnTo>
                  <a:lnTo>
                    <a:pt x="9344" y="1681"/>
                  </a:lnTo>
                  <a:lnTo>
                    <a:pt x="7231" y="2928"/>
                  </a:lnTo>
                  <a:lnTo>
                    <a:pt x="5474" y="4430"/>
                  </a:lnTo>
                  <a:lnTo>
                    <a:pt x="4023" y="6110"/>
                  </a:lnTo>
                  <a:lnTo>
                    <a:pt x="2852" y="7943"/>
                  </a:lnTo>
                  <a:lnTo>
                    <a:pt x="1910" y="9827"/>
                  </a:lnTo>
                  <a:lnTo>
                    <a:pt x="1223" y="11762"/>
                  </a:lnTo>
                  <a:lnTo>
                    <a:pt x="713" y="13621"/>
                  </a:lnTo>
                  <a:lnTo>
                    <a:pt x="230" y="16268"/>
                  </a:lnTo>
                  <a:lnTo>
                    <a:pt x="1" y="20291"/>
                  </a:lnTo>
                  <a:lnTo>
                    <a:pt x="26" y="20902"/>
                  </a:lnTo>
                  <a:lnTo>
                    <a:pt x="408" y="20978"/>
                  </a:lnTo>
                  <a:lnTo>
                    <a:pt x="1146" y="20978"/>
                  </a:lnTo>
                  <a:lnTo>
                    <a:pt x="1910" y="20826"/>
                  </a:lnTo>
                  <a:lnTo>
                    <a:pt x="2597" y="20520"/>
                  </a:lnTo>
                  <a:lnTo>
                    <a:pt x="3234" y="20087"/>
                  </a:lnTo>
                  <a:lnTo>
                    <a:pt x="3769" y="19502"/>
                  </a:lnTo>
                  <a:lnTo>
                    <a:pt x="4150" y="18814"/>
                  </a:lnTo>
                  <a:lnTo>
                    <a:pt x="4354" y="18000"/>
                  </a:lnTo>
                  <a:lnTo>
                    <a:pt x="4380" y="17541"/>
                  </a:lnTo>
                  <a:lnTo>
                    <a:pt x="4812" y="17363"/>
                  </a:lnTo>
                  <a:lnTo>
                    <a:pt x="5474" y="16727"/>
                  </a:lnTo>
                  <a:lnTo>
                    <a:pt x="5678" y="16294"/>
                  </a:lnTo>
                  <a:lnTo>
                    <a:pt x="5805" y="15810"/>
                  </a:lnTo>
                  <a:lnTo>
                    <a:pt x="5729" y="14868"/>
                  </a:lnTo>
                  <a:lnTo>
                    <a:pt x="5500" y="14461"/>
                  </a:lnTo>
                  <a:lnTo>
                    <a:pt x="5983" y="14435"/>
                  </a:lnTo>
                  <a:lnTo>
                    <a:pt x="6849" y="14028"/>
                  </a:lnTo>
                  <a:lnTo>
                    <a:pt x="7180" y="13672"/>
                  </a:lnTo>
                  <a:lnTo>
                    <a:pt x="7460" y="13264"/>
                  </a:lnTo>
                  <a:lnTo>
                    <a:pt x="7664" y="12297"/>
                  </a:lnTo>
                  <a:lnTo>
                    <a:pt x="7587" y="11839"/>
                  </a:lnTo>
                  <a:lnTo>
                    <a:pt x="7587" y="11839"/>
                  </a:lnTo>
                  <a:lnTo>
                    <a:pt x="8071" y="11940"/>
                  </a:lnTo>
                  <a:lnTo>
                    <a:pt x="9038" y="11813"/>
                  </a:lnTo>
                  <a:lnTo>
                    <a:pt x="9471" y="11559"/>
                  </a:lnTo>
                  <a:lnTo>
                    <a:pt x="9675" y="11406"/>
                  </a:lnTo>
                  <a:lnTo>
                    <a:pt x="10006" y="11024"/>
                  </a:lnTo>
                  <a:lnTo>
                    <a:pt x="10337" y="10362"/>
                  </a:lnTo>
                  <a:lnTo>
                    <a:pt x="10388" y="9878"/>
                  </a:lnTo>
                  <a:lnTo>
                    <a:pt x="10821" y="10133"/>
                  </a:lnTo>
                  <a:lnTo>
                    <a:pt x="11533" y="10235"/>
                  </a:lnTo>
                  <a:lnTo>
                    <a:pt x="12043" y="10184"/>
                  </a:lnTo>
                  <a:lnTo>
                    <a:pt x="12297" y="10107"/>
                  </a:lnTo>
                  <a:lnTo>
                    <a:pt x="12552" y="10006"/>
                  </a:lnTo>
                  <a:lnTo>
                    <a:pt x="12959" y="9725"/>
                  </a:lnTo>
                  <a:lnTo>
                    <a:pt x="13443" y="9165"/>
                  </a:lnTo>
                  <a:lnTo>
                    <a:pt x="13621" y="8707"/>
                  </a:lnTo>
                  <a:lnTo>
                    <a:pt x="13978" y="9038"/>
                  </a:lnTo>
                  <a:lnTo>
                    <a:pt x="14665" y="9318"/>
                  </a:lnTo>
                  <a:lnTo>
                    <a:pt x="15174" y="9395"/>
                  </a:lnTo>
                  <a:lnTo>
                    <a:pt x="15429" y="9369"/>
                  </a:lnTo>
                  <a:lnTo>
                    <a:pt x="15683" y="9344"/>
                  </a:lnTo>
                  <a:lnTo>
                    <a:pt x="16167" y="9165"/>
                  </a:lnTo>
                  <a:lnTo>
                    <a:pt x="16778" y="8707"/>
                  </a:lnTo>
                  <a:lnTo>
                    <a:pt x="17058" y="8300"/>
                  </a:lnTo>
                  <a:lnTo>
                    <a:pt x="17313" y="8707"/>
                  </a:lnTo>
                  <a:lnTo>
                    <a:pt x="17924" y="9165"/>
                  </a:lnTo>
                  <a:lnTo>
                    <a:pt x="18407" y="9344"/>
                  </a:lnTo>
                  <a:lnTo>
                    <a:pt x="18662" y="9369"/>
                  </a:lnTo>
                  <a:lnTo>
                    <a:pt x="18942" y="9395"/>
                  </a:lnTo>
                  <a:lnTo>
                    <a:pt x="19426" y="9318"/>
                  </a:lnTo>
                  <a:lnTo>
                    <a:pt x="20113" y="9038"/>
                  </a:lnTo>
                  <a:lnTo>
                    <a:pt x="20495" y="8682"/>
                  </a:lnTo>
                  <a:lnTo>
                    <a:pt x="20648" y="9165"/>
                  </a:lnTo>
                  <a:lnTo>
                    <a:pt x="21131" y="9725"/>
                  </a:lnTo>
                  <a:lnTo>
                    <a:pt x="21564" y="10006"/>
                  </a:lnTo>
                  <a:lnTo>
                    <a:pt x="21793" y="10107"/>
                  </a:lnTo>
                  <a:lnTo>
                    <a:pt x="22048" y="10184"/>
                  </a:lnTo>
                  <a:lnTo>
                    <a:pt x="22557" y="10235"/>
                  </a:lnTo>
                  <a:lnTo>
                    <a:pt x="23270" y="10107"/>
                  </a:lnTo>
                  <a:lnTo>
                    <a:pt x="23703" y="9878"/>
                  </a:lnTo>
                  <a:lnTo>
                    <a:pt x="23754" y="10362"/>
                  </a:lnTo>
                  <a:lnTo>
                    <a:pt x="24085" y="11024"/>
                  </a:lnTo>
                  <a:lnTo>
                    <a:pt x="24416" y="11406"/>
                  </a:lnTo>
                  <a:lnTo>
                    <a:pt x="24619" y="11559"/>
                  </a:lnTo>
                  <a:lnTo>
                    <a:pt x="25078" y="11813"/>
                  </a:lnTo>
                  <a:lnTo>
                    <a:pt x="26045" y="11940"/>
                  </a:lnTo>
                  <a:lnTo>
                    <a:pt x="26503" y="11813"/>
                  </a:lnTo>
                  <a:lnTo>
                    <a:pt x="26427" y="12297"/>
                  </a:lnTo>
                  <a:lnTo>
                    <a:pt x="26631" y="13239"/>
                  </a:lnTo>
                  <a:lnTo>
                    <a:pt x="26911" y="13672"/>
                  </a:lnTo>
                  <a:lnTo>
                    <a:pt x="27267" y="14028"/>
                  </a:lnTo>
                  <a:lnTo>
                    <a:pt x="28133" y="14410"/>
                  </a:lnTo>
                  <a:lnTo>
                    <a:pt x="28591" y="14435"/>
                  </a:lnTo>
                  <a:lnTo>
                    <a:pt x="28387" y="14868"/>
                  </a:lnTo>
                  <a:lnTo>
                    <a:pt x="28285" y="15785"/>
                  </a:lnTo>
                  <a:lnTo>
                    <a:pt x="28438" y="16268"/>
                  </a:lnTo>
                  <a:lnTo>
                    <a:pt x="28642" y="16727"/>
                  </a:lnTo>
                  <a:lnTo>
                    <a:pt x="29329" y="17363"/>
                  </a:lnTo>
                  <a:lnTo>
                    <a:pt x="29762" y="17541"/>
                  </a:lnTo>
                  <a:lnTo>
                    <a:pt x="29787" y="18000"/>
                  </a:lnTo>
                  <a:lnTo>
                    <a:pt x="29991" y="18840"/>
                  </a:lnTo>
                  <a:lnTo>
                    <a:pt x="30373" y="19578"/>
                  </a:lnTo>
                  <a:lnTo>
                    <a:pt x="30908" y="20189"/>
                  </a:lnTo>
                  <a:lnTo>
                    <a:pt x="31544" y="20673"/>
                  </a:lnTo>
                  <a:lnTo>
                    <a:pt x="32257" y="20978"/>
                  </a:lnTo>
                  <a:lnTo>
                    <a:pt x="32995" y="21131"/>
                  </a:lnTo>
                  <a:lnTo>
                    <a:pt x="33734" y="21055"/>
                  </a:lnTo>
                  <a:lnTo>
                    <a:pt x="34090" y="20902"/>
                  </a:lnTo>
                  <a:lnTo>
                    <a:pt x="34090" y="20240"/>
                  </a:lnTo>
                  <a:lnTo>
                    <a:pt x="33555" y="15937"/>
                  </a:lnTo>
                  <a:lnTo>
                    <a:pt x="32893" y="13137"/>
                  </a:lnTo>
                  <a:lnTo>
                    <a:pt x="32257" y="11151"/>
                  </a:lnTo>
                  <a:lnTo>
                    <a:pt x="31417" y="9165"/>
                  </a:lnTo>
                  <a:lnTo>
                    <a:pt x="30373" y="7205"/>
                  </a:lnTo>
                  <a:lnTo>
                    <a:pt x="29075" y="5372"/>
                  </a:lnTo>
                  <a:lnTo>
                    <a:pt x="27496" y="3692"/>
                  </a:lnTo>
                  <a:lnTo>
                    <a:pt x="25638" y="2241"/>
                  </a:lnTo>
                  <a:lnTo>
                    <a:pt x="23448" y="1120"/>
                  </a:lnTo>
                  <a:lnTo>
                    <a:pt x="21564" y="509"/>
                  </a:lnTo>
                  <a:lnTo>
                    <a:pt x="20189" y="229"/>
                  </a:lnTo>
                  <a:lnTo>
                    <a:pt x="18738" y="51"/>
                  </a:lnTo>
                  <a:lnTo>
                    <a:pt x="17185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7025450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6" y="0"/>
                  </a:moveTo>
                  <a:lnTo>
                    <a:pt x="8783" y="77"/>
                  </a:lnTo>
                  <a:lnTo>
                    <a:pt x="8427" y="357"/>
                  </a:lnTo>
                  <a:lnTo>
                    <a:pt x="8172" y="738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59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83" y="637"/>
                  </a:lnTo>
                  <a:lnTo>
                    <a:pt x="7027" y="357"/>
                  </a:lnTo>
                  <a:lnTo>
                    <a:pt x="6823" y="280"/>
                  </a:lnTo>
                  <a:lnTo>
                    <a:pt x="6619" y="255"/>
                  </a:lnTo>
                  <a:lnTo>
                    <a:pt x="6187" y="357"/>
                  </a:lnTo>
                  <a:lnTo>
                    <a:pt x="5830" y="611"/>
                  </a:lnTo>
                  <a:lnTo>
                    <a:pt x="5576" y="1019"/>
                  </a:lnTo>
                  <a:lnTo>
                    <a:pt x="5499" y="1273"/>
                  </a:lnTo>
                  <a:lnTo>
                    <a:pt x="3386" y="10413"/>
                  </a:lnTo>
                  <a:lnTo>
                    <a:pt x="3157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29" y="6594"/>
                  </a:lnTo>
                  <a:lnTo>
                    <a:pt x="968" y="6110"/>
                  </a:lnTo>
                  <a:lnTo>
                    <a:pt x="382" y="6034"/>
                  </a:lnTo>
                  <a:lnTo>
                    <a:pt x="331" y="6059"/>
                  </a:lnTo>
                  <a:lnTo>
                    <a:pt x="178" y="6136"/>
                  </a:lnTo>
                  <a:lnTo>
                    <a:pt x="0" y="6441"/>
                  </a:lnTo>
                  <a:lnTo>
                    <a:pt x="0" y="6950"/>
                  </a:lnTo>
                  <a:lnTo>
                    <a:pt x="26" y="7052"/>
                  </a:lnTo>
                  <a:lnTo>
                    <a:pt x="560" y="9980"/>
                  </a:lnTo>
                  <a:lnTo>
                    <a:pt x="1171" y="13493"/>
                  </a:lnTo>
                  <a:lnTo>
                    <a:pt x="1222" y="13875"/>
                  </a:lnTo>
                  <a:lnTo>
                    <a:pt x="1426" y="14537"/>
                  </a:lnTo>
                  <a:lnTo>
                    <a:pt x="1909" y="15301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809" y="23422"/>
                  </a:lnTo>
                  <a:lnTo>
                    <a:pt x="10158" y="17669"/>
                  </a:lnTo>
                  <a:lnTo>
                    <a:pt x="10285" y="17694"/>
                  </a:lnTo>
                  <a:lnTo>
                    <a:pt x="10718" y="17592"/>
                  </a:lnTo>
                  <a:lnTo>
                    <a:pt x="11202" y="17312"/>
                  </a:lnTo>
                  <a:lnTo>
                    <a:pt x="11635" y="16778"/>
                  </a:lnTo>
                  <a:lnTo>
                    <a:pt x="11762" y="16396"/>
                  </a:lnTo>
                  <a:lnTo>
                    <a:pt x="12093" y="14944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7"/>
                  </a:lnTo>
                  <a:lnTo>
                    <a:pt x="14232" y="5627"/>
                  </a:lnTo>
                  <a:lnTo>
                    <a:pt x="14282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2" y="4354"/>
                  </a:lnTo>
                  <a:lnTo>
                    <a:pt x="13519" y="4277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583"/>
                  </a:lnTo>
                  <a:lnTo>
                    <a:pt x="12373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1" y="9573"/>
                  </a:lnTo>
                  <a:lnTo>
                    <a:pt x="12322" y="3284"/>
                  </a:lnTo>
                  <a:lnTo>
                    <a:pt x="12373" y="3030"/>
                  </a:lnTo>
                  <a:lnTo>
                    <a:pt x="12322" y="2546"/>
                  </a:lnTo>
                  <a:lnTo>
                    <a:pt x="12093" y="2164"/>
                  </a:lnTo>
                  <a:lnTo>
                    <a:pt x="11762" y="1884"/>
                  </a:lnTo>
                  <a:lnTo>
                    <a:pt x="11558" y="1808"/>
                  </a:lnTo>
                  <a:lnTo>
                    <a:pt x="11329" y="1782"/>
                  </a:lnTo>
                  <a:lnTo>
                    <a:pt x="10922" y="1884"/>
                  </a:lnTo>
                  <a:lnTo>
                    <a:pt x="10565" y="2139"/>
                  </a:lnTo>
                  <a:lnTo>
                    <a:pt x="10285" y="2546"/>
                  </a:lnTo>
                  <a:lnTo>
                    <a:pt x="10235" y="2801"/>
                  </a:lnTo>
                  <a:lnTo>
                    <a:pt x="8783" y="9089"/>
                  </a:lnTo>
                  <a:lnTo>
                    <a:pt x="8452" y="9013"/>
                  </a:lnTo>
                  <a:lnTo>
                    <a:pt x="10209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77"/>
                  </a:lnTo>
                  <a:lnTo>
                    <a:pt x="9420" y="26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7109450" y="1230025"/>
              <a:ext cx="675" cy="25"/>
            </a:xfrm>
            <a:custGeom>
              <a:avLst/>
              <a:gdLst/>
              <a:ahLst/>
              <a:cxnLst/>
              <a:rect l="0" t="0" r="0" b="0"/>
              <a:pathLst>
                <a:path w="27" h="1" extrusionOk="0">
                  <a:moveTo>
                    <a:pt x="1" y="0"/>
                  </a:moveTo>
                  <a:lnTo>
                    <a:pt x="1" y="0"/>
                  </a:lnTo>
                  <a:lnTo>
                    <a:pt x="26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7143175" y="1174650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3" y="0"/>
                  </a:moveTo>
                  <a:lnTo>
                    <a:pt x="1" y="484"/>
                  </a:lnTo>
                  <a:lnTo>
                    <a:pt x="7537" y="2215"/>
                  </a:lnTo>
                  <a:lnTo>
                    <a:pt x="7639" y="1732"/>
                  </a:lnTo>
                  <a:lnTo>
                    <a:pt x="6544" y="1477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43" y="841"/>
                  </a:lnTo>
                  <a:lnTo>
                    <a:pt x="3769" y="841"/>
                  </a:lnTo>
                  <a:lnTo>
                    <a:pt x="1656" y="357"/>
                  </a:lnTo>
                  <a:lnTo>
                    <a:pt x="1350" y="28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110100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51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29" y="306"/>
                  </a:lnTo>
                  <a:lnTo>
                    <a:pt x="1120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7" y="3794"/>
                  </a:lnTo>
                  <a:lnTo>
                    <a:pt x="3895" y="5347"/>
                  </a:lnTo>
                  <a:lnTo>
                    <a:pt x="3819" y="6315"/>
                  </a:lnTo>
                  <a:lnTo>
                    <a:pt x="4099" y="6365"/>
                  </a:lnTo>
                  <a:lnTo>
                    <a:pt x="4150" y="6213"/>
                  </a:lnTo>
                  <a:lnTo>
                    <a:pt x="4226" y="5118"/>
                  </a:lnTo>
                  <a:lnTo>
                    <a:pt x="4175" y="4125"/>
                  </a:lnTo>
                  <a:lnTo>
                    <a:pt x="3895" y="3005"/>
                  </a:lnTo>
                  <a:lnTo>
                    <a:pt x="3335" y="1936"/>
                  </a:lnTo>
                  <a:lnTo>
                    <a:pt x="2393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7087825" y="1403775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7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7048350" y="1425425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1" y="1935"/>
                  </a:lnTo>
                  <a:lnTo>
                    <a:pt x="9064" y="4023"/>
                  </a:lnTo>
                  <a:lnTo>
                    <a:pt x="9497" y="2113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7026075" y="14636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8" y="1"/>
                  </a:moveTo>
                  <a:lnTo>
                    <a:pt x="1" y="4227"/>
                  </a:lnTo>
                  <a:lnTo>
                    <a:pt x="9548" y="4227"/>
                  </a:lnTo>
                  <a:lnTo>
                    <a:pt x="10057" y="208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0" name="Shape 1404"/>
          <p:cNvSpPr txBox="1"/>
          <p:nvPr/>
        </p:nvSpPr>
        <p:spPr>
          <a:xfrm>
            <a:off x="749300" y="551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 dirty="0">
                <a:solidFill>
                  <a:srgbClr val="FFFF00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653625" y="2821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grpSp>
        <p:nvGrpSpPr>
          <p:cNvPr id="502" name="Shape 502"/>
          <p:cNvGrpSpPr/>
          <p:nvPr/>
        </p:nvGrpSpPr>
        <p:grpSpPr>
          <a:xfrm flipH="1">
            <a:off x="7488546" y="3754514"/>
            <a:ext cx="1655446" cy="1388991"/>
            <a:chOff x="238125" y="1879850"/>
            <a:chExt cx="1399600" cy="1174325"/>
          </a:xfrm>
        </p:grpSpPr>
        <p:sp>
          <p:nvSpPr>
            <p:cNvPr id="503" name="Shape 503"/>
            <p:cNvSpPr/>
            <p:nvPr/>
          </p:nvSpPr>
          <p:spPr>
            <a:xfrm>
              <a:off x="352675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5" y="0"/>
                  </a:moveTo>
                  <a:lnTo>
                    <a:pt x="2190" y="26"/>
                  </a:lnTo>
                  <a:lnTo>
                    <a:pt x="1197" y="433"/>
                  </a:lnTo>
                  <a:lnTo>
                    <a:pt x="459" y="1197"/>
                  </a:lnTo>
                  <a:lnTo>
                    <a:pt x="52" y="2164"/>
                  </a:lnTo>
                  <a:lnTo>
                    <a:pt x="1" y="2724"/>
                  </a:lnTo>
                  <a:lnTo>
                    <a:pt x="1" y="4914"/>
                  </a:lnTo>
                  <a:lnTo>
                    <a:pt x="52" y="5448"/>
                  </a:lnTo>
                  <a:lnTo>
                    <a:pt x="459" y="6441"/>
                  </a:lnTo>
                  <a:lnTo>
                    <a:pt x="1197" y="7180"/>
                  </a:lnTo>
                  <a:lnTo>
                    <a:pt x="2190" y="7587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10973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0" y="0"/>
                  </a:moveTo>
                  <a:lnTo>
                    <a:pt x="0" y="7638"/>
                  </a:lnTo>
                  <a:lnTo>
                    <a:pt x="561" y="7587"/>
                  </a:lnTo>
                  <a:lnTo>
                    <a:pt x="1553" y="7180"/>
                  </a:lnTo>
                  <a:lnTo>
                    <a:pt x="2292" y="6441"/>
                  </a:lnTo>
                  <a:lnTo>
                    <a:pt x="2699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699" y="2164"/>
                  </a:lnTo>
                  <a:lnTo>
                    <a:pt x="2292" y="1197"/>
                  </a:lnTo>
                  <a:lnTo>
                    <a:pt x="1553" y="433"/>
                  </a:lnTo>
                  <a:lnTo>
                    <a:pt x="561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654375" y="2740375"/>
              <a:ext cx="210675" cy="263525"/>
            </a:xfrm>
            <a:custGeom>
              <a:avLst/>
              <a:gdLst/>
              <a:ahLst/>
              <a:cxnLst/>
              <a:rect l="0" t="0" r="0" b="0"/>
              <a:pathLst>
                <a:path w="8427" h="10541" extrusionOk="0">
                  <a:moveTo>
                    <a:pt x="0" y="0"/>
                  </a:moveTo>
                  <a:lnTo>
                    <a:pt x="0" y="10540"/>
                  </a:lnTo>
                  <a:lnTo>
                    <a:pt x="8427" y="10540"/>
                  </a:lnTo>
                  <a:lnTo>
                    <a:pt x="842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408675" y="1924400"/>
              <a:ext cx="701425" cy="875825"/>
            </a:xfrm>
            <a:custGeom>
              <a:avLst/>
              <a:gdLst/>
              <a:ahLst/>
              <a:cxnLst/>
              <a:rect l="0" t="0" r="0" b="0"/>
              <a:pathLst>
                <a:path w="28057" h="35033" extrusionOk="0">
                  <a:moveTo>
                    <a:pt x="14029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2" y="867"/>
                  </a:lnTo>
                  <a:lnTo>
                    <a:pt x="7944" y="1401"/>
                  </a:lnTo>
                  <a:lnTo>
                    <a:pt x="6748" y="2038"/>
                  </a:lnTo>
                  <a:lnTo>
                    <a:pt x="5627" y="2801"/>
                  </a:lnTo>
                  <a:lnTo>
                    <a:pt x="4584" y="3642"/>
                  </a:lnTo>
                  <a:lnTo>
                    <a:pt x="3642" y="4609"/>
                  </a:lnTo>
                  <a:lnTo>
                    <a:pt x="2776" y="5653"/>
                  </a:lnTo>
                  <a:lnTo>
                    <a:pt x="2038" y="6773"/>
                  </a:lnTo>
                  <a:lnTo>
                    <a:pt x="1376" y="7944"/>
                  </a:lnTo>
                  <a:lnTo>
                    <a:pt x="841" y="9217"/>
                  </a:lnTo>
                  <a:lnTo>
                    <a:pt x="434" y="10541"/>
                  </a:lnTo>
                  <a:lnTo>
                    <a:pt x="154" y="11890"/>
                  </a:lnTo>
                  <a:lnTo>
                    <a:pt x="1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1" y="21743"/>
                  </a:lnTo>
                  <a:lnTo>
                    <a:pt x="154" y="23143"/>
                  </a:lnTo>
                  <a:lnTo>
                    <a:pt x="434" y="24518"/>
                  </a:lnTo>
                  <a:lnTo>
                    <a:pt x="841" y="25842"/>
                  </a:lnTo>
                  <a:lnTo>
                    <a:pt x="1376" y="27089"/>
                  </a:lnTo>
                  <a:lnTo>
                    <a:pt x="2038" y="28286"/>
                  </a:lnTo>
                  <a:lnTo>
                    <a:pt x="2776" y="29406"/>
                  </a:lnTo>
                  <a:lnTo>
                    <a:pt x="3642" y="30450"/>
                  </a:lnTo>
                  <a:lnTo>
                    <a:pt x="4584" y="31392"/>
                  </a:lnTo>
                  <a:lnTo>
                    <a:pt x="5627" y="32257"/>
                  </a:lnTo>
                  <a:lnTo>
                    <a:pt x="6748" y="33021"/>
                  </a:lnTo>
                  <a:lnTo>
                    <a:pt x="7944" y="33657"/>
                  </a:lnTo>
                  <a:lnTo>
                    <a:pt x="9192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2" y="35032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41" y="34192"/>
                  </a:lnTo>
                  <a:lnTo>
                    <a:pt x="20113" y="33657"/>
                  </a:lnTo>
                  <a:lnTo>
                    <a:pt x="21310" y="33021"/>
                  </a:lnTo>
                  <a:lnTo>
                    <a:pt x="22430" y="32257"/>
                  </a:lnTo>
                  <a:lnTo>
                    <a:pt x="23449" y="31392"/>
                  </a:lnTo>
                  <a:lnTo>
                    <a:pt x="24416" y="30450"/>
                  </a:lnTo>
                  <a:lnTo>
                    <a:pt x="25282" y="29406"/>
                  </a:lnTo>
                  <a:lnTo>
                    <a:pt x="26020" y="28286"/>
                  </a:lnTo>
                  <a:lnTo>
                    <a:pt x="26682" y="27089"/>
                  </a:lnTo>
                  <a:lnTo>
                    <a:pt x="27216" y="25842"/>
                  </a:lnTo>
                  <a:lnTo>
                    <a:pt x="27624" y="24518"/>
                  </a:lnTo>
                  <a:lnTo>
                    <a:pt x="27904" y="23143"/>
                  </a:lnTo>
                  <a:lnTo>
                    <a:pt x="28031" y="21743"/>
                  </a:lnTo>
                  <a:lnTo>
                    <a:pt x="28057" y="21004"/>
                  </a:lnTo>
                  <a:lnTo>
                    <a:pt x="28057" y="14029"/>
                  </a:lnTo>
                  <a:lnTo>
                    <a:pt x="28031" y="13316"/>
                  </a:lnTo>
                  <a:lnTo>
                    <a:pt x="27904" y="11890"/>
                  </a:lnTo>
                  <a:lnTo>
                    <a:pt x="27624" y="10541"/>
                  </a:lnTo>
                  <a:lnTo>
                    <a:pt x="27216" y="9217"/>
                  </a:lnTo>
                  <a:lnTo>
                    <a:pt x="26682" y="7944"/>
                  </a:lnTo>
                  <a:lnTo>
                    <a:pt x="26020" y="6773"/>
                  </a:lnTo>
                  <a:lnTo>
                    <a:pt x="25282" y="5653"/>
                  </a:lnTo>
                  <a:lnTo>
                    <a:pt x="24416" y="4609"/>
                  </a:lnTo>
                  <a:lnTo>
                    <a:pt x="23449" y="3642"/>
                  </a:lnTo>
                  <a:lnTo>
                    <a:pt x="22430" y="2801"/>
                  </a:lnTo>
                  <a:lnTo>
                    <a:pt x="21310" y="2038"/>
                  </a:lnTo>
                  <a:lnTo>
                    <a:pt x="20113" y="1401"/>
                  </a:lnTo>
                  <a:lnTo>
                    <a:pt x="18841" y="867"/>
                  </a:lnTo>
                  <a:lnTo>
                    <a:pt x="17542" y="459"/>
                  </a:lnTo>
                  <a:lnTo>
                    <a:pt x="16167" y="179"/>
                  </a:lnTo>
                  <a:lnTo>
                    <a:pt x="14742" y="26"/>
                  </a:lnTo>
                  <a:lnTo>
                    <a:pt x="14029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533425" y="2418300"/>
              <a:ext cx="91050" cy="91050"/>
            </a:xfrm>
            <a:custGeom>
              <a:avLst/>
              <a:gdLst/>
              <a:ahLst/>
              <a:cxnLst/>
              <a:rect l="0" t="0" r="0" b="0"/>
              <a:pathLst>
                <a:path w="3642" h="3642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1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90" y="3336"/>
                  </a:lnTo>
                  <a:lnTo>
                    <a:pt x="1452" y="3616"/>
                  </a:lnTo>
                  <a:lnTo>
                    <a:pt x="1834" y="3642"/>
                  </a:lnTo>
                  <a:lnTo>
                    <a:pt x="2190" y="3616"/>
                  </a:lnTo>
                  <a:lnTo>
                    <a:pt x="2852" y="3336"/>
                  </a:lnTo>
                  <a:lnTo>
                    <a:pt x="3336" y="2827"/>
                  </a:lnTo>
                  <a:lnTo>
                    <a:pt x="3616" y="2190"/>
                  </a:lnTo>
                  <a:lnTo>
                    <a:pt x="3642" y="1809"/>
                  </a:lnTo>
                  <a:lnTo>
                    <a:pt x="3616" y="1452"/>
                  </a:lnTo>
                  <a:lnTo>
                    <a:pt x="3336" y="790"/>
                  </a:lnTo>
                  <a:lnTo>
                    <a:pt x="2852" y="306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894325" y="2418300"/>
              <a:ext cx="91025" cy="91050"/>
            </a:xfrm>
            <a:custGeom>
              <a:avLst/>
              <a:gdLst/>
              <a:ahLst/>
              <a:cxnLst/>
              <a:rect l="0" t="0" r="0" b="0"/>
              <a:pathLst>
                <a:path w="3641" h="3642" extrusionOk="0">
                  <a:moveTo>
                    <a:pt x="1808" y="1"/>
                  </a:moveTo>
                  <a:lnTo>
                    <a:pt x="1451" y="26"/>
                  </a:lnTo>
                  <a:lnTo>
                    <a:pt x="789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89" y="3336"/>
                  </a:lnTo>
                  <a:lnTo>
                    <a:pt x="1451" y="3616"/>
                  </a:lnTo>
                  <a:lnTo>
                    <a:pt x="1808" y="3642"/>
                  </a:lnTo>
                  <a:lnTo>
                    <a:pt x="2190" y="3616"/>
                  </a:lnTo>
                  <a:lnTo>
                    <a:pt x="2826" y="3336"/>
                  </a:lnTo>
                  <a:lnTo>
                    <a:pt x="3335" y="2827"/>
                  </a:lnTo>
                  <a:lnTo>
                    <a:pt x="3615" y="2190"/>
                  </a:lnTo>
                  <a:lnTo>
                    <a:pt x="3641" y="1809"/>
                  </a:lnTo>
                  <a:lnTo>
                    <a:pt x="3615" y="1452"/>
                  </a:lnTo>
                  <a:lnTo>
                    <a:pt x="3335" y="790"/>
                  </a:lnTo>
                  <a:lnTo>
                    <a:pt x="2826" y="306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8125" y="2844100"/>
              <a:ext cx="1042550" cy="210075"/>
            </a:xfrm>
            <a:custGeom>
              <a:avLst/>
              <a:gdLst/>
              <a:ahLst/>
              <a:cxnLst/>
              <a:rect l="0" t="0" r="0" b="0"/>
              <a:pathLst>
                <a:path w="41702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6" y="179"/>
                  </a:lnTo>
                  <a:lnTo>
                    <a:pt x="9140" y="485"/>
                  </a:lnTo>
                  <a:lnTo>
                    <a:pt x="7307" y="1070"/>
                  </a:lnTo>
                  <a:lnTo>
                    <a:pt x="5677" y="1910"/>
                  </a:lnTo>
                  <a:lnTo>
                    <a:pt x="4226" y="3005"/>
                  </a:lnTo>
                  <a:lnTo>
                    <a:pt x="2902" y="4303"/>
                  </a:lnTo>
                  <a:lnTo>
                    <a:pt x="1680" y="5805"/>
                  </a:lnTo>
                  <a:lnTo>
                    <a:pt x="560" y="7486"/>
                  </a:lnTo>
                  <a:lnTo>
                    <a:pt x="0" y="8402"/>
                  </a:lnTo>
                  <a:lnTo>
                    <a:pt x="41702" y="8402"/>
                  </a:lnTo>
                  <a:lnTo>
                    <a:pt x="41141" y="7486"/>
                  </a:lnTo>
                  <a:lnTo>
                    <a:pt x="39996" y="5805"/>
                  </a:lnTo>
                  <a:lnTo>
                    <a:pt x="38799" y="4303"/>
                  </a:lnTo>
                  <a:lnTo>
                    <a:pt x="37475" y="3005"/>
                  </a:lnTo>
                  <a:lnTo>
                    <a:pt x="36024" y="1910"/>
                  </a:lnTo>
                  <a:lnTo>
                    <a:pt x="34395" y="1070"/>
                  </a:lnTo>
                  <a:lnTo>
                    <a:pt x="32562" y="485"/>
                  </a:lnTo>
                  <a:lnTo>
                    <a:pt x="30525" y="179"/>
                  </a:lnTo>
                  <a:lnTo>
                    <a:pt x="29380" y="154"/>
                  </a:lnTo>
                  <a:lnTo>
                    <a:pt x="25051" y="1"/>
                  </a:lnTo>
                  <a:lnTo>
                    <a:pt x="25051" y="434"/>
                  </a:lnTo>
                  <a:lnTo>
                    <a:pt x="24873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24" y="3260"/>
                  </a:lnTo>
                  <a:lnTo>
                    <a:pt x="22862" y="3718"/>
                  </a:lnTo>
                  <a:lnTo>
                    <a:pt x="22098" y="4023"/>
                  </a:lnTo>
                  <a:lnTo>
                    <a:pt x="21284" y="4202"/>
                  </a:lnTo>
                  <a:lnTo>
                    <a:pt x="20418" y="4202"/>
                  </a:lnTo>
                  <a:lnTo>
                    <a:pt x="19603" y="4023"/>
                  </a:lnTo>
                  <a:lnTo>
                    <a:pt x="18840" y="3718"/>
                  </a:lnTo>
                  <a:lnTo>
                    <a:pt x="18178" y="3260"/>
                  </a:lnTo>
                  <a:lnTo>
                    <a:pt x="17592" y="2674"/>
                  </a:lnTo>
                  <a:lnTo>
                    <a:pt x="17134" y="2012"/>
                  </a:lnTo>
                  <a:lnTo>
                    <a:pt x="16828" y="1248"/>
                  </a:lnTo>
                  <a:lnTo>
                    <a:pt x="16650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614900" y="2844100"/>
              <a:ext cx="288975" cy="149600"/>
            </a:xfrm>
            <a:custGeom>
              <a:avLst/>
              <a:gdLst/>
              <a:ahLst/>
              <a:cxnLst/>
              <a:rect l="0" t="0" r="0" b="0"/>
              <a:pathLst>
                <a:path w="11559" h="5984" extrusionOk="0">
                  <a:moveTo>
                    <a:pt x="1554" y="1"/>
                  </a:moveTo>
                  <a:lnTo>
                    <a:pt x="1" y="52"/>
                  </a:lnTo>
                  <a:lnTo>
                    <a:pt x="1" y="128"/>
                  </a:lnTo>
                  <a:lnTo>
                    <a:pt x="1" y="205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1"/>
                  </a:lnTo>
                  <a:lnTo>
                    <a:pt x="2088" y="4660"/>
                  </a:lnTo>
                  <a:lnTo>
                    <a:pt x="3030" y="5296"/>
                  </a:lnTo>
                  <a:lnTo>
                    <a:pt x="4049" y="5729"/>
                  </a:lnTo>
                  <a:lnTo>
                    <a:pt x="5194" y="5958"/>
                  </a:lnTo>
                  <a:lnTo>
                    <a:pt x="5780" y="5984"/>
                  </a:lnTo>
                  <a:lnTo>
                    <a:pt x="6365" y="5958"/>
                  </a:lnTo>
                  <a:lnTo>
                    <a:pt x="7486" y="5729"/>
                  </a:lnTo>
                  <a:lnTo>
                    <a:pt x="8529" y="5296"/>
                  </a:lnTo>
                  <a:lnTo>
                    <a:pt x="9446" y="4660"/>
                  </a:lnTo>
                  <a:lnTo>
                    <a:pt x="10235" y="3871"/>
                  </a:lnTo>
                  <a:lnTo>
                    <a:pt x="10872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205"/>
                  </a:lnTo>
                  <a:lnTo>
                    <a:pt x="11559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80" y="434"/>
                  </a:lnTo>
                  <a:lnTo>
                    <a:pt x="9802" y="1248"/>
                  </a:lnTo>
                  <a:lnTo>
                    <a:pt x="9497" y="2012"/>
                  </a:lnTo>
                  <a:lnTo>
                    <a:pt x="9039" y="2674"/>
                  </a:lnTo>
                  <a:lnTo>
                    <a:pt x="8453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3" y="4202"/>
                  </a:lnTo>
                  <a:lnTo>
                    <a:pt x="5347" y="4202"/>
                  </a:lnTo>
                  <a:lnTo>
                    <a:pt x="4532" y="4023"/>
                  </a:lnTo>
                  <a:lnTo>
                    <a:pt x="3769" y="3718"/>
                  </a:lnTo>
                  <a:lnTo>
                    <a:pt x="3107" y="3260"/>
                  </a:lnTo>
                  <a:lnTo>
                    <a:pt x="2521" y="2674"/>
                  </a:lnTo>
                  <a:lnTo>
                    <a:pt x="2063" y="2012"/>
                  </a:lnTo>
                  <a:lnTo>
                    <a:pt x="1757" y="1248"/>
                  </a:lnTo>
                  <a:lnTo>
                    <a:pt x="1579" y="434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716100" y="2459675"/>
              <a:ext cx="82775" cy="119700"/>
            </a:xfrm>
            <a:custGeom>
              <a:avLst/>
              <a:gdLst/>
              <a:ahLst/>
              <a:cxnLst/>
              <a:rect l="0" t="0" r="0" b="0"/>
              <a:pathLst>
                <a:path w="3311" h="4788" extrusionOk="0">
                  <a:moveTo>
                    <a:pt x="1554" y="1"/>
                  </a:moveTo>
                  <a:lnTo>
                    <a:pt x="1375" y="306"/>
                  </a:lnTo>
                  <a:lnTo>
                    <a:pt x="129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08" y="4558"/>
                  </a:lnTo>
                  <a:lnTo>
                    <a:pt x="1223" y="4787"/>
                  </a:lnTo>
                  <a:lnTo>
                    <a:pt x="2063" y="4787"/>
                  </a:lnTo>
                  <a:lnTo>
                    <a:pt x="2903" y="4558"/>
                  </a:lnTo>
                  <a:lnTo>
                    <a:pt x="3310" y="4354"/>
                  </a:lnTo>
                  <a:lnTo>
                    <a:pt x="3310" y="4303"/>
                  </a:lnTo>
                  <a:lnTo>
                    <a:pt x="3285" y="4252"/>
                  </a:lnTo>
                  <a:lnTo>
                    <a:pt x="2012" y="586"/>
                  </a:lnTo>
                  <a:lnTo>
                    <a:pt x="1935" y="306"/>
                  </a:lnTo>
                  <a:lnTo>
                    <a:pt x="1757" y="1"/>
                  </a:lnTo>
                  <a:close/>
                </a:path>
              </a:pathLst>
            </a:custGeom>
            <a:solidFill>
              <a:srgbClr val="FDE3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716100" y="2568525"/>
              <a:ext cx="82775" cy="38200"/>
            </a:xfrm>
            <a:custGeom>
              <a:avLst/>
              <a:gdLst/>
              <a:ahLst/>
              <a:cxnLst/>
              <a:rect l="0" t="0" r="0" b="0"/>
              <a:pathLst>
                <a:path w="3311" h="1528" extrusionOk="0">
                  <a:moveTo>
                    <a:pt x="1" y="0"/>
                  </a:moveTo>
                  <a:lnTo>
                    <a:pt x="1" y="306"/>
                  </a:lnTo>
                  <a:lnTo>
                    <a:pt x="281" y="840"/>
                  </a:lnTo>
                  <a:lnTo>
                    <a:pt x="764" y="1273"/>
                  </a:lnTo>
                  <a:lnTo>
                    <a:pt x="1299" y="1502"/>
                  </a:lnTo>
                  <a:lnTo>
                    <a:pt x="1528" y="1528"/>
                  </a:lnTo>
                  <a:lnTo>
                    <a:pt x="1783" y="1528"/>
                  </a:lnTo>
                  <a:lnTo>
                    <a:pt x="2012" y="1502"/>
                  </a:lnTo>
                  <a:lnTo>
                    <a:pt x="2546" y="1273"/>
                  </a:lnTo>
                  <a:lnTo>
                    <a:pt x="3030" y="840"/>
                  </a:lnTo>
                  <a:lnTo>
                    <a:pt x="3310" y="306"/>
                  </a:lnTo>
                  <a:lnTo>
                    <a:pt x="3310" y="0"/>
                  </a:lnTo>
                  <a:lnTo>
                    <a:pt x="2903" y="204"/>
                  </a:lnTo>
                  <a:lnTo>
                    <a:pt x="2063" y="433"/>
                  </a:lnTo>
                  <a:lnTo>
                    <a:pt x="1223" y="433"/>
                  </a:lnTo>
                  <a:lnTo>
                    <a:pt x="408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552525" y="243422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35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70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913400" y="2434225"/>
              <a:ext cx="26125" cy="26750"/>
            </a:xfrm>
            <a:custGeom>
              <a:avLst/>
              <a:gdLst/>
              <a:ahLst/>
              <a:cxnLst/>
              <a:rect l="0" t="0" r="0" b="0"/>
              <a:pathLst>
                <a:path w="1045" h="1070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10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45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50607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5" y="2750"/>
                  </a:lnTo>
                  <a:lnTo>
                    <a:pt x="4736" y="2724"/>
                  </a:lnTo>
                  <a:lnTo>
                    <a:pt x="5245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45" y="229"/>
                  </a:lnTo>
                  <a:lnTo>
                    <a:pt x="4736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866950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0" y="1095"/>
                  </a:lnTo>
                  <a:lnTo>
                    <a:pt x="0" y="1375"/>
                  </a:lnTo>
                  <a:lnTo>
                    <a:pt x="0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19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19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523900" y="2341925"/>
              <a:ext cx="110125" cy="22300"/>
            </a:xfrm>
            <a:custGeom>
              <a:avLst/>
              <a:gdLst/>
              <a:ahLst/>
              <a:cxnLst/>
              <a:rect l="0" t="0" r="0" b="0"/>
              <a:pathLst>
                <a:path w="4405" h="892" fill="none" extrusionOk="0">
                  <a:moveTo>
                    <a:pt x="4404" y="892"/>
                  </a:moveTo>
                  <a:lnTo>
                    <a:pt x="4175" y="663"/>
                  </a:lnTo>
                  <a:lnTo>
                    <a:pt x="3666" y="332"/>
                  </a:lnTo>
                  <a:lnTo>
                    <a:pt x="2800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884775" y="2341925"/>
              <a:ext cx="110125" cy="22300"/>
            </a:xfrm>
            <a:custGeom>
              <a:avLst/>
              <a:gdLst/>
              <a:ahLst/>
              <a:cxnLst/>
              <a:rect l="0" t="0" r="0" b="0"/>
              <a:pathLst>
                <a:path w="4405" h="892" fill="none" extrusionOk="0">
                  <a:moveTo>
                    <a:pt x="4405" y="892"/>
                  </a:moveTo>
                  <a:lnTo>
                    <a:pt x="4175" y="663"/>
                  </a:lnTo>
                  <a:lnTo>
                    <a:pt x="3641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697650" y="2646800"/>
              <a:ext cx="123500" cy="36300"/>
            </a:xfrm>
            <a:custGeom>
              <a:avLst/>
              <a:gdLst/>
              <a:ahLst/>
              <a:cxnLst/>
              <a:rect l="0" t="0" r="0" b="0"/>
              <a:pathLst>
                <a:path w="4940" h="1452" fill="none" extrusionOk="0">
                  <a:moveTo>
                    <a:pt x="0" y="1"/>
                  </a:moveTo>
                  <a:lnTo>
                    <a:pt x="128" y="306"/>
                  </a:lnTo>
                  <a:lnTo>
                    <a:pt x="611" y="841"/>
                  </a:lnTo>
                  <a:lnTo>
                    <a:pt x="1248" y="1223"/>
                  </a:lnTo>
                  <a:lnTo>
                    <a:pt x="2037" y="1426"/>
                  </a:lnTo>
                  <a:lnTo>
                    <a:pt x="2470" y="1452"/>
                  </a:lnTo>
                  <a:lnTo>
                    <a:pt x="2903" y="1426"/>
                  </a:lnTo>
                  <a:lnTo>
                    <a:pt x="3666" y="1223"/>
                  </a:lnTo>
                  <a:lnTo>
                    <a:pt x="4303" y="841"/>
                  </a:lnTo>
                  <a:lnTo>
                    <a:pt x="4787" y="332"/>
                  </a:lnTo>
                  <a:lnTo>
                    <a:pt x="4939" y="26"/>
                  </a:lnTo>
                </a:path>
              </a:pathLst>
            </a:custGeom>
            <a:noFill/>
            <a:ln w="21000" cap="rnd" cmpd="sng">
              <a:solidFill>
                <a:srgbClr val="D5645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364125" y="1879850"/>
              <a:ext cx="791175" cy="525750"/>
            </a:xfrm>
            <a:custGeom>
              <a:avLst/>
              <a:gdLst/>
              <a:ahLst/>
              <a:cxnLst/>
              <a:rect l="0" t="0" r="0" b="0"/>
              <a:pathLst>
                <a:path w="31647" h="21030" extrusionOk="0">
                  <a:moveTo>
                    <a:pt x="14996" y="1"/>
                  </a:moveTo>
                  <a:lnTo>
                    <a:pt x="13418" y="154"/>
                  </a:lnTo>
                  <a:lnTo>
                    <a:pt x="11865" y="485"/>
                  </a:lnTo>
                  <a:lnTo>
                    <a:pt x="10388" y="943"/>
                  </a:lnTo>
                  <a:lnTo>
                    <a:pt x="8962" y="1554"/>
                  </a:lnTo>
                  <a:lnTo>
                    <a:pt x="7613" y="2267"/>
                  </a:lnTo>
                  <a:lnTo>
                    <a:pt x="6340" y="3132"/>
                  </a:lnTo>
                  <a:lnTo>
                    <a:pt x="5169" y="4100"/>
                  </a:lnTo>
                  <a:lnTo>
                    <a:pt x="4100" y="5169"/>
                  </a:lnTo>
                  <a:lnTo>
                    <a:pt x="3132" y="6340"/>
                  </a:lnTo>
                  <a:lnTo>
                    <a:pt x="2292" y="7613"/>
                  </a:lnTo>
                  <a:lnTo>
                    <a:pt x="1554" y="8962"/>
                  </a:lnTo>
                  <a:lnTo>
                    <a:pt x="943" y="10388"/>
                  </a:lnTo>
                  <a:lnTo>
                    <a:pt x="485" y="11865"/>
                  </a:lnTo>
                  <a:lnTo>
                    <a:pt x="154" y="13418"/>
                  </a:lnTo>
                  <a:lnTo>
                    <a:pt x="1" y="14996"/>
                  </a:lnTo>
                  <a:lnTo>
                    <a:pt x="1" y="15811"/>
                  </a:lnTo>
                  <a:lnTo>
                    <a:pt x="1" y="21030"/>
                  </a:lnTo>
                  <a:lnTo>
                    <a:pt x="1325" y="20622"/>
                  </a:lnTo>
                  <a:lnTo>
                    <a:pt x="3336" y="19630"/>
                  </a:lnTo>
                  <a:lnTo>
                    <a:pt x="4736" y="18484"/>
                  </a:lnTo>
                  <a:lnTo>
                    <a:pt x="5729" y="17262"/>
                  </a:lnTo>
                  <a:lnTo>
                    <a:pt x="6798" y="15327"/>
                  </a:lnTo>
                  <a:lnTo>
                    <a:pt x="7995" y="13418"/>
                  </a:lnTo>
                  <a:lnTo>
                    <a:pt x="9166" y="12221"/>
                  </a:lnTo>
                  <a:lnTo>
                    <a:pt x="9955" y="11661"/>
                  </a:lnTo>
                  <a:lnTo>
                    <a:pt x="9981" y="11814"/>
                  </a:lnTo>
                  <a:lnTo>
                    <a:pt x="10388" y="13061"/>
                  </a:lnTo>
                  <a:lnTo>
                    <a:pt x="11126" y="14436"/>
                  </a:lnTo>
                  <a:lnTo>
                    <a:pt x="11865" y="15378"/>
                  </a:lnTo>
                  <a:lnTo>
                    <a:pt x="12858" y="16269"/>
                  </a:lnTo>
                  <a:lnTo>
                    <a:pt x="14105" y="17007"/>
                  </a:lnTo>
                  <a:lnTo>
                    <a:pt x="14843" y="17287"/>
                  </a:lnTo>
                  <a:lnTo>
                    <a:pt x="15633" y="17542"/>
                  </a:lnTo>
                  <a:lnTo>
                    <a:pt x="16982" y="17746"/>
                  </a:lnTo>
                  <a:lnTo>
                    <a:pt x="18153" y="17669"/>
                  </a:lnTo>
                  <a:lnTo>
                    <a:pt x="19146" y="17466"/>
                  </a:lnTo>
                  <a:lnTo>
                    <a:pt x="20470" y="17033"/>
                  </a:lnTo>
                  <a:lnTo>
                    <a:pt x="21717" y="16753"/>
                  </a:lnTo>
                  <a:lnTo>
                    <a:pt x="22557" y="16804"/>
                  </a:lnTo>
                  <a:lnTo>
                    <a:pt x="23041" y="16956"/>
                  </a:lnTo>
                  <a:lnTo>
                    <a:pt x="23754" y="17236"/>
                  </a:lnTo>
                  <a:lnTo>
                    <a:pt x="24823" y="17822"/>
                  </a:lnTo>
                  <a:lnTo>
                    <a:pt x="25892" y="18688"/>
                  </a:lnTo>
                  <a:lnTo>
                    <a:pt x="26809" y="19477"/>
                  </a:lnTo>
                  <a:lnTo>
                    <a:pt x="27624" y="19935"/>
                  </a:lnTo>
                  <a:lnTo>
                    <a:pt x="28795" y="20317"/>
                  </a:lnTo>
                  <a:lnTo>
                    <a:pt x="30501" y="20572"/>
                  </a:lnTo>
                  <a:lnTo>
                    <a:pt x="31646" y="20648"/>
                  </a:lnTo>
                  <a:lnTo>
                    <a:pt x="31646" y="15811"/>
                  </a:lnTo>
                  <a:lnTo>
                    <a:pt x="31646" y="14996"/>
                  </a:lnTo>
                  <a:lnTo>
                    <a:pt x="31468" y="13418"/>
                  </a:lnTo>
                  <a:lnTo>
                    <a:pt x="31162" y="11865"/>
                  </a:lnTo>
                  <a:lnTo>
                    <a:pt x="30704" y="10388"/>
                  </a:lnTo>
                  <a:lnTo>
                    <a:pt x="30093" y="8962"/>
                  </a:lnTo>
                  <a:lnTo>
                    <a:pt x="29355" y="7613"/>
                  </a:lnTo>
                  <a:lnTo>
                    <a:pt x="28515" y="6340"/>
                  </a:lnTo>
                  <a:lnTo>
                    <a:pt x="27547" y="5169"/>
                  </a:lnTo>
                  <a:lnTo>
                    <a:pt x="26453" y="4100"/>
                  </a:lnTo>
                  <a:lnTo>
                    <a:pt x="25281" y="3132"/>
                  </a:lnTo>
                  <a:lnTo>
                    <a:pt x="24034" y="2267"/>
                  </a:lnTo>
                  <a:lnTo>
                    <a:pt x="22685" y="1554"/>
                  </a:lnTo>
                  <a:lnTo>
                    <a:pt x="21259" y="943"/>
                  </a:lnTo>
                  <a:lnTo>
                    <a:pt x="19782" y="485"/>
                  </a:lnTo>
                  <a:lnTo>
                    <a:pt x="18229" y="15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1280650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7" y="1"/>
                  </a:moveTo>
                  <a:lnTo>
                    <a:pt x="8784" y="102"/>
                  </a:lnTo>
                  <a:lnTo>
                    <a:pt x="8427" y="357"/>
                  </a:lnTo>
                  <a:lnTo>
                    <a:pt x="8173" y="764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60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84" y="637"/>
                  </a:lnTo>
                  <a:lnTo>
                    <a:pt x="7027" y="357"/>
                  </a:lnTo>
                  <a:lnTo>
                    <a:pt x="6824" y="306"/>
                  </a:lnTo>
                  <a:lnTo>
                    <a:pt x="6620" y="255"/>
                  </a:lnTo>
                  <a:lnTo>
                    <a:pt x="6187" y="357"/>
                  </a:lnTo>
                  <a:lnTo>
                    <a:pt x="5831" y="637"/>
                  </a:lnTo>
                  <a:lnTo>
                    <a:pt x="5576" y="1019"/>
                  </a:lnTo>
                  <a:lnTo>
                    <a:pt x="5500" y="1273"/>
                  </a:lnTo>
                  <a:lnTo>
                    <a:pt x="3387" y="10439"/>
                  </a:lnTo>
                  <a:lnTo>
                    <a:pt x="3157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30" y="6594"/>
                  </a:lnTo>
                  <a:lnTo>
                    <a:pt x="968" y="6111"/>
                  </a:lnTo>
                  <a:lnTo>
                    <a:pt x="408" y="6034"/>
                  </a:lnTo>
                  <a:lnTo>
                    <a:pt x="332" y="6060"/>
                  </a:lnTo>
                  <a:lnTo>
                    <a:pt x="179" y="6136"/>
                  </a:lnTo>
                  <a:lnTo>
                    <a:pt x="1" y="6442"/>
                  </a:lnTo>
                  <a:lnTo>
                    <a:pt x="1" y="6951"/>
                  </a:lnTo>
                  <a:lnTo>
                    <a:pt x="51" y="7078"/>
                  </a:lnTo>
                  <a:lnTo>
                    <a:pt x="561" y="10006"/>
                  </a:lnTo>
                  <a:lnTo>
                    <a:pt x="1172" y="13494"/>
                  </a:lnTo>
                  <a:lnTo>
                    <a:pt x="1223" y="13901"/>
                  </a:lnTo>
                  <a:lnTo>
                    <a:pt x="1426" y="14563"/>
                  </a:lnTo>
                  <a:lnTo>
                    <a:pt x="1910" y="15327"/>
                  </a:lnTo>
                  <a:lnTo>
                    <a:pt x="2954" y="16116"/>
                  </a:lnTo>
                  <a:lnTo>
                    <a:pt x="3183" y="16192"/>
                  </a:lnTo>
                  <a:lnTo>
                    <a:pt x="1859" y="21844"/>
                  </a:lnTo>
                  <a:lnTo>
                    <a:pt x="8809" y="23448"/>
                  </a:lnTo>
                  <a:lnTo>
                    <a:pt x="10159" y="17694"/>
                  </a:lnTo>
                  <a:lnTo>
                    <a:pt x="10286" y="17694"/>
                  </a:lnTo>
                  <a:lnTo>
                    <a:pt x="10719" y="17618"/>
                  </a:lnTo>
                  <a:lnTo>
                    <a:pt x="11228" y="17338"/>
                  </a:lnTo>
                  <a:lnTo>
                    <a:pt x="11635" y="16803"/>
                  </a:lnTo>
                  <a:lnTo>
                    <a:pt x="11763" y="16396"/>
                  </a:lnTo>
                  <a:lnTo>
                    <a:pt x="12094" y="14970"/>
                  </a:lnTo>
                  <a:lnTo>
                    <a:pt x="12832" y="11737"/>
                  </a:lnTo>
                  <a:lnTo>
                    <a:pt x="13086" y="10617"/>
                  </a:lnTo>
                  <a:lnTo>
                    <a:pt x="13214" y="10108"/>
                  </a:lnTo>
                  <a:lnTo>
                    <a:pt x="14232" y="5652"/>
                  </a:lnTo>
                  <a:lnTo>
                    <a:pt x="14283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3" y="4354"/>
                  </a:lnTo>
                  <a:lnTo>
                    <a:pt x="13519" y="4303"/>
                  </a:lnTo>
                  <a:lnTo>
                    <a:pt x="13341" y="4252"/>
                  </a:lnTo>
                  <a:lnTo>
                    <a:pt x="12934" y="4354"/>
                  </a:lnTo>
                  <a:lnTo>
                    <a:pt x="12603" y="4609"/>
                  </a:lnTo>
                  <a:lnTo>
                    <a:pt x="12374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2" y="9573"/>
                  </a:lnTo>
                  <a:lnTo>
                    <a:pt x="12323" y="3285"/>
                  </a:lnTo>
                  <a:lnTo>
                    <a:pt x="12374" y="3030"/>
                  </a:lnTo>
                  <a:lnTo>
                    <a:pt x="12323" y="2572"/>
                  </a:lnTo>
                  <a:lnTo>
                    <a:pt x="12094" y="2165"/>
                  </a:lnTo>
                  <a:lnTo>
                    <a:pt x="11763" y="1884"/>
                  </a:lnTo>
                  <a:lnTo>
                    <a:pt x="11559" y="1834"/>
                  </a:lnTo>
                  <a:lnTo>
                    <a:pt x="11330" y="1783"/>
                  </a:lnTo>
                  <a:lnTo>
                    <a:pt x="10922" y="1884"/>
                  </a:lnTo>
                  <a:lnTo>
                    <a:pt x="10566" y="2165"/>
                  </a:lnTo>
                  <a:lnTo>
                    <a:pt x="10286" y="2546"/>
                  </a:lnTo>
                  <a:lnTo>
                    <a:pt x="10235" y="2801"/>
                  </a:lnTo>
                  <a:lnTo>
                    <a:pt x="8784" y="9089"/>
                  </a:lnTo>
                  <a:lnTo>
                    <a:pt x="8478" y="9013"/>
                  </a:lnTo>
                  <a:lnTo>
                    <a:pt x="10210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102"/>
                  </a:lnTo>
                  <a:lnTo>
                    <a:pt x="9420" y="26"/>
                  </a:lnTo>
                  <a:lnTo>
                    <a:pt x="9217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1365300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1398400" y="2659525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2" y="1"/>
                  </a:moveTo>
                  <a:lnTo>
                    <a:pt x="0" y="485"/>
                  </a:lnTo>
                  <a:lnTo>
                    <a:pt x="7536" y="2216"/>
                  </a:lnTo>
                  <a:lnTo>
                    <a:pt x="7638" y="1732"/>
                  </a:lnTo>
                  <a:lnTo>
                    <a:pt x="6569" y="1503"/>
                  </a:lnTo>
                  <a:lnTo>
                    <a:pt x="6543" y="1503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1365300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77" y="0"/>
                  </a:moveTo>
                  <a:lnTo>
                    <a:pt x="52" y="51"/>
                  </a:lnTo>
                  <a:lnTo>
                    <a:pt x="1" y="280"/>
                  </a:lnTo>
                  <a:lnTo>
                    <a:pt x="230" y="306"/>
                  </a:lnTo>
                  <a:lnTo>
                    <a:pt x="1121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8" y="3794"/>
                  </a:lnTo>
                  <a:lnTo>
                    <a:pt x="3896" y="5372"/>
                  </a:lnTo>
                  <a:lnTo>
                    <a:pt x="3819" y="6314"/>
                  </a:lnTo>
                  <a:lnTo>
                    <a:pt x="4099" y="6390"/>
                  </a:lnTo>
                  <a:lnTo>
                    <a:pt x="4150" y="6212"/>
                  </a:lnTo>
                  <a:lnTo>
                    <a:pt x="4227" y="5117"/>
                  </a:lnTo>
                  <a:lnTo>
                    <a:pt x="4176" y="4124"/>
                  </a:lnTo>
                  <a:lnTo>
                    <a:pt x="3896" y="3030"/>
                  </a:lnTo>
                  <a:lnTo>
                    <a:pt x="3336" y="1935"/>
                  </a:lnTo>
                  <a:lnTo>
                    <a:pt x="2394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1343025" y="2888650"/>
              <a:ext cx="183975" cy="84675"/>
            </a:xfrm>
            <a:custGeom>
              <a:avLst/>
              <a:gdLst/>
              <a:ahLst/>
              <a:cxnLst/>
              <a:rect l="0" t="0" r="0" b="0"/>
              <a:pathLst>
                <a:path w="7359" h="3387" extrusionOk="0">
                  <a:moveTo>
                    <a:pt x="408" y="1"/>
                  </a:moveTo>
                  <a:lnTo>
                    <a:pt x="1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1303575" y="2910950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0" y="1909"/>
                  </a:lnTo>
                  <a:lnTo>
                    <a:pt x="9063" y="4023"/>
                  </a:lnTo>
                  <a:lnTo>
                    <a:pt x="9496" y="208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1281300" y="29485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7" y="0"/>
                  </a:moveTo>
                  <a:lnTo>
                    <a:pt x="0" y="4226"/>
                  </a:lnTo>
                  <a:lnTo>
                    <a:pt x="9547" y="4226"/>
                  </a:lnTo>
                  <a:lnTo>
                    <a:pt x="10056" y="2088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074" name="Picture 2" descr="תוצאת תמונה עבור ‪Happy Planet Index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576" y="-121024"/>
            <a:ext cx="9251569" cy="539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26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>
            <a:spLocks noGrp="1"/>
          </p:cNvSpPr>
          <p:nvPr>
            <p:ph type="title"/>
          </p:nvPr>
        </p:nvSpPr>
        <p:spPr>
          <a:xfrm>
            <a:off x="559495" y="0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Our process is “easy”</a:t>
            </a:r>
          </a:p>
        </p:txBody>
      </p:sp>
      <p:grpSp>
        <p:nvGrpSpPr>
          <p:cNvPr id="612" name="Shape 612"/>
          <p:cNvGrpSpPr/>
          <p:nvPr/>
        </p:nvGrpSpPr>
        <p:grpSpPr>
          <a:xfrm flipH="1">
            <a:off x="7483639" y="3579906"/>
            <a:ext cx="1717218" cy="1563602"/>
            <a:chOff x="5930700" y="247325"/>
            <a:chExt cx="1451825" cy="1321950"/>
          </a:xfrm>
        </p:grpSpPr>
        <p:sp>
          <p:nvSpPr>
            <p:cNvPr id="613" name="Shape 613"/>
            <p:cNvSpPr/>
            <p:nvPr/>
          </p:nvSpPr>
          <p:spPr>
            <a:xfrm>
              <a:off x="5930700" y="247325"/>
              <a:ext cx="1155875" cy="1152650"/>
            </a:xfrm>
            <a:custGeom>
              <a:avLst/>
              <a:gdLst/>
              <a:ahLst/>
              <a:cxnLst/>
              <a:rect l="0" t="0" r="0" b="0"/>
              <a:pathLst>
                <a:path w="46235" h="46106" extrusionOk="0">
                  <a:moveTo>
                    <a:pt x="23448" y="0"/>
                  </a:moveTo>
                  <a:lnTo>
                    <a:pt x="22863" y="25"/>
                  </a:lnTo>
                  <a:lnTo>
                    <a:pt x="21819" y="331"/>
                  </a:lnTo>
                  <a:lnTo>
                    <a:pt x="20903" y="917"/>
                  </a:lnTo>
                  <a:lnTo>
                    <a:pt x="20190" y="1706"/>
                  </a:lnTo>
                  <a:lnTo>
                    <a:pt x="19935" y="2189"/>
                  </a:lnTo>
                  <a:lnTo>
                    <a:pt x="19553" y="1808"/>
                  </a:lnTo>
                  <a:lnTo>
                    <a:pt x="18637" y="1247"/>
                  </a:lnTo>
                  <a:lnTo>
                    <a:pt x="17593" y="967"/>
                  </a:lnTo>
                  <a:lnTo>
                    <a:pt x="16498" y="993"/>
                  </a:lnTo>
                  <a:lnTo>
                    <a:pt x="15964" y="1146"/>
                  </a:lnTo>
                  <a:lnTo>
                    <a:pt x="15429" y="1349"/>
                  </a:lnTo>
                  <a:lnTo>
                    <a:pt x="14512" y="1960"/>
                  </a:lnTo>
                  <a:lnTo>
                    <a:pt x="13850" y="2800"/>
                  </a:lnTo>
                  <a:lnTo>
                    <a:pt x="13418" y="3793"/>
                  </a:lnTo>
                  <a:lnTo>
                    <a:pt x="13341" y="4328"/>
                  </a:lnTo>
                  <a:lnTo>
                    <a:pt x="12858" y="4099"/>
                  </a:lnTo>
                  <a:lnTo>
                    <a:pt x="11814" y="3870"/>
                  </a:lnTo>
                  <a:lnTo>
                    <a:pt x="10719" y="3946"/>
                  </a:lnTo>
                  <a:lnTo>
                    <a:pt x="9701" y="4328"/>
                  </a:lnTo>
                  <a:lnTo>
                    <a:pt x="9217" y="4634"/>
                  </a:lnTo>
                  <a:lnTo>
                    <a:pt x="8784" y="5015"/>
                  </a:lnTo>
                  <a:lnTo>
                    <a:pt x="8122" y="5906"/>
                  </a:lnTo>
                  <a:lnTo>
                    <a:pt x="7766" y="6899"/>
                  </a:lnTo>
                  <a:lnTo>
                    <a:pt x="7689" y="7969"/>
                  </a:lnTo>
                  <a:lnTo>
                    <a:pt x="7791" y="8503"/>
                  </a:lnTo>
                  <a:lnTo>
                    <a:pt x="7257" y="8452"/>
                  </a:lnTo>
                  <a:lnTo>
                    <a:pt x="6187" y="8580"/>
                  </a:lnTo>
                  <a:lnTo>
                    <a:pt x="5194" y="8987"/>
                  </a:lnTo>
                  <a:lnTo>
                    <a:pt x="4329" y="9674"/>
                  </a:lnTo>
                  <a:lnTo>
                    <a:pt x="3998" y="10133"/>
                  </a:lnTo>
                  <a:lnTo>
                    <a:pt x="3692" y="10616"/>
                  </a:lnTo>
                  <a:lnTo>
                    <a:pt x="3361" y="11660"/>
                  </a:lnTo>
                  <a:lnTo>
                    <a:pt x="3336" y="12729"/>
                  </a:lnTo>
                  <a:lnTo>
                    <a:pt x="3616" y="13773"/>
                  </a:lnTo>
                  <a:lnTo>
                    <a:pt x="3871" y="14257"/>
                  </a:lnTo>
                  <a:lnTo>
                    <a:pt x="3336" y="14359"/>
                  </a:lnTo>
                  <a:lnTo>
                    <a:pt x="2369" y="14817"/>
                  </a:lnTo>
                  <a:lnTo>
                    <a:pt x="1554" y="15530"/>
                  </a:lnTo>
                  <a:lnTo>
                    <a:pt x="968" y="16472"/>
                  </a:lnTo>
                  <a:lnTo>
                    <a:pt x="790" y="17006"/>
                  </a:lnTo>
                  <a:lnTo>
                    <a:pt x="663" y="17567"/>
                  </a:lnTo>
                  <a:lnTo>
                    <a:pt x="688" y="18661"/>
                  </a:lnTo>
                  <a:lnTo>
                    <a:pt x="1019" y="19705"/>
                  </a:lnTo>
                  <a:lnTo>
                    <a:pt x="1630" y="20596"/>
                  </a:lnTo>
                  <a:lnTo>
                    <a:pt x="2038" y="20953"/>
                  </a:lnTo>
                  <a:lnTo>
                    <a:pt x="1554" y="21233"/>
                  </a:lnTo>
                  <a:lnTo>
                    <a:pt x="790" y="21971"/>
                  </a:lnTo>
                  <a:lnTo>
                    <a:pt x="255" y="22913"/>
                  </a:lnTo>
                  <a:lnTo>
                    <a:pt x="1" y="23982"/>
                  </a:lnTo>
                  <a:lnTo>
                    <a:pt x="1" y="24568"/>
                  </a:lnTo>
                  <a:lnTo>
                    <a:pt x="26" y="24771"/>
                  </a:lnTo>
                  <a:lnTo>
                    <a:pt x="52" y="24975"/>
                  </a:lnTo>
                  <a:lnTo>
                    <a:pt x="52" y="25153"/>
                  </a:lnTo>
                  <a:lnTo>
                    <a:pt x="77" y="25357"/>
                  </a:lnTo>
                  <a:lnTo>
                    <a:pt x="154" y="25943"/>
                  </a:lnTo>
                  <a:lnTo>
                    <a:pt x="561" y="26961"/>
                  </a:lnTo>
                  <a:lnTo>
                    <a:pt x="1248" y="27801"/>
                  </a:lnTo>
                  <a:lnTo>
                    <a:pt x="2114" y="28412"/>
                  </a:lnTo>
                  <a:lnTo>
                    <a:pt x="2623" y="28616"/>
                  </a:lnTo>
                  <a:lnTo>
                    <a:pt x="2292" y="29048"/>
                  </a:lnTo>
                  <a:lnTo>
                    <a:pt x="1834" y="30016"/>
                  </a:lnTo>
                  <a:lnTo>
                    <a:pt x="1656" y="31085"/>
                  </a:lnTo>
                  <a:lnTo>
                    <a:pt x="1808" y="32180"/>
                  </a:lnTo>
                  <a:lnTo>
                    <a:pt x="2012" y="32715"/>
                  </a:lnTo>
                  <a:lnTo>
                    <a:pt x="2267" y="33224"/>
                  </a:lnTo>
                  <a:lnTo>
                    <a:pt x="3005" y="34038"/>
                  </a:lnTo>
                  <a:lnTo>
                    <a:pt x="3922" y="34624"/>
                  </a:lnTo>
                  <a:lnTo>
                    <a:pt x="4940" y="34929"/>
                  </a:lnTo>
                  <a:lnTo>
                    <a:pt x="5475" y="34955"/>
                  </a:lnTo>
                  <a:lnTo>
                    <a:pt x="5296" y="35464"/>
                  </a:lnTo>
                  <a:lnTo>
                    <a:pt x="5194" y="36533"/>
                  </a:lnTo>
                  <a:lnTo>
                    <a:pt x="5373" y="37577"/>
                  </a:lnTo>
                  <a:lnTo>
                    <a:pt x="5856" y="38570"/>
                  </a:lnTo>
                  <a:lnTo>
                    <a:pt x="6238" y="39003"/>
                  </a:lnTo>
                  <a:lnTo>
                    <a:pt x="6646" y="39410"/>
                  </a:lnTo>
                  <a:lnTo>
                    <a:pt x="7588" y="39945"/>
                  </a:lnTo>
                  <a:lnTo>
                    <a:pt x="8631" y="40199"/>
                  </a:lnTo>
                  <a:lnTo>
                    <a:pt x="9701" y="40174"/>
                  </a:lnTo>
                  <a:lnTo>
                    <a:pt x="10235" y="40021"/>
                  </a:lnTo>
                  <a:lnTo>
                    <a:pt x="10235" y="40556"/>
                  </a:lnTo>
                  <a:lnTo>
                    <a:pt x="10464" y="41600"/>
                  </a:lnTo>
                  <a:lnTo>
                    <a:pt x="10974" y="42542"/>
                  </a:lnTo>
                  <a:lnTo>
                    <a:pt x="11763" y="43331"/>
                  </a:lnTo>
                  <a:lnTo>
                    <a:pt x="12247" y="43611"/>
                  </a:lnTo>
                  <a:lnTo>
                    <a:pt x="12756" y="43865"/>
                  </a:lnTo>
                  <a:lnTo>
                    <a:pt x="13850" y="44069"/>
                  </a:lnTo>
                  <a:lnTo>
                    <a:pt x="14920" y="43967"/>
                  </a:lnTo>
                  <a:lnTo>
                    <a:pt x="15913" y="43585"/>
                  </a:lnTo>
                  <a:lnTo>
                    <a:pt x="16371" y="43280"/>
                  </a:lnTo>
                  <a:lnTo>
                    <a:pt x="16524" y="43789"/>
                  </a:lnTo>
                  <a:lnTo>
                    <a:pt x="17084" y="44706"/>
                  </a:lnTo>
                  <a:lnTo>
                    <a:pt x="17898" y="45444"/>
                  </a:lnTo>
                  <a:lnTo>
                    <a:pt x="18891" y="45928"/>
                  </a:lnTo>
                  <a:lnTo>
                    <a:pt x="19451" y="46055"/>
                  </a:lnTo>
                  <a:lnTo>
                    <a:pt x="20012" y="46106"/>
                  </a:lnTo>
                  <a:lnTo>
                    <a:pt x="21106" y="45953"/>
                  </a:lnTo>
                  <a:lnTo>
                    <a:pt x="22074" y="45520"/>
                  </a:lnTo>
                  <a:lnTo>
                    <a:pt x="22914" y="44833"/>
                  </a:lnTo>
                  <a:lnTo>
                    <a:pt x="23219" y="44400"/>
                  </a:lnTo>
                  <a:lnTo>
                    <a:pt x="23525" y="44782"/>
                  </a:lnTo>
                  <a:lnTo>
                    <a:pt x="24263" y="45418"/>
                  </a:lnTo>
                  <a:lnTo>
                    <a:pt x="25129" y="45851"/>
                  </a:lnTo>
                  <a:lnTo>
                    <a:pt x="26096" y="46055"/>
                  </a:lnTo>
                  <a:lnTo>
                    <a:pt x="26605" y="46055"/>
                  </a:lnTo>
                  <a:lnTo>
                    <a:pt x="26809" y="46029"/>
                  </a:lnTo>
                  <a:lnTo>
                    <a:pt x="27013" y="46004"/>
                  </a:lnTo>
                  <a:lnTo>
                    <a:pt x="27573" y="45877"/>
                  </a:lnTo>
                  <a:lnTo>
                    <a:pt x="28566" y="45393"/>
                  </a:lnTo>
                  <a:lnTo>
                    <a:pt x="29355" y="44655"/>
                  </a:lnTo>
                  <a:lnTo>
                    <a:pt x="29915" y="43738"/>
                  </a:lnTo>
                  <a:lnTo>
                    <a:pt x="30068" y="43229"/>
                  </a:lnTo>
                  <a:lnTo>
                    <a:pt x="30526" y="43535"/>
                  </a:lnTo>
                  <a:lnTo>
                    <a:pt x="31519" y="43916"/>
                  </a:lnTo>
                  <a:lnTo>
                    <a:pt x="32588" y="43993"/>
                  </a:lnTo>
                  <a:lnTo>
                    <a:pt x="33683" y="43789"/>
                  </a:lnTo>
                  <a:lnTo>
                    <a:pt x="34192" y="43535"/>
                  </a:lnTo>
                  <a:lnTo>
                    <a:pt x="34676" y="43229"/>
                  </a:lnTo>
                  <a:lnTo>
                    <a:pt x="35465" y="42440"/>
                  </a:lnTo>
                  <a:lnTo>
                    <a:pt x="35974" y="41498"/>
                  </a:lnTo>
                  <a:lnTo>
                    <a:pt x="36203" y="40454"/>
                  </a:lnTo>
                  <a:lnTo>
                    <a:pt x="36178" y="39919"/>
                  </a:lnTo>
                  <a:lnTo>
                    <a:pt x="36713" y="40047"/>
                  </a:lnTo>
                  <a:lnTo>
                    <a:pt x="37782" y="40098"/>
                  </a:lnTo>
                  <a:lnTo>
                    <a:pt x="38826" y="39818"/>
                  </a:lnTo>
                  <a:lnTo>
                    <a:pt x="39768" y="39257"/>
                  </a:lnTo>
                  <a:lnTo>
                    <a:pt x="40175" y="38876"/>
                  </a:lnTo>
                  <a:lnTo>
                    <a:pt x="40531" y="38417"/>
                  </a:lnTo>
                  <a:lnTo>
                    <a:pt x="41015" y="37450"/>
                  </a:lnTo>
                  <a:lnTo>
                    <a:pt x="41193" y="36381"/>
                  </a:lnTo>
                  <a:lnTo>
                    <a:pt x="41066" y="35311"/>
                  </a:lnTo>
                  <a:lnTo>
                    <a:pt x="40888" y="34802"/>
                  </a:lnTo>
                  <a:lnTo>
                    <a:pt x="41422" y="34777"/>
                  </a:lnTo>
                  <a:lnTo>
                    <a:pt x="42466" y="34471"/>
                  </a:lnTo>
                  <a:lnTo>
                    <a:pt x="43357" y="33886"/>
                  </a:lnTo>
                  <a:lnTo>
                    <a:pt x="44070" y="33046"/>
                  </a:lnTo>
                  <a:lnTo>
                    <a:pt x="44325" y="32536"/>
                  </a:lnTo>
                  <a:lnTo>
                    <a:pt x="44528" y="32002"/>
                  </a:lnTo>
                  <a:lnTo>
                    <a:pt x="44681" y="30907"/>
                  </a:lnTo>
                  <a:lnTo>
                    <a:pt x="44503" y="29838"/>
                  </a:lnTo>
                  <a:lnTo>
                    <a:pt x="44045" y="28870"/>
                  </a:lnTo>
                  <a:lnTo>
                    <a:pt x="43688" y="28437"/>
                  </a:lnTo>
                  <a:lnTo>
                    <a:pt x="44197" y="28234"/>
                  </a:lnTo>
                  <a:lnTo>
                    <a:pt x="45063" y="27623"/>
                  </a:lnTo>
                  <a:lnTo>
                    <a:pt x="45725" y="26757"/>
                  </a:lnTo>
                  <a:lnTo>
                    <a:pt x="46132" y="25739"/>
                  </a:lnTo>
                  <a:lnTo>
                    <a:pt x="46209" y="25179"/>
                  </a:lnTo>
                  <a:lnTo>
                    <a:pt x="46234" y="24593"/>
                  </a:lnTo>
                  <a:lnTo>
                    <a:pt x="46005" y="23524"/>
                  </a:lnTo>
                  <a:lnTo>
                    <a:pt x="45496" y="22582"/>
                  </a:lnTo>
                  <a:lnTo>
                    <a:pt x="44758" y="21818"/>
                  </a:lnTo>
                  <a:lnTo>
                    <a:pt x="44299" y="21538"/>
                  </a:lnTo>
                  <a:lnTo>
                    <a:pt x="44707" y="21182"/>
                  </a:lnTo>
                  <a:lnTo>
                    <a:pt x="45318" y="20291"/>
                  </a:lnTo>
                  <a:lnTo>
                    <a:pt x="45674" y="19272"/>
                  </a:lnTo>
                  <a:lnTo>
                    <a:pt x="45750" y="18178"/>
                  </a:lnTo>
                  <a:lnTo>
                    <a:pt x="45623" y="17617"/>
                  </a:lnTo>
                  <a:lnTo>
                    <a:pt x="45470" y="17083"/>
                  </a:lnTo>
                  <a:lnTo>
                    <a:pt x="44910" y="16115"/>
                  </a:lnTo>
                  <a:lnTo>
                    <a:pt x="44121" y="15403"/>
                  </a:lnTo>
                  <a:lnTo>
                    <a:pt x="43154" y="14919"/>
                  </a:lnTo>
                  <a:lnTo>
                    <a:pt x="42619" y="14792"/>
                  </a:lnTo>
                  <a:lnTo>
                    <a:pt x="42899" y="14308"/>
                  </a:lnTo>
                  <a:lnTo>
                    <a:pt x="43205" y="13289"/>
                  </a:lnTo>
                  <a:lnTo>
                    <a:pt x="43230" y="12195"/>
                  </a:lnTo>
                  <a:lnTo>
                    <a:pt x="42924" y="11151"/>
                  </a:lnTo>
                  <a:lnTo>
                    <a:pt x="42644" y="10642"/>
                  </a:lnTo>
                  <a:lnTo>
                    <a:pt x="42313" y="10184"/>
                  </a:lnTo>
                  <a:lnTo>
                    <a:pt x="41473" y="9471"/>
                  </a:lnTo>
                  <a:lnTo>
                    <a:pt x="40480" y="9038"/>
                  </a:lnTo>
                  <a:lnTo>
                    <a:pt x="39411" y="8885"/>
                  </a:lnTo>
                  <a:lnTo>
                    <a:pt x="38877" y="8936"/>
                  </a:lnTo>
                  <a:lnTo>
                    <a:pt x="38978" y="8401"/>
                  </a:lnTo>
                  <a:lnTo>
                    <a:pt x="38953" y="7332"/>
                  </a:lnTo>
                  <a:lnTo>
                    <a:pt x="38596" y="6314"/>
                  </a:lnTo>
                  <a:lnTo>
                    <a:pt x="37985" y="5397"/>
                  </a:lnTo>
                  <a:lnTo>
                    <a:pt x="37553" y="5041"/>
                  </a:lnTo>
                  <a:lnTo>
                    <a:pt x="37069" y="4710"/>
                  </a:lnTo>
                  <a:lnTo>
                    <a:pt x="36051" y="4303"/>
                  </a:lnTo>
                  <a:lnTo>
                    <a:pt x="34981" y="4201"/>
                  </a:lnTo>
                  <a:lnTo>
                    <a:pt x="33937" y="4404"/>
                  </a:lnTo>
                  <a:lnTo>
                    <a:pt x="33428" y="4608"/>
                  </a:lnTo>
                  <a:lnTo>
                    <a:pt x="33377" y="4073"/>
                  </a:lnTo>
                  <a:lnTo>
                    <a:pt x="32970" y="3081"/>
                  </a:lnTo>
                  <a:lnTo>
                    <a:pt x="32334" y="2215"/>
                  </a:lnTo>
                  <a:lnTo>
                    <a:pt x="31443" y="1553"/>
                  </a:lnTo>
                  <a:lnTo>
                    <a:pt x="30908" y="1349"/>
                  </a:lnTo>
                  <a:lnTo>
                    <a:pt x="30373" y="1171"/>
                  </a:lnTo>
                  <a:lnTo>
                    <a:pt x="29279" y="1120"/>
                  </a:lnTo>
                  <a:lnTo>
                    <a:pt x="28235" y="1375"/>
                  </a:lnTo>
                  <a:lnTo>
                    <a:pt x="27293" y="1909"/>
                  </a:lnTo>
                  <a:lnTo>
                    <a:pt x="26885" y="2266"/>
                  </a:lnTo>
                  <a:lnTo>
                    <a:pt x="26656" y="1782"/>
                  </a:lnTo>
                  <a:lnTo>
                    <a:pt x="25969" y="967"/>
                  </a:lnTo>
                  <a:lnTo>
                    <a:pt x="25078" y="382"/>
                  </a:lnTo>
                  <a:lnTo>
                    <a:pt x="24009" y="51"/>
                  </a:lnTo>
                  <a:lnTo>
                    <a:pt x="23448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610255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5" y="0"/>
                  </a:moveTo>
                  <a:lnTo>
                    <a:pt x="2165" y="51"/>
                  </a:lnTo>
                  <a:lnTo>
                    <a:pt x="1172" y="459"/>
                  </a:lnTo>
                  <a:lnTo>
                    <a:pt x="434" y="1197"/>
                  </a:lnTo>
                  <a:lnTo>
                    <a:pt x="26" y="2190"/>
                  </a:lnTo>
                  <a:lnTo>
                    <a:pt x="1" y="2750"/>
                  </a:lnTo>
                  <a:lnTo>
                    <a:pt x="1" y="4914"/>
                  </a:lnTo>
                  <a:lnTo>
                    <a:pt x="26" y="5474"/>
                  </a:lnTo>
                  <a:lnTo>
                    <a:pt x="434" y="6467"/>
                  </a:lnTo>
                  <a:lnTo>
                    <a:pt x="1172" y="7205"/>
                  </a:lnTo>
                  <a:lnTo>
                    <a:pt x="2165" y="7613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684722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1" y="0"/>
                  </a:moveTo>
                  <a:lnTo>
                    <a:pt x="1" y="7638"/>
                  </a:lnTo>
                  <a:lnTo>
                    <a:pt x="535" y="7613"/>
                  </a:lnTo>
                  <a:lnTo>
                    <a:pt x="1528" y="7205"/>
                  </a:lnTo>
                  <a:lnTo>
                    <a:pt x="2266" y="6467"/>
                  </a:lnTo>
                  <a:lnTo>
                    <a:pt x="2674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674" y="2190"/>
                  </a:lnTo>
                  <a:lnTo>
                    <a:pt x="2266" y="1197"/>
                  </a:lnTo>
                  <a:lnTo>
                    <a:pt x="1528" y="459"/>
                  </a:lnTo>
                  <a:lnTo>
                    <a:pt x="535" y="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6403600" y="1254850"/>
              <a:ext cx="210700" cy="264150"/>
            </a:xfrm>
            <a:custGeom>
              <a:avLst/>
              <a:gdLst/>
              <a:ahLst/>
              <a:cxnLst/>
              <a:rect l="0" t="0" r="0" b="0"/>
              <a:pathLst>
                <a:path w="8428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28" y="10566"/>
                  </a:lnTo>
                  <a:lnTo>
                    <a:pt x="8428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6157925" y="439525"/>
              <a:ext cx="701425" cy="875800"/>
            </a:xfrm>
            <a:custGeom>
              <a:avLst/>
              <a:gdLst/>
              <a:ahLst/>
              <a:cxnLst/>
              <a:rect l="0" t="0" r="0" b="0"/>
              <a:pathLst>
                <a:path w="28057" h="35032" extrusionOk="0">
                  <a:moveTo>
                    <a:pt x="14028" y="1"/>
                  </a:moveTo>
                  <a:lnTo>
                    <a:pt x="13316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217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609" y="3641"/>
                  </a:lnTo>
                  <a:lnTo>
                    <a:pt x="3641" y="4583"/>
                  </a:lnTo>
                  <a:lnTo>
                    <a:pt x="2801" y="5627"/>
                  </a:lnTo>
                  <a:lnTo>
                    <a:pt x="2037" y="6747"/>
                  </a:lnTo>
                  <a:lnTo>
                    <a:pt x="1375" y="7944"/>
                  </a:lnTo>
                  <a:lnTo>
                    <a:pt x="866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26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26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66" y="25841"/>
                  </a:lnTo>
                  <a:lnTo>
                    <a:pt x="1375" y="27089"/>
                  </a:lnTo>
                  <a:lnTo>
                    <a:pt x="2037" y="28285"/>
                  </a:lnTo>
                  <a:lnTo>
                    <a:pt x="2801" y="29405"/>
                  </a:lnTo>
                  <a:lnTo>
                    <a:pt x="3641" y="30449"/>
                  </a:lnTo>
                  <a:lnTo>
                    <a:pt x="4609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217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316" y="35006"/>
                  </a:lnTo>
                  <a:lnTo>
                    <a:pt x="14028" y="35032"/>
                  </a:lnTo>
                  <a:lnTo>
                    <a:pt x="14767" y="35006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66" y="34192"/>
                  </a:lnTo>
                  <a:lnTo>
                    <a:pt x="20113" y="33657"/>
                  </a:lnTo>
                  <a:lnTo>
                    <a:pt x="21310" y="32995"/>
                  </a:lnTo>
                  <a:lnTo>
                    <a:pt x="22430" y="32257"/>
                  </a:lnTo>
                  <a:lnTo>
                    <a:pt x="23474" y="31391"/>
                  </a:lnTo>
                  <a:lnTo>
                    <a:pt x="24416" y="30449"/>
                  </a:lnTo>
                  <a:lnTo>
                    <a:pt x="25281" y="29405"/>
                  </a:lnTo>
                  <a:lnTo>
                    <a:pt x="26045" y="28285"/>
                  </a:lnTo>
                  <a:lnTo>
                    <a:pt x="26682" y="27089"/>
                  </a:lnTo>
                  <a:lnTo>
                    <a:pt x="27216" y="25841"/>
                  </a:lnTo>
                  <a:lnTo>
                    <a:pt x="27624" y="24517"/>
                  </a:lnTo>
                  <a:lnTo>
                    <a:pt x="27904" y="23143"/>
                  </a:lnTo>
                  <a:lnTo>
                    <a:pt x="28056" y="21717"/>
                  </a:lnTo>
                  <a:lnTo>
                    <a:pt x="28056" y="21004"/>
                  </a:lnTo>
                  <a:lnTo>
                    <a:pt x="28056" y="14028"/>
                  </a:lnTo>
                  <a:lnTo>
                    <a:pt x="28056" y="13316"/>
                  </a:lnTo>
                  <a:lnTo>
                    <a:pt x="27904" y="11890"/>
                  </a:lnTo>
                  <a:lnTo>
                    <a:pt x="27624" y="10515"/>
                  </a:lnTo>
                  <a:lnTo>
                    <a:pt x="27216" y="9191"/>
                  </a:lnTo>
                  <a:lnTo>
                    <a:pt x="26682" y="7944"/>
                  </a:lnTo>
                  <a:lnTo>
                    <a:pt x="26045" y="6747"/>
                  </a:lnTo>
                  <a:lnTo>
                    <a:pt x="25281" y="5627"/>
                  </a:lnTo>
                  <a:lnTo>
                    <a:pt x="24416" y="4583"/>
                  </a:lnTo>
                  <a:lnTo>
                    <a:pt x="23474" y="3641"/>
                  </a:lnTo>
                  <a:lnTo>
                    <a:pt x="22430" y="2776"/>
                  </a:lnTo>
                  <a:lnTo>
                    <a:pt x="21310" y="2037"/>
                  </a:lnTo>
                  <a:lnTo>
                    <a:pt x="20113" y="1375"/>
                  </a:lnTo>
                  <a:lnTo>
                    <a:pt x="18866" y="841"/>
                  </a:lnTo>
                  <a:lnTo>
                    <a:pt x="17542" y="433"/>
                  </a:lnTo>
                  <a:lnTo>
                    <a:pt x="16167" y="153"/>
                  </a:lnTo>
                  <a:lnTo>
                    <a:pt x="14767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6282675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6643550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5987350" y="1359225"/>
              <a:ext cx="1042575" cy="210050"/>
            </a:xfrm>
            <a:custGeom>
              <a:avLst/>
              <a:gdLst/>
              <a:ahLst/>
              <a:cxnLst/>
              <a:rect l="0" t="0" r="0" b="0"/>
              <a:pathLst>
                <a:path w="41703" h="8402" extrusionOk="0">
                  <a:moveTo>
                    <a:pt x="16651" y="1"/>
                  </a:moveTo>
                  <a:lnTo>
                    <a:pt x="12323" y="153"/>
                  </a:lnTo>
                  <a:lnTo>
                    <a:pt x="11177" y="179"/>
                  </a:lnTo>
                  <a:lnTo>
                    <a:pt x="9140" y="484"/>
                  </a:lnTo>
                  <a:lnTo>
                    <a:pt x="7307" y="1070"/>
                  </a:lnTo>
                  <a:lnTo>
                    <a:pt x="5703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706" y="5805"/>
                  </a:lnTo>
                  <a:lnTo>
                    <a:pt x="561" y="7485"/>
                  </a:lnTo>
                  <a:lnTo>
                    <a:pt x="1" y="8402"/>
                  </a:lnTo>
                  <a:lnTo>
                    <a:pt x="41702" y="8402"/>
                  </a:lnTo>
                  <a:lnTo>
                    <a:pt x="41168" y="7485"/>
                  </a:lnTo>
                  <a:lnTo>
                    <a:pt x="40022" y="5805"/>
                  </a:lnTo>
                  <a:lnTo>
                    <a:pt x="38800" y="4303"/>
                  </a:lnTo>
                  <a:lnTo>
                    <a:pt x="37476" y="2979"/>
                  </a:lnTo>
                  <a:lnTo>
                    <a:pt x="36025" y="1910"/>
                  </a:lnTo>
                  <a:lnTo>
                    <a:pt x="34396" y="1070"/>
                  </a:lnTo>
                  <a:lnTo>
                    <a:pt x="32588" y="484"/>
                  </a:lnTo>
                  <a:lnTo>
                    <a:pt x="30526" y="179"/>
                  </a:lnTo>
                  <a:lnTo>
                    <a:pt x="29406" y="153"/>
                  </a:lnTo>
                  <a:lnTo>
                    <a:pt x="25078" y="1"/>
                  </a:lnTo>
                  <a:lnTo>
                    <a:pt x="25052" y="433"/>
                  </a:lnTo>
                  <a:lnTo>
                    <a:pt x="24874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50" y="3259"/>
                  </a:lnTo>
                  <a:lnTo>
                    <a:pt x="22863" y="3692"/>
                  </a:lnTo>
                  <a:lnTo>
                    <a:pt x="22124" y="4023"/>
                  </a:lnTo>
                  <a:lnTo>
                    <a:pt x="21284" y="4201"/>
                  </a:lnTo>
                  <a:lnTo>
                    <a:pt x="20419" y="4201"/>
                  </a:lnTo>
                  <a:lnTo>
                    <a:pt x="19604" y="4023"/>
                  </a:lnTo>
                  <a:lnTo>
                    <a:pt x="18840" y="3692"/>
                  </a:lnTo>
                  <a:lnTo>
                    <a:pt x="18178" y="3259"/>
                  </a:lnTo>
                  <a:lnTo>
                    <a:pt x="17593" y="2674"/>
                  </a:lnTo>
                  <a:lnTo>
                    <a:pt x="17160" y="2012"/>
                  </a:lnTo>
                  <a:lnTo>
                    <a:pt x="16829" y="1248"/>
                  </a:lnTo>
                  <a:lnTo>
                    <a:pt x="16651" y="433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6364150" y="1359225"/>
              <a:ext cx="288975" cy="148950"/>
            </a:xfrm>
            <a:custGeom>
              <a:avLst/>
              <a:gdLst/>
              <a:ahLst/>
              <a:cxnLst/>
              <a:rect l="0" t="0" r="0" b="0"/>
              <a:pathLst>
                <a:path w="11559" h="5958" extrusionOk="0">
                  <a:moveTo>
                    <a:pt x="1579" y="1"/>
                  </a:moveTo>
                  <a:lnTo>
                    <a:pt x="26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0"/>
                  </a:lnTo>
                  <a:lnTo>
                    <a:pt x="2113" y="4659"/>
                  </a:lnTo>
                  <a:lnTo>
                    <a:pt x="3030" y="5270"/>
                  </a:lnTo>
                  <a:lnTo>
                    <a:pt x="4074" y="5703"/>
                  </a:lnTo>
                  <a:lnTo>
                    <a:pt x="5194" y="5958"/>
                  </a:lnTo>
                  <a:lnTo>
                    <a:pt x="6390" y="5958"/>
                  </a:lnTo>
                  <a:lnTo>
                    <a:pt x="7511" y="5703"/>
                  </a:lnTo>
                  <a:lnTo>
                    <a:pt x="8555" y="5270"/>
                  </a:lnTo>
                  <a:lnTo>
                    <a:pt x="9471" y="4659"/>
                  </a:lnTo>
                  <a:lnTo>
                    <a:pt x="10260" y="3870"/>
                  </a:lnTo>
                  <a:lnTo>
                    <a:pt x="10871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179"/>
                  </a:lnTo>
                  <a:lnTo>
                    <a:pt x="11559" y="128"/>
                  </a:lnTo>
                  <a:lnTo>
                    <a:pt x="11559" y="51"/>
                  </a:lnTo>
                  <a:lnTo>
                    <a:pt x="10006" y="1"/>
                  </a:lnTo>
                  <a:lnTo>
                    <a:pt x="9980" y="433"/>
                  </a:lnTo>
                  <a:lnTo>
                    <a:pt x="9802" y="1248"/>
                  </a:lnTo>
                  <a:lnTo>
                    <a:pt x="9496" y="2012"/>
                  </a:lnTo>
                  <a:lnTo>
                    <a:pt x="9038" y="2674"/>
                  </a:lnTo>
                  <a:lnTo>
                    <a:pt x="8478" y="3259"/>
                  </a:lnTo>
                  <a:lnTo>
                    <a:pt x="7791" y="3692"/>
                  </a:lnTo>
                  <a:lnTo>
                    <a:pt x="7052" y="4023"/>
                  </a:lnTo>
                  <a:lnTo>
                    <a:pt x="6212" y="4201"/>
                  </a:lnTo>
                  <a:lnTo>
                    <a:pt x="5347" y="4201"/>
                  </a:lnTo>
                  <a:lnTo>
                    <a:pt x="4532" y="4023"/>
                  </a:lnTo>
                  <a:lnTo>
                    <a:pt x="3768" y="3692"/>
                  </a:lnTo>
                  <a:lnTo>
                    <a:pt x="3106" y="3259"/>
                  </a:lnTo>
                  <a:lnTo>
                    <a:pt x="2521" y="2674"/>
                  </a:lnTo>
                  <a:lnTo>
                    <a:pt x="2088" y="2012"/>
                  </a:lnTo>
                  <a:lnTo>
                    <a:pt x="1757" y="1248"/>
                  </a:lnTo>
                  <a:lnTo>
                    <a:pt x="1579" y="433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6457075" y="974800"/>
              <a:ext cx="99950" cy="119675"/>
            </a:xfrm>
            <a:custGeom>
              <a:avLst/>
              <a:gdLst/>
              <a:ahLst/>
              <a:cxnLst/>
              <a:rect l="0" t="0" r="0" b="0"/>
              <a:pathLst>
                <a:path w="3998" h="4787" extrusionOk="0">
                  <a:moveTo>
                    <a:pt x="1884" y="0"/>
                  </a:moveTo>
                  <a:lnTo>
                    <a:pt x="1655" y="306"/>
                  </a:lnTo>
                  <a:lnTo>
                    <a:pt x="1553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84" y="4558"/>
                  </a:lnTo>
                  <a:lnTo>
                    <a:pt x="1477" y="4787"/>
                  </a:lnTo>
                  <a:lnTo>
                    <a:pt x="2495" y="4787"/>
                  </a:lnTo>
                  <a:lnTo>
                    <a:pt x="3514" y="4558"/>
                  </a:lnTo>
                  <a:lnTo>
                    <a:pt x="3997" y="4354"/>
                  </a:lnTo>
                  <a:lnTo>
                    <a:pt x="3997" y="4303"/>
                  </a:lnTo>
                  <a:lnTo>
                    <a:pt x="3972" y="4252"/>
                  </a:lnTo>
                  <a:lnTo>
                    <a:pt x="2419" y="586"/>
                  </a:lnTo>
                  <a:lnTo>
                    <a:pt x="2343" y="306"/>
                  </a:lnTo>
                  <a:lnTo>
                    <a:pt x="2113" y="0"/>
                  </a:lnTo>
                  <a:close/>
                </a:path>
              </a:pathLst>
            </a:custGeom>
            <a:solidFill>
              <a:srgbClr val="82554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6457075" y="1083625"/>
              <a:ext cx="99950" cy="37575"/>
            </a:xfrm>
            <a:custGeom>
              <a:avLst/>
              <a:gdLst/>
              <a:ahLst/>
              <a:cxnLst/>
              <a:rect l="0" t="0" r="0" b="0"/>
              <a:pathLst>
                <a:path w="3998" h="1503" extrusionOk="0">
                  <a:moveTo>
                    <a:pt x="0" y="1"/>
                  </a:moveTo>
                  <a:lnTo>
                    <a:pt x="0" y="306"/>
                  </a:lnTo>
                  <a:lnTo>
                    <a:pt x="331" y="841"/>
                  </a:lnTo>
                  <a:lnTo>
                    <a:pt x="917" y="1248"/>
                  </a:lnTo>
                  <a:lnTo>
                    <a:pt x="1553" y="1477"/>
                  </a:lnTo>
                  <a:lnTo>
                    <a:pt x="1833" y="1503"/>
                  </a:lnTo>
                  <a:lnTo>
                    <a:pt x="2139" y="1503"/>
                  </a:lnTo>
                  <a:lnTo>
                    <a:pt x="2419" y="1477"/>
                  </a:lnTo>
                  <a:lnTo>
                    <a:pt x="3081" y="1248"/>
                  </a:lnTo>
                  <a:lnTo>
                    <a:pt x="3641" y="841"/>
                  </a:lnTo>
                  <a:lnTo>
                    <a:pt x="3997" y="306"/>
                  </a:lnTo>
                  <a:lnTo>
                    <a:pt x="3997" y="1"/>
                  </a:lnTo>
                  <a:lnTo>
                    <a:pt x="3514" y="205"/>
                  </a:lnTo>
                  <a:lnTo>
                    <a:pt x="2495" y="434"/>
                  </a:lnTo>
                  <a:lnTo>
                    <a:pt x="1477" y="434"/>
                  </a:lnTo>
                  <a:lnTo>
                    <a:pt x="484" y="2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6301775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31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31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44" y="738"/>
                  </a:lnTo>
                  <a:lnTo>
                    <a:pt x="1070" y="509"/>
                  </a:lnTo>
                  <a:lnTo>
                    <a:pt x="1044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6662650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70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6255300" y="1037175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6" y="0"/>
                  </a:moveTo>
                  <a:lnTo>
                    <a:pt x="1096" y="26"/>
                  </a:lnTo>
                  <a:lnTo>
                    <a:pt x="612" y="229"/>
                  </a:lnTo>
                  <a:lnTo>
                    <a:pt x="230" y="611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64"/>
                  </a:lnTo>
                  <a:lnTo>
                    <a:pt x="612" y="2521"/>
                  </a:lnTo>
                  <a:lnTo>
                    <a:pt x="1096" y="2750"/>
                  </a:lnTo>
                  <a:lnTo>
                    <a:pt x="4762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2" y="26"/>
                  </a:lnTo>
                  <a:lnTo>
                    <a:pt x="4482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6616200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25" y="1095"/>
                  </a:lnTo>
                  <a:lnTo>
                    <a:pt x="0" y="1375"/>
                  </a:lnTo>
                  <a:lnTo>
                    <a:pt x="25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5" y="2750"/>
                  </a:lnTo>
                  <a:lnTo>
                    <a:pt x="5245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45" y="229"/>
                  </a:lnTo>
                  <a:lnTo>
                    <a:pt x="4735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6273125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1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64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6634000" y="857050"/>
              <a:ext cx="110150" cy="21675"/>
            </a:xfrm>
            <a:custGeom>
              <a:avLst/>
              <a:gdLst/>
              <a:ahLst/>
              <a:cxnLst/>
              <a:rect l="0" t="0" r="0" b="0"/>
              <a:pathLst>
                <a:path w="4406" h="867" fill="none" extrusionOk="0">
                  <a:moveTo>
                    <a:pt x="4405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39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6446875" y="1172750"/>
              <a:ext cx="123500" cy="35650"/>
            </a:xfrm>
            <a:custGeom>
              <a:avLst/>
              <a:gdLst/>
              <a:ahLst/>
              <a:cxnLst/>
              <a:rect l="0" t="0" r="0" b="0"/>
              <a:pathLst>
                <a:path w="4940" h="1426" extrusionOk="0">
                  <a:moveTo>
                    <a:pt x="1" y="0"/>
                  </a:moveTo>
                  <a:lnTo>
                    <a:pt x="154" y="306"/>
                  </a:lnTo>
                  <a:lnTo>
                    <a:pt x="612" y="815"/>
                  </a:lnTo>
                  <a:lnTo>
                    <a:pt x="1274" y="1197"/>
                  </a:lnTo>
                  <a:lnTo>
                    <a:pt x="2038" y="1400"/>
                  </a:lnTo>
                  <a:lnTo>
                    <a:pt x="2470" y="1426"/>
                  </a:lnTo>
                  <a:lnTo>
                    <a:pt x="2903" y="1400"/>
                  </a:lnTo>
                  <a:lnTo>
                    <a:pt x="3667" y="1197"/>
                  </a:lnTo>
                  <a:lnTo>
                    <a:pt x="4329" y="815"/>
                  </a:lnTo>
                  <a:lnTo>
                    <a:pt x="4787" y="306"/>
                  </a:lnTo>
                  <a:lnTo>
                    <a:pt x="4940" y="0"/>
                  </a:lnTo>
                  <a:close/>
                </a:path>
              </a:pathLst>
            </a:custGeom>
            <a:solidFill>
              <a:srgbClr val="5A101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6081550" y="405800"/>
              <a:ext cx="852250" cy="528300"/>
            </a:xfrm>
            <a:custGeom>
              <a:avLst/>
              <a:gdLst/>
              <a:ahLst/>
              <a:cxnLst/>
              <a:rect l="0" t="0" r="0" b="0"/>
              <a:pathLst>
                <a:path w="34090" h="21132" extrusionOk="0">
                  <a:moveTo>
                    <a:pt x="17185" y="0"/>
                  </a:moveTo>
                  <a:lnTo>
                    <a:pt x="16345" y="51"/>
                  </a:lnTo>
                  <a:lnTo>
                    <a:pt x="14741" y="153"/>
                  </a:lnTo>
                  <a:lnTo>
                    <a:pt x="11839" y="739"/>
                  </a:lnTo>
                  <a:lnTo>
                    <a:pt x="9344" y="1681"/>
                  </a:lnTo>
                  <a:lnTo>
                    <a:pt x="7231" y="2928"/>
                  </a:lnTo>
                  <a:lnTo>
                    <a:pt x="5474" y="4430"/>
                  </a:lnTo>
                  <a:lnTo>
                    <a:pt x="4023" y="6110"/>
                  </a:lnTo>
                  <a:lnTo>
                    <a:pt x="2852" y="7943"/>
                  </a:lnTo>
                  <a:lnTo>
                    <a:pt x="1910" y="9827"/>
                  </a:lnTo>
                  <a:lnTo>
                    <a:pt x="1223" y="11762"/>
                  </a:lnTo>
                  <a:lnTo>
                    <a:pt x="713" y="13621"/>
                  </a:lnTo>
                  <a:lnTo>
                    <a:pt x="230" y="16268"/>
                  </a:lnTo>
                  <a:lnTo>
                    <a:pt x="1" y="20291"/>
                  </a:lnTo>
                  <a:lnTo>
                    <a:pt x="26" y="20902"/>
                  </a:lnTo>
                  <a:lnTo>
                    <a:pt x="408" y="20978"/>
                  </a:lnTo>
                  <a:lnTo>
                    <a:pt x="1146" y="20978"/>
                  </a:lnTo>
                  <a:lnTo>
                    <a:pt x="1910" y="20826"/>
                  </a:lnTo>
                  <a:lnTo>
                    <a:pt x="2597" y="20520"/>
                  </a:lnTo>
                  <a:lnTo>
                    <a:pt x="3234" y="20087"/>
                  </a:lnTo>
                  <a:lnTo>
                    <a:pt x="3769" y="19502"/>
                  </a:lnTo>
                  <a:lnTo>
                    <a:pt x="4150" y="18814"/>
                  </a:lnTo>
                  <a:lnTo>
                    <a:pt x="4354" y="18000"/>
                  </a:lnTo>
                  <a:lnTo>
                    <a:pt x="4380" y="17541"/>
                  </a:lnTo>
                  <a:lnTo>
                    <a:pt x="4812" y="17363"/>
                  </a:lnTo>
                  <a:lnTo>
                    <a:pt x="5474" y="16727"/>
                  </a:lnTo>
                  <a:lnTo>
                    <a:pt x="5678" y="16294"/>
                  </a:lnTo>
                  <a:lnTo>
                    <a:pt x="5805" y="15810"/>
                  </a:lnTo>
                  <a:lnTo>
                    <a:pt x="5729" y="14868"/>
                  </a:lnTo>
                  <a:lnTo>
                    <a:pt x="5500" y="14461"/>
                  </a:lnTo>
                  <a:lnTo>
                    <a:pt x="5983" y="14435"/>
                  </a:lnTo>
                  <a:lnTo>
                    <a:pt x="6849" y="14028"/>
                  </a:lnTo>
                  <a:lnTo>
                    <a:pt x="7180" y="13672"/>
                  </a:lnTo>
                  <a:lnTo>
                    <a:pt x="7460" y="13264"/>
                  </a:lnTo>
                  <a:lnTo>
                    <a:pt x="7664" y="12297"/>
                  </a:lnTo>
                  <a:lnTo>
                    <a:pt x="7587" y="11839"/>
                  </a:lnTo>
                  <a:lnTo>
                    <a:pt x="7587" y="11839"/>
                  </a:lnTo>
                  <a:lnTo>
                    <a:pt x="8071" y="11940"/>
                  </a:lnTo>
                  <a:lnTo>
                    <a:pt x="9038" y="11813"/>
                  </a:lnTo>
                  <a:lnTo>
                    <a:pt x="9471" y="11559"/>
                  </a:lnTo>
                  <a:lnTo>
                    <a:pt x="9675" y="11406"/>
                  </a:lnTo>
                  <a:lnTo>
                    <a:pt x="10006" y="11024"/>
                  </a:lnTo>
                  <a:lnTo>
                    <a:pt x="10337" y="10362"/>
                  </a:lnTo>
                  <a:lnTo>
                    <a:pt x="10388" y="9878"/>
                  </a:lnTo>
                  <a:lnTo>
                    <a:pt x="10821" y="10133"/>
                  </a:lnTo>
                  <a:lnTo>
                    <a:pt x="11533" y="10235"/>
                  </a:lnTo>
                  <a:lnTo>
                    <a:pt x="12043" y="10184"/>
                  </a:lnTo>
                  <a:lnTo>
                    <a:pt x="12297" y="10107"/>
                  </a:lnTo>
                  <a:lnTo>
                    <a:pt x="12552" y="10006"/>
                  </a:lnTo>
                  <a:lnTo>
                    <a:pt x="12959" y="9725"/>
                  </a:lnTo>
                  <a:lnTo>
                    <a:pt x="13443" y="9165"/>
                  </a:lnTo>
                  <a:lnTo>
                    <a:pt x="13621" y="8707"/>
                  </a:lnTo>
                  <a:lnTo>
                    <a:pt x="13978" y="9038"/>
                  </a:lnTo>
                  <a:lnTo>
                    <a:pt x="14665" y="9318"/>
                  </a:lnTo>
                  <a:lnTo>
                    <a:pt x="15174" y="9395"/>
                  </a:lnTo>
                  <a:lnTo>
                    <a:pt x="15429" y="9369"/>
                  </a:lnTo>
                  <a:lnTo>
                    <a:pt x="15683" y="9344"/>
                  </a:lnTo>
                  <a:lnTo>
                    <a:pt x="16167" y="9165"/>
                  </a:lnTo>
                  <a:lnTo>
                    <a:pt x="16778" y="8707"/>
                  </a:lnTo>
                  <a:lnTo>
                    <a:pt x="17058" y="8300"/>
                  </a:lnTo>
                  <a:lnTo>
                    <a:pt x="17313" y="8707"/>
                  </a:lnTo>
                  <a:lnTo>
                    <a:pt x="17924" y="9165"/>
                  </a:lnTo>
                  <a:lnTo>
                    <a:pt x="18407" y="9344"/>
                  </a:lnTo>
                  <a:lnTo>
                    <a:pt x="18662" y="9369"/>
                  </a:lnTo>
                  <a:lnTo>
                    <a:pt x="18942" y="9395"/>
                  </a:lnTo>
                  <a:lnTo>
                    <a:pt x="19426" y="9318"/>
                  </a:lnTo>
                  <a:lnTo>
                    <a:pt x="20113" y="9038"/>
                  </a:lnTo>
                  <a:lnTo>
                    <a:pt x="20495" y="8682"/>
                  </a:lnTo>
                  <a:lnTo>
                    <a:pt x="20648" y="9165"/>
                  </a:lnTo>
                  <a:lnTo>
                    <a:pt x="21131" y="9725"/>
                  </a:lnTo>
                  <a:lnTo>
                    <a:pt x="21564" y="10006"/>
                  </a:lnTo>
                  <a:lnTo>
                    <a:pt x="21793" y="10107"/>
                  </a:lnTo>
                  <a:lnTo>
                    <a:pt x="22048" y="10184"/>
                  </a:lnTo>
                  <a:lnTo>
                    <a:pt x="22557" y="10235"/>
                  </a:lnTo>
                  <a:lnTo>
                    <a:pt x="23270" y="10107"/>
                  </a:lnTo>
                  <a:lnTo>
                    <a:pt x="23703" y="9878"/>
                  </a:lnTo>
                  <a:lnTo>
                    <a:pt x="23754" y="10362"/>
                  </a:lnTo>
                  <a:lnTo>
                    <a:pt x="24085" y="11024"/>
                  </a:lnTo>
                  <a:lnTo>
                    <a:pt x="24416" y="11406"/>
                  </a:lnTo>
                  <a:lnTo>
                    <a:pt x="24619" y="11559"/>
                  </a:lnTo>
                  <a:lnTo>
                    <a:pt x="25078" y="11813"/>
                  </a:lnTo>
                  <a:lnTo>
                    <a:pt x="26045" y="11940"/>
                  </a:lnTo>
                  <a:lnTo>
                    <a:pt x="26503" y="11813"/>
                  </a:lnTo>
                  <a:lnTo>
                    <a:pt x="26427" y="12297"/>
                  </a:lnTo>
                  <a:lnTo>
                    <a:pt x="26631" y="13239"/>
                  </a:lnTo>
                  <a:lnTo>
                    <a:pt x="26911" y="13672"/>
                  </a:lnTo>
                  <a:lnTo>
                    <a:pt x="27267" y="14028"/>
                  </a:lnTo>
                  <a:lnTo>
                    <a:pt x="28133" y="14410"/>
                  </a:lnTo>
                  <a:lnTo>
                    <a:pt x="28591" y="14435"/>
                  </a:lnTo>
                  <a:lnTo>
                    <a:pt x="28387" y="14868"/>
                  </a:lnTo>
                  <a:lnTo>
                    <a:pt x="28285" y="15785"/>
                  </a:lnTo>
                  <a:lnTo>
                    <a:pt x="28438" y="16268"/>
                  </a:lnTo>
                  <a:lnTo>
                    <a:pt x="28642" y="16727"/>
                  </a:lnTo>
                  <a:lnTo>
                    <a:pt x="29329" y="17363"/>
                  </a:lnTo>
                  <a:lnTo>
                    <a:pt x="29762" y="17541"/>
                  </a:lnTo>
                  <a:lnTo>
                    <a:pt x="29787" y="18000"/>
                  </a:lnTo>
                  <a:lnTo>
                    <a:pt x="29991" y="18840"/>
                  </a:lnTo>
                  <a:lnTo>
                    <a:pt x="30373" y="19578"/>
                  </a:lnTo>
                  <a:lnTo>
                    <a:pt x="30908" y="20189"/>
                  </a:lnTo>
                  <a:lnTo>
                    <a:pt x="31544" y="20673"/>
                  </a:lnTo>
                  <a:lnTo>
                    <a:pt x="32257" y="20978"/>
                  </a:lnTo>
                  <a:lnTo>
                    <a:pt x="32995" y="21131"/>
                  </a:lnTo>
                  <a:lnTo>
                    <a:pt x="33734" y="21055"/>
                  </a:lnTo>
                  <a:lnTo>
                    <a:pt x="34090" y="20902"/>
                  </a:lnTo>
                  <a:lnTo>
                    <a:pt x="34090" y="20240"/>
                  </a:lnTo>
                  <a:lnTo>
                    <a:pt x="33555" y="15937"/>
                  </a:lnTo>
                  <a:lnTo>
                    <a:pt x="32893" y="13137"/>
                  </a:lnTo>
                  <a:lnTo>
                    <a:pt x="32257" y="11151"/>
                  </a:lnTo>
                  <a:lnTo>
                    <a:pt x="31417" y="9165"/>
                  </a:lnTo>
                  <a:lnTo>
                    <a:pt x="30373" y="7205"/>
                  </a:lnTo>
                  <a:lnTo>
                    <a:pt x="29075" y="5372"/>
                  </a:lnTo>
                  <a:lnTo>
                    <a:pt x="27496" y="3692"/>
                  </a:lnTo>
                  <a:lnTo>
                    <a:pt x="25638" y="2241"/>
                  </a:lnTo>
                  <a:lnTo>
                    <a:pt x="23448" y="1120"/>
                  </a:lnTo>
                  <a:lnTo>
                    <a:pt x="21564" y="509"/>
                  </a:lnTo>
                  <a:lnTo>
                    <a:pt x="20189" y="229"/>
                  </a:lnTo>
                  <a:lnTo>
                    <a:pt x="18738" y="51"/>
                  </a:lnTo>
                  <a:lnTo>
                    <a:pt x="17185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7025450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6" y="0"/>
                  </a:moveTo>
                  <a:lnTo>
                    <a:pt x="8783" y="77"/>
                  </a:lnTo>
                  <a:lnTo>
                    <a:pt x="8427" y="357"/>
                  </a:lnTo>
                  <a:lnTo>
                    <a:pt x="8172" y="738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59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83" y="637"/>
                  </a:lnTo>
                  <a:lnTo>
                    <a:pt x="7027" y="357"/>
                  </a:lnTo>
                  <a:lnTo>
                    <a:pt x="6823" y="280"/>
                  </a:lnTo>
                  <a:lnTo>
                    <a:pt x="6619" y="255"/>
                  </a:lnTo>
                  <a:lnTo>
                    <a:pt x="6187" y="357"/>
                  </a:lnTo>
                  <a:lnTo>
                    <a:pt x="5830" y="611"/>
                  </a:lnTo>
                  <a:lnTo>
                    <a:pt x="5576" y="1019"/>
                  </a:lnTo>
                  <a:lnTo>
                    <a:pt x="5499" y="1273"/>
                  </a:lnTo>
                  <a:lnTo>
                    <a:pt x="3386" y="10413"/>
                  </a:lnTo>
                  <a:lnTo>
                    <a:pt x="3157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29" y="6594"/>
                  </a:lnTo>
                  <a:lnTo>
                    <a:pt x="968" y="6110"/>
                  </a:lnTo>
                  <a:lnTo>
                    <a:pt x="382" y="6034"/>
                  </a:lnTo>
                  <a:lnTo>
                    <a:pt x="331" y="6059"/>
                  </a:lnTo>
                  <a:lnTo>
                    <a:pt x="178" y="6136"/>
                  </a:lnTo>
                  <a:lnTo>
                    <a:pt x="0" y="6441"/>
                  </a:lnTo>
                  <a:lnTo>
                    <a:pt x="0" y="6950"/>
                  </a:lnTo>
                  <a:lnTo>
                    <a:pt x="26" y="7052"/>
                  </a:lnTo>
                  <a:lnTo>
                    <a:pt x="560" y="9980"/>
                  </a:lnTo>
                  <a:lnTo>
                    <a:pt x="1171" y="13493"/>
                  </a:lnTo>
                  <a:lnTo>
                    <a:pt x="1222" y="13875"/>
                  </a:lnTo>
                  <a:lnTo>
                    <a:pt x="1426" y="14537"/>
                  </a:lnTo>
                  <a:lnTo>
                    <a:pt x="1909" y="15301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809" y="23422"/>
                  </a:lnTo>
                  <a:lnTo>
                    <a:pt x="10158" y="17669"/>
                  </a:lnTo>
                  <a:lnTo>
                    <a:pt x="10285" y="17694"/>
                  </a:lnTo>
                  <a:lnTo>
                    <a:pt x="10718" y="17592"/>
                  </a:lnTo>
                  <a:lnTo>
                    <a:pt x="11202" y="17312"/>
                  </a:lnTo>
                  <a:lnTo>
                    <a:pt x="11635" y="16778"/>
                  </a:lnTo>
                  <a:lnTo>
                    <a:pt x="11762" y="16396"/>
                  </a:lnTo>
                  <a:lnTo>
                    <a:pt x="12093" y="14944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7"/>
                  </a:lnTo>
                  <a:lnTo>
                    <a:pt x="14232" y="5627"/>
                  </a:lnTo>
                  <a:lnTo>
                    <a:pt x="14282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2" y="4354"/>
                  </a:lnTo>
                  <a:lnTo>
                    <a:pt x="13519" y="4277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583"/>
                  </a:lnTo>
                  <a:lnTo>
                    <a:pt x="12373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1" y="9573"/>
                  </a:lnTo>
                  <a:lnTo>
                    <a:pt x="12322" y="3284"/>
                  </a:lnTo>
                  <a:lnTo>
                    <a:pt x="12373" y="3030"/>
                  </a:lnTo>
                  <a:lnTo>
                    <a:pt x="12322" y="2546"/>
                  </a:lnTo>
                  <a:lnTo>
                    <a:pt x="12093" y="2164"/>
                  </a:lnTo>
                  <a:lnTo>
                    <a:pt x="11762" y="1884"/>
                  </a:lnTo>
                  <a:lnTo>
                    <a:pt x="11558" y="1808"/>
                  </a:lnTo>
                  <a:lnTo>
                    <a:pt x="11329" y="1782"/>
                  </a:lnTo>
                  <a:lnTo>
                    <a:pt x="10922" y="1884"/>
                  </a:lnTo>
                  <a:lnTo>
                    <a:pt x="10565" y="2139"/>
                  </a:lnTo>
                  <a:lnTo>
                    <a:pt x="10285" y="2546"/>
                  </a:lnTo>
                  <a:lnTo>
                    <a:pt x="10235" y="2801"/>
                  </a:lnTo>
                  <a:lnTo>
                    <a:pt x="8783" y="9089"/>
                  </a:lnTo>
                  <a:lnTo>
                    <a:pt x="8452" y="9013"/>
                  </a:lnTo>
                  <a:lnTo>
                    <a:pt x="10209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77"/>
                  </a:lnTo>
                  <a:lnTo>
                    <a:pt x="9420" y="26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7109450" y="1230025"/>
              <a:ext cx="675" cy="25"/>
            </a:xfrm>
            <a:custGeom>
              <a:avLst/>
              <a:gdLst/>
              <a:ahLst/>
              <a:cxnLst/>
              <a:rect l="0" t="0" r="0" b="0"/>
              <a:pathLst>
                <a:path w="27" h="1" extrusionOk="0">
                  <a:moveTo>
                    <a:pt x="1" y="0"/>
                  </a:moveTo>
                  <a:lnTo>
                    <a:pt x="1" y="0"/>
                  </a:lnTo>
                  <a:lnTo>
                    <a:pt x="26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7143175" y="1174650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3" y="0"/>
                  </a:moveTo>
                  <a:lnTo>
                    <a:pt x="1" y="484"/>
                  </a:lnTo>
                  <a:lnTo>
                    <a:pt x="7537" y="2215"/>
                  </a:lnTo>
                  <a:lnTo>
                    <a:pt x="7639" y="1732"/>
                  </a:lnTo>
                  <a:lnTo>
                    <a:pt x="6544" y="1477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43" y="841"/>
                  </a:lnTo>
                  <a:lnTo>
                    <a:pt x="3769" y="841"/>
                  </a:lnTo>
                  <a:lnTo>
                    <a:pt x="1656" y="357"/>
                  </a:lnTo>
                  <a:lnTo>
                    <a:pt x="1350" y="28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7110100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51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29" y="306"/>
                  </a:lnTo>
                  <a:lnTo>
                    <a:pt x="1120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7" y="3794"/>
                  </a:lnTo>
                  <a:lnTo>
                    <a:pt x="3895" y="5347"/>
                  </a:lnTo>
                  <a:lnTo>
                    <a:pt x="3819" y="6315"/>
                  </a:lnTo>
                  <a:lnTo>
                    <a:pt x="4099" y="6365"/>
                  </a:lnTo>
                  <a:lnTo>
                    <a:pt x="4150" y="6213"/>
                  </a:lnTo>
                  <a:lnTo>
                    <a:pt x="4226" y="5118"/>
                  </a:lnTo>
                  <a:lnTo>
                    <a:pt x="4175" y="4125"/>
                  </a:lnTo>
                  <a:lnTo>
                    <a:pt x="3895" y="3005"/>
                  </a:lnTo>
                  <a:lnTo>
                    <a:pt x="3335" y="1936"/>
                  </a:lnTo>
                  <a:lnTo>
                    <a:pt x="2393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7087825" y="1403775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7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7048350" y="1425425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1" y="1935"/>
                  </a:lnTo>
                  <a:lnTo>
                    <a:pt x="9064" y="4023"/>
                  </a:lnTo>
                  <a:lnTo>
                    <a:pt x="9497" y="2113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7026075" y="14636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8" y="1"/>
                  </a:moveTo>
                  <a:lnTo>
                    <a:pt x="1" y="4227"/>
                  </a:lnTo>
                  <a:lnTo>
                    <a:pt x="9548" y="4227"/>
                  </a:lnTo>
                  <a:lnTo>
                    <a:pt x="10057" y="208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5907"/>
          <a:stretch/>
        </p:blipFill>
        <p:spPr>
          <a:xfrm>
            <a:off x="119108" y="889000"/>
            <a:ext cx="4304973" cy="410611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744153" y="1807535"/>
            <a:ext cx="1488440" cy="4890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5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Our Goal is to predicat…</a:t>
            </a:r>
          </a:p>
        </p:txBody>
      </p:sp>
      <p:grpSp>
        <p:nvGrpSpPr>
          <p:cNvPr id="434" name="Shape 434"/>
          <p:cNvGrpSpPr/>
          <p:nvPr/>
        </p:nvGrpSpPr>
        <p:grpSpPr>
          <a:xfrm flipH="1">
            <a:off x="7488533" y="3637863"/>
            <a:ext cx="1655476" cy="1505645"/>
            <a:chOff x="4163225" y="296325"/>
            <a:chExt cx="1399625" cy="1272950"/>
          </a:xfrm>
        </p:grpSpPr>
        <p:sp>
          <p:nvSpPr>
            <p:cNvPr id="435" name="Shape 435"/>
            <p:cNvSpPr/>
            <p:nvPr/>
          </p:nvSpPr>
          <p:spPr>
            <a:xfrm>
              <a:off x="4209700" y="296325"/>
              <a:ext cx="949000" cy="996100"/>
            </a:xfrm>
            <a:custGeom>
              <a:avLst/>
              <a:gdLst/>
              <a:ahLst/>
              <a:cxnLst/>
              <a:rect l="0" t="0" r="0" b="0"/>
              <a:pathLst>
                <a:path w="37960" h="39844" extrusionOk="0">
                  <a:moveTo>
                    <a:pt x="16727" y="0"/>
                  </a:moveTo>
                  <a:lnTo>
                    <a:pt x="16345" y="26"/>
                  </a:lnTo>
                  <a:lnTo>
                    <a:pt x="15963" y="102"/>
                  </a:lnTo>
                  <a:lnTo>
                    <a:pt x="15275" y="382"/>
                  </a:lnTo>
                  <a:lnTo>
                    <a:pt x="14715" y="815"/>
                  </a:lnTo>
                  <a:lnTo>
                    <a:pt x="14308" y="1401"/>
                  </a:lnTo>
                  <a:lnTo>
                    <a:pt x="14155" y="1706"/>
                  </a:lnTo>
                  <a:lnTo>
                    <a:pt x="13850" y="1502"/>
                  </a:lnTo>
                  <a:lnTo>
                    <a:pt x="13188" y="1222"/>
                  </a:lnTo>
                  <a:lnTo>
                    <a:pt x="12450" y="1146"/>
                  </a:lnTo>
                  <a:lnTo>
                    <a:pt x="11711" y="1222"/>
                  </a:lnTo>
                  <a:lnTo>
                    <a:pt x="11355" y="1375"/>
                  </a:lnTo>
                  <a:lnTo>
                    <a:pt x="10998" y="1528"/>
                  </a:lnTo>
                  <a:lnTo>
                    <a:pt x="10413" y="1986"/>
                  </a:lnTo>
                  <a:lnTo>
                    <a:pt x="10005" y="2546"/>
                  </a:lnTo>
                  <a:lnTo>
                    <a:pt x="9776" y="3183"/>
                  </a:lnTo>
                  <a:lnTo>
                    <a:pt x="9725" y="3539"/>
                  </a:lnTo>
                  <a:lnTo>
                    <a:pt x="9394" y="3412"/>
                  </a:lnTo>
                  <a:lnTo>
                    <a:pt x="8656" y="3310"/>
                  </a:lnTo>
                  <a:lnTo>
                    <a:pt x="7943" y="3412"/>
                  </a:lnTo>
                  <a:lnTo>
                    <a:pt x="7256" y="3692"/>
                  </a:lnTo>
                  <a:lnTo>
                    <a:pt x="6925" y="3921"/>
                  </a:lnTo>
                  <a:lnTo>
                    <a:pt x="6645" y="4150"/>
                  </a:lnTo>
                  <a:lnTo>
                    <a:pt x="6212" y="4736"/>
                  </a:lnTo>
                  <a:lnTo>
                    <a:pt x="5983" y="5398"/>
                  </a:lnTo>
                  <a:lnTo>
                    <a:pt x="5932" y="6060"/>
                  </a:lnTo>
                  <a:lnTo>
                    <a:pt x="6008" y="6416"/>
                  </a:lnTo>
                  <a:lnTo>
                    <a:pt x="5627" y="6390"/>
                  </a:lnTo>
                  <a:lnTo>
                    <a:pt x="4914" y="6467"/>
                  </a:lnTo>
                  <a:lnTo>
                    <a:pt x="4226" y="6747"/>
                  </a:lnTo>
                  <a:lnTo>
                    <a:pt x="3641" y="7180"/>
                  </a:lnTo>
                  <a:lnTo>
                    <a:pt x="3412" y="7485"/>
                  </a:lnTo>
                  <a:lnTo>
                    <a:pt x="3208" y="7791"/>
                  </a:lnTo>
                  <a:lnTo>
                    <a:pt x="2953" y="8453"/>
                  </a:lnTo>
                  <a:lnTo>
                    <a:pt x="2928" y="9140"/>
                  </a:lnTo>
                  <a:lnTo>
                    <a:pt x="3081" y="9802"/>
                  </a:lnTo>
                  <a:lnTo>
                    <a:pt x="3233" y="10133"/>
                  </a:lnTo>
                  <a:lnTo>
                    <a:pt x="2877" y="10184"/>
                  </a:lnTo>
                  <a:lnTo>
                    <a:pt x="2215" y="10464"/>
                  </a:lnTo>
                  <a:lnTo>
                    <a:pt x="1630" y="10897"/>
                  </a:lnTo>
                  <a:lnTo>
                    <a:pt x="1197" y="11482"/>
                  </a:lnTo>
                  <a:lnTo>
                    <a:pt x="1044" y="11813"/>
                  </a:lnTo>
                  <a:lnTo>
                    <a:pt x="942" y="12170"/>
                  </a:lnTo>
                  <a:lnTo>
                    <a:pt x="891" y="12857"/>
                  </a:lnTo>
                  <a:lnTo>
                    <a:pt x="1069" y="13544"/>
                  </a:lnTo>
                  <a:lnTo>
                    <a:pt x="1400" y="14130"/>
                  </a:lnTo>
                  <a:lnTo>
                    <a:pt x="1655" y="14410"/>
                  </a:lnTo>
                  <a:lnTo>
                    <a:pt x="1324" y="14563"/>
                  </a:lnTo>
                  <a:lnTo>
                    <a:pt x="764" y="14996"/>
                  </a:lnTo>
                  <a:lnTo>
                    <a:pt x="331" y="15556"/>
                  </a:lnTo>
                  <a:lnTo>
                    <a:pt x="77" y="16218"/>
                  </a:lnTo>
                  <a:lnTo>
                    <a:pt x="51" y="16574"/>
                  </a:lnTo>
                  <a:lnTo>
                    <a:pt x="26" y="16930"/>
                  </a:lnTo>
                  <a:lnTo>
                    <a:pt x="178" y="17567"/>
                  </a:lnTo>
                  <a:lnTo>
                    <a:pt x="484" y="18127"/>
                  </a:lnTo>
                  <a:lnTo>
                    <a:pt x="917" y="18611"/>
                  </a:lnTo>
                  <a:lnTo>
                    <a:pt x="1197" y="18814"/>
                  </a:lnTo>
                  <a:lnTo>
                    <a:pt x="917" y="18993"/>
                  </a:lnTo>
                  <a:lnTo>
                    <a:pt x="484" y="19451"/>
                  </a:lnTo>
                  <a:lnTo>
                    <a:pt x="178" y="19985"/>
                  </a:lnTo>
                  <a:lnTo>
                    <a:pt x="26" y="20596"/>
                  </a:lnTo>
                  <a:lnTo>
                    <a:pt x="0" y="20902"/>
                  </a:lnTo>
                  <a:lnTo>
                    <a:pt x="26" y="21258"/>
                  </a:lnTo>
                  <a:lnTo>
                    <a:pt x="204" y="21895"/>
                  </a:lnTo>
                  <a:lnTo>
                    <a:pt x="560" y="22455"/>
                  </a:lnTo>
                  <a:lnTo>
                    <a:pt x="1044" y="22913"/>
                  </a:lnTo>
                  <a:lnTo>
                    <a:pt x="1324" y="23091"/>
                  </a:lnTo>
                  <a:lnTo>
                    <a:pt x="1044" y="23321"/>
                  </a:lnTo>
                  <a:lnTo>
                    <a:pt x="637" y="23881"/>
                  </a:lnTo>
                  <a:lnTo>
                    <a:pt x="382" y="24517"/>
                  </a:lnTo>
                  <a:lnTo>
                    <a:pt x="306" y="25205"/>
                  </a:lnTo>
                  <a:lnTo>
                    <a:pt x="382" y="25561"/>
                  </a:lnTo>
                  <a:lnTo>
                    <a:pt x="458" y="25917"/>
                  </a:lnTo>
                  <a:lnTo>
                    <a:pt x="815" y="26554"/>
                  </a:lnTo>
                  <a:lnTo>
                    <a:pt x="1324" y="27063"/>
                  </a:lnTo>
                  <a:lnTo>
                    <a:pt x="1960" y="27419"/>
                  </a:lnTo>
                  <a:lnTo>
                    <a:pt x="2291" y="27521"/>
                  </a:lnTo>
                  <a:lnTo>
                    <a:pt x="2088" y="27801"/>
                  </a:lnTo>
                  <a:lnTo>
                    <a:pt x="1859" y="28463"/>
                  </a:lnTo>
                  <a:lnTo>
                    <a:pt x="1782" y="29151"/>
                  </a:lnTo>
                  <a:lnTo>
                    <a:pt x="1935" y="29838"/>
                  </a:lnTo>
                  <a:lnTo>
                    <a:pt x="2088" y="30169"/>
                  </a:lnTo>
                  <a:lnTo>
                    <a:pt x="2291" y="30475"/>
                  </a:lnTo>
                  <a:lnTo>
                    <a:pt x="2801" y="30984"/>
                  </a:lnTo>
                  <a:lnTo>
                    <a:pt x="3437" y="31340"/>
                  </a:lnTo>
                  <a:lnTo>
                    <a:pt x="4150" y="31518"/>
                  </a:lnTo>
                  <a:lnTo>
                    <a:pt x="4506" y="31544"/>
                  </a:lnTo>
                  <a:lnTo>
                    <a:pt x="4405" y="31875"/>
                  </a:lnTo>
                  <a:lnTo>
                    <a:pt x="4354" y="32562"/>
                  </a:lnTo>
                  <a:lnTo>
                    <a:pt x="4481" y="33224"/>
                  </a:lnTo>
                  <a:lnTo>
                    <a:pt x="4812" y="33861"/>
                  </a:lnTo>
                  <a:lnTo>
                    <a:pt x="5066" y="34141"/>
                  </a:lnTo>
                  <a:lnTo>
                    <a:pt x="5347" y="34395"/>
                  </a:lnTo>
                  <a:lnTo>
                    <a:pt x="5983" y="34752"/>
                  </a:lnTo>
                  <a:lnTo>
                    <a:pt x="6696" y="34955"/>
                  </a:lnTo>
                  <a:lnTo>
                    <a:pt x="7434" y="34955"/>
                  </a:lnTo>
                  <a:lnTo>
                    <a:pt x="7791" y="34879"/>
                  </a:lnTo>
                  <a:lnTo>
                    <a:pt x="7791" y="35210"/>
                  </a:lnTo>
                  <a:lnTo>
                    <a:pt x="7918" y="35872"/>
                  </a:lnTo>
                  <a:lnTo>
                    <a:pt x="8249" y="36508"/>
                  </a:lnTo>
                  <a:lnTo>
                    <a:pt x="8758" y="37017"/>
                  </a:lnTo>
                  <a:lnTo>
                    <a:pt x="9089" y="37221"/>
                  </a:lnTo>
                  <a:lnTo>
                    <a:pt x="9420" y="37399"/>
                  </a:lnTo>
                  <a:lnTo>
                    <a:pt x="10158" y="37578"/>
                  </a:lnTo>
                  <a:lnTo>
                    <a:pt x="10871" y="37578"/>
                  </a:lnTo>
                  <a:lnTo>
                    <a:pt x="11584" y="37399"/>
                  </a:lnTo>
                  <a:lnTo>
                    <a:pt x="11915" y="37247"/>
                  </a:lnTo>
                  <a:lnTo>
                    <a:pt x="11991" y="37578"/>
                  </a:lnTo>
                  <a:lnTo>
                    <a:pt x="12322" y="38189"/>
                  </a:lnTo>
                  <a:lnTo>
                    <a:pt x="12831" y="38698"/>
                  </a:lnTo>
                  <a:lnTo>
                    <a:pt x="13468" y="39054"/>
                  </a:lnTo>
                  <a:lnTo>
                    <a:pt x="13824" y="39181"/>
                  </a:lnTo>
                  <a:lnTo>
                    <a:pt x="14206" y="39258"/>
                  </a:lnTo>
                  <a:lnTo>
                    <a:pt x="14970" y="39258"/>
                  </a:lnTo>
                  <a:lnTo>
                    <a:pt x="15683" y="39054"/>
                  </a:lnTo>
                  <a:lnTo>
                    <a:pt x="16294" y="38698"/>
                  </a:lnTo>
                  <a:lnTo>
                    <a:pt x="16574" y="38469"/>
                  </a:lnTo>
                  <a:lnTo>
                    <a:pt x="16752" y="38749"/>
                  </a:lnTo>
                  <a:lnTo>
                    <a:pt x="17236" y="39258"/>
                  </a:lnTo>
                  <a:lnTo>
                    <a:pt x="17872" y="39614"/>
                  </a:lnTo>
                  <a:lnTo>
                    <a:pt x="18585" y="39818"/>
                  </a:lnTo>
                  <a:lnTo>
                    <a:pt x="18992" y="39843"/>
                  </a:lnTo>
                  <a:lnTo>
                    <a:pt x="19069" y="39843"/>
                  </a:lnTo>
                  <a:lnTo>
                    <a:pt x="19451" y="39818"/>
                  </a:lnTo>
                  <a:lnTo>
                    <a:pt x="20164" y="39614"/>
                  </a:lnTo>
                  <a:lnTo>
                    <a:pt x="20800" y="39258"/>
                  </a:lnTo>
                  <a:lnTo>
                    <a:pt x="21284" y="38749"/>
                  </a:lnTo>
                  <a:lnTo>
                    <a:pt x="21462" y="38443"/>
                  </a:lnTo>
                  <a:lnTo>
                    <a:pt x="21742" y="38698"/>
                  </a:lnTo>
                  <a:lnTo>
                    <a:pt x="22353" y="39054"/>
                  </a:lnTo>
                  <a:lnTo>
                    <a:pt x="23066" y="39232"/>
                  </a:lnTo>
                  <a:lnTo>
                    <a:pt x="23804" y="39232"/>
                  </a:lnTo>
                  <a:lnTo>
                    <a:pt x="24186" y="39156"/>
                  </a:lnTo>
                  <a:lnTo>
                    <a:pt x="24568" y="39029"/>
                  </a:lnTo>
                  <a:lnTo>
                    <a:pt x="25204" y="38672"/>
                  </a:lnTo>
                  <a:lnTo>
                    <a:pt x="25688" y="38163"/>
                  </a:lnTo>
                  <a:lnTo>
                    <a:pt x="26019" y="37527"/>
                  </a:lnTo>
                  <a:lnTo>
                    <a:pt x="26121" y="37196"/>
                  </a:lnTo>
                  <a:lnTo>
                    <a:pt x="26452" y="37374"/>
                  </a:lnTo>
                  <a:lnTo>
                    <a:pt x="27139" y="37552"/>
                  </a:lnTo>
                  <a:lnTo>
                    <a:pt x="27878" y="37552"/>
                  </a:lnTo>
                  <a:lnTo>
                    <a:pt x="28616" y="37374"/>
                  </a:lnTo>
                  <a:lnTo>
                    <a:pt x="28947" y="37196"/>
                  </a:lnTo>
                  <a:lnTo>
                    <a:pt x="29278" y="36966"/>
                  </a:lnTo>
                  <a:lnTo>
                    <a:pt x="29762" y="36457"/>
                  </a:lnTo>
                  <a:lnTo>
                    <a:pt x="30093" y="35846"/>
                  </a:lnTo>
                  <a:lnTo>
                    <a:pt x="30245" y="35159"/>
                  </a:lnTo>
                  <a:lnTo>
                    <a:pt x="30220" y="34828"/>
                  </a:lnTo>
                  <a:lnTo>
                    <a:pt x="30576" y="34904"/>
                  </a:lnTo>
                  <a:lnTo>
                    <a:pt x="31315" y="34904"/>
                  </a:lnTo>
                  <a:lnTo>
                    <a:pt x="32027" y="34701"/>
                  </a:lnTo>
                  <a:lnTo>
                    <a:pt x="32664" y="34344"/>
                  </a:lnTo>
                  <a:lnTo>
                    <a:pt x="32944" y="34090"/>
                  </a:lnTo>
                  <a:lnTo>
                    <a:pt x="33198" y="33810"/>
                  </a:lnTo>
                  <a:lnTo>
                    <a:pt x="33529" y="33173"/>
                  </a:lnTo>
                  <a:lnTo>
                    <a:pt x="33657" y="32511"/>
                  </a:lnTo>
                  <a:lnTo>
                    <a:pt x="33606" y="31824"/>
                  </a:lnTo>
                  <a:lnTo>
                    <a:pt x="33504" y="31493"/>
                  </a:lnTo>
                  <a:lnTo>
                    <a:pt x="33860" y="31467"/>
                  </a:lnTo>
                  <a:lnTo>
                    <a:pt x="34573" y="31289"/>
                  </a:lnTo>
                  <a:lnTo>
                    <a:pt x="35184" y="30933"/>
                  </a:lnTo>
                  <a:lnTo>
                    <a:pt x="35719" y="30424"/>
                  </a:lnTo>
                  <a:lnTo>
                    <a:pt x="35897" y="30093"/>
                  </a:lnTo>
                  <a:lnTo>
                    <a:pt x="36075" y="29762"/>
                  </a:lnTo>
                  <a:lnTo>
                    <a:pt x="36203" y="29074"/>
                  </a:lnTo>
                  <a:lnTo>
                    <a:pt x="36152" y="28387"/>
                  </a:lnTo>
                  <a:lnTo>
                    <a:pt x="35897" y="27750"/>
                  </a:lnTo>
                  <a:lnTo>
                    <a:pt x="35693" y="27445"/>
                  </a:lnTo>
                  <a:lnTo>
                    <a:pt x="36024" y="27343"/>
                  </a:lnTo>
                  <a:lnTo>
                    <a:pt x="36661" y="26987"/>
                  </a:lnTo>
                  <a:lnTo>
                    <a:pt x="37170" y="26477"/>
                  </a:lnTo>
                  <a:lnTo>
                    <a:pt x="37501" y="25841"/>
                  </a:lnTo>
                  <a:lnTo>
                    <a:pt x="37603" y="25510"/>
                  </a:lnTo>
                  <a:lnTo>
                    <a:pt x="37654" y="25128"/>
                  </a:lnTo>
                  <a:lnTo>
                    <a:pt x="37603" y="24441"/>
                  </a:lnTo>
                  <a:lnTo>
                    <a:pt x="37348" y="23804"/>
                  </a:lnTo>
                  <a:lnTo>
                    <a:pt x="36915" y="23244"/>
                  </a:lnTo>
                  <a:lnTo>
                    <a:pt x="36635" y="23041"/>
                  </a:lnTo>
                  <a:lnTo>
                    <a:pt x="36941" y="22837"/>
                  </a:lnTo>
                  <a:lnTo>
                    <a:pt x="37399" y="22379"/>
                  </a:lnTo>
                  <a:lnTo>
                    <a:pt x="37756" y="21819"/>
                  </a:lnTo>
                  <a:lnTo>
                    <a:pt x="37934" y="21182"/>
                  </a:lnTo>
                  <a:lnTo>
                    <a:pt x="37959" y="20851"/>
                  </a:lnTo>
                  <a:lnTo>
                    <a:pt x="37934" y="20520"/>
                  </a:lnTo>
                  <a:lnTo>
                    <a:pt x="37781" y="19909"/>
                  </a:lnTo>
                  <a:lnTo>
                    <a:pt x="37476" y="19374"/>
                  </a:lnTo>
                  <a:lnTo>
                    <a:pt x="37043" y="18916"/>
                  </a:lnTo>
                  <a:lnTo>
                    <a:pt x="36788" y="18738"/>
                  </a:lnTo>
                  <a:lnTo>
                    <a:pt x="37043" y="18560"/>
                  </a:lnTo>
                  <a:lnTo>
                    <a:pt x="37476" y="18076"/>
                  </a:lnTo>
                  <a:lnTo>
                    <a:pt x="37781" y="17491"/>
                  </a:lnTo>
                  <a:lnTo>
                    <a:pt x="37934" y="16854"/>
                  </a:lnTo>
                  <a:lnTo>
                    <a:pt x="37908" y="16523"/>
                  </a:lnTo>
                  <a:lnTo>
                    <a:pt x="37883" y="16141"/>
                  </a:lnTo>
                  <a:lnTo>
                    <a:pt x="37628" y="15479"/>
                  </a:lnTo>
                  <a:lnTo>
                    <a:pt x="37196" y="14919"/>
                  </a:lnTo>
                  <a:lnTo>
                    <a:pt x="36635" y="14486"/>
                  </a:lnTo>
                  <a:lnTo>
                    <a:pt x="36304" y="14334"/>
                  </a:lnTo>
                  <a:lnTo>
                    <a:pt x="36534" y="14079"/>
                  </a:lnTo>
                  <a:lnTo>
                    <a:pt x="36890" y="13468"/>
                  </a:lnTo>
                  <a:lnTo>
                    <a:pt x="37043" y="12806"/>
                  </a:lnTo>
                  <a:lnTo>
                    <a:pt x="36992" y="12093"/>
                  </a:lnTo>
                  <a:lnTo>
                    <a:pt x="36890" y="11737"/>
                  </a:lnTo>
                  <a:lnTo>
                    <a:pt x="36737" y="11406"/>
                  </a:lnTo>
                  <a:lnTo>
                    <a:pt x="36304" y="10820"/>
                  </a:lnTo>
                  <a:lnTo>
                    <a:pt x="35719" y="10388"/>
                  </a:lnTo>
                  <a:lnTo>
                    <a:pt x="35057" y="10133"/>
                  </a:lnTo>
                  <a:lnTo>
                    <a:pt x="34701" y="10057"/>
                  </a:lnTo>
                  <a:lnTo>
                    <a:pt x="34853" y="9751"/>
                  </a:lnTo>
                  <a:lnTo>
                    <a:pt x="35006" y="9089"/>
                  </a:lnTo>
                  <a:lnTo>
                    <a:pt x="34955" y="8402"/>
                  </a:lnTo>
                  <a:lnTo>
                    <a:pt x="34701" y="7740"/>
                  </a:lnTo>
                  <a:lnTo>
                    <a:pt x="34497" y="7434"/>
                  </a:lnTo>
                  <a:lnTo>
                    <a:pt x="34268" y="7129"/>
                  </a:lnTo>
                  <a:lnTo>
                    <a:pt x="33682" y="6696"/>
                  </a:lnTo>
                  <a:lnTo>
                    <a:pt x="32995" y="6416"/>
                  </a:lnTo>
                  <a:lnTo>
                    <a:pt x="32282" y="6340"/>
                  </a:lnTo>
                  <a:lnTo>
                    <a:pt x="31900" y="6365"/>
                  </a:lnTo>
                  <a:lnTo>
                    <a:pt x="31976" y="6034"/>
                  </a:lnTo>
                  <a:lnTo>
                    <a:pt x="31926" y="5347"/>
                  </a:lnTo>
                  <a:lnTo>
                    <a:pt x="31696" y="4685"/>
                  </a:lnTo>
                  <a:lnTo>
                    <a:pt x="31264" y="4099"/>
                  </a:lnTo>
                  <a:lnTo>
                    <a:pt x="30958" y="3870"/>
                  </a:lnTo>
                  <a:lnTo>
                    <a:pt x="30653" y="3641"/>
                  </a:lnTo>
                  <a:lnTo>
                    <a:pt x="29965" y="3361"/>
                  </a:lnTo>
                  <a:lnTo>
                    <a:pt x="29227" y="3285"/>
                  </a:lnTo>
                  <a:lnTo>
                    <a:pt x="28514" y="3386"/>
                  </a:lnTo>
                  <a:lnTo>
                    <a:pt x="28158" y="3514"/>
                  </a:lnTo>
                  <a:lnTo>
                    <a:pt x="28132" y="3157"/>
                  </a:lnTo>
                  <a:lnTo>
                    <a:pt x="27878" y="2521"/>
                  </a:lnTo>
                  <a:lnTo>
                    <a:pt x="27470" y="1935"/>
                  </a:lnTo>
                  <a:lnTo>
                    <a:pt x="26885" y="1502"/>
                  </a:lnTo>
                  <a:lnTo>
                    <a:pt x="26528" y="1324"/>
                  </a:lnTo>
                  <a:lnTo>
                    <a:pt x="26172" y="1197"/>
                  </a:lnTo>
                  <a:lnTo>
                    <a:pt x="25434" y="1121"/>
                  </a:lnTo>
                  <a:lnTo>
                    <a:pt x="24695" y="1222"/>
                  </a:lnTo>
                  <a:lnTo>
                    <a:pt x="24033" y="1477"/>
                  </a:lnTo>
                  <a:lnTo>
                    <a:pt x="23728" y="1706"/>
                  </a:lnTo>
                  <a:lnTo>
                    <a:pt x="23601" y="1375"/>
                  </a:lnTo>
                  <a:lnTo>
                    <a:pt x="23168" y="815"/>
                  </a:lnTo>
                  <a:lnTo>
                    <a:pt x="22608" y="382"/>
                  </a:lnTo>
                  <a:lnTo>
                    <a:pt x="21920" y="77"/>
                  </a:lnTo>
                  <a:lnTo>
                    <a:pt x="21538" y="26"/>
                  </a:lnTo>
                  <a:lnTo>
                    <a:pt x="21156" y="0"/>
                  </a:lnTo>
                  <a:lnTo>
                    <a:pt x="20393" y="102"/>
                  </a:lnTo>
                  <a:lnTo>
                    <a:pt x="19731" y="382"/>
                  </a:lnTo>
                  <a:lnTo>
                    <a:pt x="19171" y="815"/>
                  </a:lnTo>
                  <a:lnTo>
                    <a:pt x="18942" y="1095"/>
                  </a:lnTo>
                  <a:lnTo>
                    <a:pt x="18712" y="815"/>
                  </a:lnTo>
                  <a:lnTo>
                    <a:pt x="18152" y="382"/>
                  </a:lnTo>
                  <a:lnTo>
                    <a:pt x="17490" y="102"/>
                  </a:lnTo>
                  <a:lnTo>
                    <a:pt x="16727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427780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4" y="0"/>
                  </a:moveTo>
                  <a:lnTo>
                    <a:pt x="2164" y="51"/>
                  </a:lnTo>
                  <a:lnTo>
                    <a:pt x="1197" y="459"/>
                  </a:lnTo>
                  <a:lnTo>
                    <a:pt x="459" y="1197"/>
                  </a:lnTo>
                  <a:lnTo>
                    <a:pt x="26" y="2190"/>
                  </a:lnTo>
                  <a:lnTo>
                    <a:pt x="0" y="2750"/>
                  </a:lnTo>
                  <a:lnTo>
                    <a:pt x="0" y="4914"/>
                  </a:lnTo>
                  <a:lnTo>
                    <a:pt x="26" y="5474"/>
                  </a:lnTo>
                  <a:lnTo>
                    <a:pt x="459" y="6467"/>
                  </a:lnTo>
                  <a:lnTo>
                    <a:pt x="1197" y="7205"/>
                  </a:lnTo>
                  <a:lnTo>
                    <a:pt x="2164" y="7613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502247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0" y="0"/>
                  </a:moveTo>
                  <a:lnTo>
                    <a:pt x="0" y="7638"/>
                  </a:lnTo>
                  <a:lnTo>
                    <a:pt x="560" y="7613"/>
                  </a:lnTo>
                  <a:lnTo>
                    <a:pt x="1528" y="7205"/>
                  </a:lnTo>
                  <a:lnTo>
                    <a:pt x="2266" y="6467"/>
                  </a:lnTo>
                  <a:lnTo>
                    <a:pt x="2699" y="5474"/>
                  </a:lnTo>
                  <a:lnTo>
                    <a:pt x="2724" y="4914"/>
                  </a:lnTo>
                  <a:lnTo>
                    <a:pt x="2724" y="2750"/>
                  </a:lnTo>
                  <a:lnTo>
                    <a:pt x="2699" y="2190"/>
                  </a:lnTo>
                  <a:lnTo>
                    <a:pt x="2266" y="1197"/>
                  </a:lnTo>
                  <a:lnTo>
                    <a:pt x="1528" y="459"/>
                  </a:lnTo>
                  <a:lnTo>
                    <a:pt x="56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4579475" y="1254850"/>
              <a:ext cx="210075" cy="264150"/>
            </a:xfrm>
            <a:custGeom>
              <a:avLst/>
              <a:gdLst/>
              <a:ahLst/>
              <a:cxnLst/>
              <a:rect l="0" t="0" r="0" b="0"/>
              <a:pathLst>
                <a:path w="8403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02" y="10566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4333800" y="439525"/>
              <a:ext cx="700775" cy="875800"/>
            </a:xfrm>
            <a:custGeom>
              <a:avLst/>
              <a:gdLst/>
              <a:ahLst/>
              <a:cxnLst/>
              <a:rect l="0" t="0" r="0" b="0"/>
              <a:pathLst>
                <a:path w="28031" h="35032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191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583" y="3641"/>
                  </a:lnTo>
                  <a:lnTo>
                    <a:pt x="3641" y="4583"/>
                  </a:lnTo>
                  <a:lnTo>
                    <a:pt x="2776" y="5627"/>
                  </a:lnTo>
                  <a:lnTo>
                    <a:pt x="2012" y="6747"/>
                  </a:lnTo>
                  <a:lnTo>
                    <a:pt x="1375" y="7944"/>
                  </a:lnTo>
                  <a:lnTo>
                    <a:pt x="841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1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1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41" y="25841"/>
                  </a:lnTo>
                  <a:lnTo>
                    <a:pt x="1375" y="27089"/>
                  </a:lnTo>
                  <a:lnTo>
                    <a:pt x="2012" y="28285"/>
                  </a:lnTo>
                  <a:lnTo>
                    <a:pt x="2776" y="29405"/>
                  </a:lnTo>
                  <a:lnTo>
                    <a:pt x="3641" y="30449"/>
                  </a:lnTo>
                  <a:lnTo>
                    <a:pt x="4583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06"/>
                  </a:lnTo>
                  <a:lnTo>
                    <a:pt x="14028" y="35032"/>
                  </a:lnTo>
                  <a:lnTo>
                    <a:pt x="14741" y="35006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8" y="33657"/>
                  </a:lnTo>
                  <a:lnTo>
                    <a:pt x="21284" y="32995"/>
                  </a:lnTo>
                  <a:lnTo>
                    <a:pt x="22404" y="32257"/>
                  </a:lnTo>
                  <a:lnTo>
                    <a:pt x="23448" y="31391"/>
                  </a:lnTo>
                  <a:lnTo>
                    <a:pt x="24390" y="30449"/>
                  </a:lnTo>
                  <a:lnTo>
                    <a:pt x="25256" y="29405"/>
                  </a:lnTo>
                  <a:lnTo>
                    <a:pt x="26020" y="28285"/>
                  </a:lnTo>
                  <a:lnTo>
                    <a:pt x="26656" y="27089"/>
                  </a:lnTo>
                  <a:lnTo>
                    <a:pt x="27191" y="25841"/>
                  </a:lnTo>
                  <a:lnTo>
                    <a:pt x="27598" y="24517"/>
                  </a:lnTo>
                  <a:lnTo>
                    <a:pt x="27878" y="23143"/>
                  </a:lnTo>
                  <a:lnTo>
                    <a:pt x="28031" y="21717"/>
                  </a:lnTo>
                  <a:lnTo>
                    <a:pt x="28031" y="21004"/>
                  </a:lnTo>
                  <a:lnTo>
                    <a:pt x="28031" y="14028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15"/>
                  </a:lnTo>
                  <a:lnTo>
                    <a:pt x="27191" y="9191"/>
                  </a:lnTo>
                  <a:lnTo>
                    <a:pt x="26656" y="7944"/>
                  </a:lnTo>
                  <a:lnTo>
                    <a:pt x="26020" y="6747"/>
                  </a:lnTo>
                  <a:lnTo>
                    <a:pt x="25256" y="5627"/>
                  </a:lnTo>
                  <a:lnTo>
                    <a:pt x="24390" y="4583"/>
                  </a:lnTo>
                  <a:lnTo>
                    <a:pt x="23448" y="3641"/>
                  </a:lnTo>
                  <a:lnTo>
                    <a:pt x="22404" y="2776"/>
                  </a:lnTo>
                  <a:lnTo>
                    <a:pt x="21284" y="2037"/>
                  </a:lnTo>
                  <a:lnTo>
                    <a:pt x="20088" y="1375"/>
                  </a:lnTo>
                  <a:lnTo>
                    <a:pt x="18840" y="841"/>
                  </a:lnTo>
                  <a:lnTo>
                    <a:pt x="17516" y="433"/>
                  </a:lnTo>
                  <a:lnTo>
                    <a:pt x="16167" y="153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4458550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08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08" y="3616"/>
                  </a:lnTo>
                  <a:lnTo>
                    <a:pt x="2190" y="3590"/>
                  </a:lnTo>
                  <a:lnTo>
                    <a:pt x="2826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26" y="281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4818800" y="933425"/>
              <a:ext cx="91025" cy="90400"/>
            </a:xfrm>
            <a:custGeom>
              <a:avLst/>
              <a:gdLst/>
              <a:ahLst/>
              <a:cxnLst/>
              <a:rect l="0" t="0" r="0" b="0"/>
              <a:pathLst>
                <a:path w="3641" h="3616" extrusionOk="0">
                  <a:moveTo>
                    <a:pt x="1833" y="1"/>
                  </a:moveTo>
                  <a:lnTo>
                    <a:pt x="1451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1" y="3590"/>
                  </a:lnTo>
                  <a:lnTo>
                    <a:pt x="1833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5" y="2827"/>
                  </a:lnTo>
                  <a:lnTo>
                    <a:pt x="3615" y="2165"/>
                  </a:lnTo>
                  <a:lnTo>
                    <a:pt x="3641" y="1808"/>
                  </a:lnTo>
                  <a:lnTo>
                    <a:pt x="3615" y="1426"/>
                  </a:lnTo>
                  <a:lnTo>
                    <a:pt x="3335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4163225" y="1359225"/>
              <a:ext cx="1041925" cy="210050"/>
            </a:xfrm>
            <a:custGeom>
              <a:avLst/>
              <a:gdLst/>
              <a:ahLst/>
              <a:cxnLst/>
              <a:rect l="0" t="0" r="0" b="0"/>
              <a:pathLst>
                <a:path w="41677" h="8402" extrusionOk="0">
                  <a:moveTo>
                    <a:pt x="16625" y="1"/>
                  </a:moveTo>
                  <a:lnTo>
                    <a:pt x="12297" y="153"/>
                  </a:lnTo>
                  <a:lnTo>
                    <a:pt x="11177" y="179"/>
                  </a:lnTo>
                  <a:lnTo>
                    <a:pt x="9115" y="484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5"/>
                  </a:lnTo>
                  <a:lnTo>
                    <a:pt x="1" y="8402"/>
                  </a:lnTo>
                  <a:lnTo>
                    <a:pt x="41677" y="8402"/>
                  </a:lnTo>
                  <a:lnTo>
                    <a:pt x="41142" y="7485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1" y="2979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3" y="484"/>
                  </a:lnTo>
                  <a:lnTo>
                    <a:pt x="30500" y="179"/>
                  </a:lnTo>
                  <a:lnTo>
                    <a:pt x="29380" y="153"/>
                  </a:lnTo>
                  <a:lnTo>
                    <a:pt x="25052" y="1"/>
                  </a:lnTo>
                  <a:lnTo>
                    <a:pt x="25027" y="433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5" y="3259"/>
                  </a:lnTo>
                  <a:lnTo>
                    <a:pt x="22863" y="3692"/>
                  </a:lnTo>
                  <a:lnTo>
                    <a:pt x="22099" y="4023"/>
                  </a:lnTo>
                  <a:lnTo>
                    <a:pt x="21284" y="4201"/>
                  </a:lnTo>
                  <a:lnTo>
                    <a:pt x="20419" y="4201"/>
                  </a:lnTo>
                  <a:lnTo>
                    <a:pt x="19579" y="4023"/>
                  </a:lnTo>
                  <a:lnTo>
                    <a:pt x="18840" y="3692"/>
                  </a:lnTo>
                  <a:lnTo>
                    <a:pt x="18153" y="3259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3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4679C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4540025" y="1359225"/>
              <a:ext cx="288350" cy="148950"/>
            </a:xfrm>
            <a:custGeom>
              <a:avLst/>
              <a:gdLst/>
              <a:ahLst/>
              <a:cxnLst/>
              <a:rect l="0" t="0" r="0" b="0"/>
              <a:pathLst>
                <a:path w="11534" h="5958" extrusionOk="0">
                  <a:moveTo>
                    <a:pt x="1553" y="1"/>
                  </a:moveTo>
                  <a:lnTo>
                    <a:pt x="0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0"/>
                  </a:lnTo>
                  <a:lnTo>
                    <a:pt x="2088" y="4659"/>
                  </a:lnTo>
                  <a:lnTo>
                    <a:pt x="3004" y="5270"/>
                  </a:lnTo>
                  <a:lnTo>
                    <a:pt x="4048" y="5703"/>
                  </a:lnTo>
                  <a:lnTo>
                    <a:pt x="5168" y="5958"/>
                  </a:lnTo>
                  <a:lnTo>
                    <a:pt x="6365" y="5958"/>
                  </a:lnTo>
                  <a:lnTo>
                    <a:pt x="7485" y="5703"/>
                  </a:lnTo>
                  <a:lnTo>
                    <a:pt x="8529" y="5270"/>
                  </a:lnTo>
                  <a:lnTo>
                    <a:pt x="9446" y="4659"/>
                  </a:lnTo>
                  <a:lnTo>
                    <a:pt x="10235" y="3870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179"/>
                  </a:lnTo>
                  <a:lnTo>
                    <a:pt x="11533" y="128"/>
                  </a:lnTo>
                  <a:lnTo>
                    <a:pt x="11533" y="51"/>
                  </a:lnTo>
                  <a:lnTo>
                    <a:pt x="9980" y="1"/>
                  </a:lnTo>
                  <a:lnTo>
                    <a:pt x="9955" y="433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3" y="3259"/>
                  </a:lnTo>
                  <a:lnTo>
                    <a:pt x="7791" y="3692"/>
                  </a:lnTo>
                  <a:lnTo>
                    <a:pt x="7027" y="4023"/>
                  </a:lnTo>
                  <a:lnTo>
                    <a:pt x="6212" y="4201"/>
                  </a:lnTo>
                  <a:lnTo>
                    <a:pt x="5347" y="4201"/>
                  </a:lnTo>
                  <a:lnTo>
                    <a:pt x="4507" y="4023"/>
                  </a:lnTo>
                  <a:lnTo>
                    <a:pt x="3768" y="3692"/>
                  </a:lnTo>
                  <a:lnTo>
                    <a:pt x="3081" y="3259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3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6CAEE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4632300" y="974800"/>
              <a:ext cx="99950" cy="119675"/>
            </a:xfrm>
            <a:custGeom>
              <a:avLst/>
              <a:gdLst/>
              <a:ahLst/>
              <a:cxnLst/>
              <a:rect l="0" t="0" r="0" b="0"/>
              <a:pathLst>
                <a:path w="3998" h="4787" extrusionOk="0">
                  <a:moveTo>
                    <a:pt x="1885" y="0"/>
                  </a:moveTo>
                  <a:lnTo>
                    <a:pt x="1656" y="306"/>
                  </a:lnTo>
                  <a:lnTo>
                    <a:pt x="157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85" y="4558"/>
                  </a:lnTo>
                  <a:lnTo>
                    <a:pt x="1503" y="4787"/>
                  </a:lnTo>
                  <a:lnTo>
                    <a:pt x="2521" y="4787"/>
                  </a:lnTo>
                  <a:lnTo>
                    <a:pt x="3514" y="4558"/>
                  </a:lnTo>
                  <a:lnTo>
                    <a:pt x="3998" y="4354"/>
                  </a:lnTo>
                  <a:lnTo>
                    <a:pt x="3998" y="4303"/>
                  </a:lnTo>
                  <a:lnTo>
                    <a:pt x="3998" y="4252"/>
                  </a:lnTo>
                  <a:lnTo>
                    <a:pt x="2445" y="586"/>
                  </a:lnTo>
                  <a:lnTo>
                    <a:pt x="2343" y="306"/>
                  </a:lnTo>
                  <a:lnTo>
                    <a:pt x="2114" y="0"/>
                  </a:lnTo>
                  <a:close/>
                </a:path>
              </a:pathLst>
            </a:custGeom>
            <a:solidFill>
              <a:srgbClr val="82554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4632300" y="1083625"/>
              <a:ext cx="99950" cy="37575"/>
            </a:xfrm>
            <a:custGeom>
              <a:avLst/>
              <a:gdLst/>
              <a:ahLst/>
              <a:cxnLst/>
              <a:rect l="0" t="0" r="0" b="0"/>
              <a:pathLst>
                <a:path w="3998" h="1503" extrusionOk="0">
                  <a:moveTo>
                    <a:pt x="1" y="1"/>
                  </a:moveTo>
                  <a:lnTo>
                    <a:pt x="1" y="306"/>
                  </a:lnTo>
                  <a:lnTo>
                    <a:pt x="357" y="841"/>
                  </a:lnTo>
                  <a:lnTo>
                    <a:pt x="917" y="1248"/>
                  </a:lnTo>
                  <a:lnTo>
                    <a:pt x="1579" y="1477"/>
                  </a:lnTo>
                  <a:lnTo>
                    <a:pt x="1834" y="1503"/>
                  </a:lnTo>
                  <a:lnTo>
                    <a:pt x="2165" y="1503"/>
                  </a:lnTo>
                  <a:lnTo>
                    <a:pt x="2445" y="1477"/>
                  </a:lnTo>
                  <a:lnTo>
                    <a:pt x="3081" y="1248"/>
                  </a:lnTo>
                  <a:lnTo>
                    <a:pt x="3667" y="841"/>
                  </a:lnTo>
                  <a:lnTo>
                    <a:pt x="3998" y="306"/>
                  </a:lnTo>
                  <a:lnTo>
                    <a:pt x="3998" y="1"/>
                  </a:lnTo>
                  <a:lnTo>
                    <a:pt x="3514" y="205"/>
                  </a:lnTo>
                  <a:lnTo>
                    <a:pt x="2521" y="434"/>
                  </a:lnTo>
                  <a:lnTo>
                    <a:pt x="1503" y="434"/>
                  </a:lnTo>
                  <a:lnTo>
                    <a:pt x="485" y="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4477650" y="949350"/>
              <a:ext cx="26125" cy="26100"/>
            </a:xfrm>
            <a:custGeom>
              <a:avLst/>
              <a:gdLst/>
              <a:ahLst/>
              <a:cxnLst/>
              <a:rect l="0" t="0" r="0" b="0"/>
              <a:pathLst>
                <a:path w="1045" h="1044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10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44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4837900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31" y="26"/>
                  </a:lnTo>
                  <a:lnTo>
                    <a:pt x="25" y="306"/>
                  </a:lnTo>
                  <a:lnTo>
                    <a:pt x="0" y="509"/>
                  </a:lnTo>
                  <a:lnTo>
                    <a:pt x="25" y="738"/>
                  </a:lnTo>
                  <a:lnTo>
                    <a:pt x="331" y="1018"/>
                  </a:lnTo>
                  <a:lnTo>
                    <a:pt x="535" y="1044"/>
                  </a:lnTo>
                  <a:lnTo>
                    <a:pt x="738" y="1018"/>
                  </a:lnTo>
                  <a:lnTo>
                    <a:pt x="1044" y="738"/>
                  </a:lnTo>
                  <a:lnTo>
                    <a:pt x="1069" y="509"/>
                  </a:lnTo>
                  <a:lnTo>
                    <a:pt x="1044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4431175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6" y="26"/>
                  </a:lnTo>
                  <a:lnTo>
                    <a:pt x="586" y="229"/>
                  </a:lnTo>
                  <a:lnTo>
                    <a:pt x="230" y="611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64"/>
                  </a:lnTo>
                  <a:lnTo>
                    <a:pt x="586" y="2521"/>
                  </a:lnTo>
                  <a:lnTo>
                    <a:pt x="1096" y="2750"/>
                  </a:lnTo>
                  <a:lnTo>
                    <a:pt x="4736" y="2750"/>
                  </a:lnTo>
                  <a:lnTo>
                    <a:pt x="5220" y="2521"/>
                  </a:lnTo>
                  <a:lnTo>
                    <a:pt x="5602" y="2164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611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4791425" y="1037175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2" y="229"/>
                  </a:lnTo>
                  <a:lnTo>
                    <a:pt x="230" y="611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64"/>
                  </a:lnTo>
                  <a:lnTo>
                    <a:pt x="612" y="2521"/>
                  </a:lnTo>
                  <a:lnTo>
                    <a:pt x="1095" y="2750"/>
                  </a:lnTo>
                  <a:lnTo>
                    <a:pt x="4761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4448375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0" y="866"/>
                  </a:moveTo>
                  <a:lnTo>
                    <a:pt x="4201" y="662"/>
                  </a:lnTo>
                  <a:lnTo>
                    <a:pt x="3666" y="306"/>
                  </a:lnTo>
                  <a:lnTo>
                    <a:pt x="2826" y="1"/>
                  </a:lnTo>
                  <a:lnTo>
                    <a:pt x="1630" y="1"/>
                  </a:lnTo>
                  <a:lnTo>
                    <a:pt x="764" y="306"/>
                  </a:lnTo>
                  <a:lnTo>
                    <a:pt x="255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4809250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0" y="866"/>
                  </a:moveTo>
                  <a:lnTo>
                    <a:pt x="4176" y="662"/>
                  </a:lnTo>
                  <a:lnTo>
                    <a:pt x="3666" y="306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06"/>
                  </a:lnTo>
                  <a:lnTo>
                    <a:pt x="230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4622125" y="1161925"/>
              <a:ext cx="124125" cy="35650"/>
            </a:xfrm>
            <a:custGeom>
              <a:avLst/>
              <a:gdLst/>
              <a:ahLst/>
              <a:cxnLst/>
              <a:rect l="0" t="0" r="0" b="0"/>
              <a:pathLst>
                <a:path w="4965" h="1426" fill="none" extrusionOk="0">
                  <a:moveTo>
                    <a:pt x="0" y="0"/>
                  </a:moveTo>
                  <a:lnTo>
                    <a:pt x="153" y="306"/>
                  </a:lnTo>
                  <a:lnTo>
                    <a:pt x="637" y="815"/>
                  </a:lnTo>
                  <a:lnTo>
                    <a:pt x="1273" y="1197"/>
                  </a:lnTo>
                  <a:lnTo>
                    <a:pt x="2063" y="1426"/>
                  </a:lnTo>
                  <a:lnTo>
                    <a:pt x="2495" y="1426"/>
                  </a:lnTo>
                  <a:lnTo>
                    <a:pt x="2903" y="1426"/>
                  </a:lnTo>
                  <a:lnTo>
                    <a:pt x="3692" y="1222"/>
                  </a:lnTo>
                  <a:lnTo>
                    <a:pt x="4328" y="840"/>
                  </a:lnTo>
                  <a:lnTo>
                    <a:pt x="4812" y="331"/>
                  </a:lnTo>
                  <a:lnTo>
                    <a:pt x="4965" y="26"/>
                  </a:lnTo>
                </a:path>
              </a:pathLst>
            </a:custGeom>
            <a:noFill/>
            <a:ln w="21000" cap="rnd" cmpd="sng">
              <a:solidFill>
                <a:srgbClr val="5A101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4258075" y="405800"/>
              <a:ext cx="852250" cy="528300"/>
            </a:xfrm>
            <a:custGeom>
              <a:avLst/>
              <a:gdLst/>
              <a:ahLst/>
              <a:cxnLst/>
              <a:rect l="0" t="0" r="0" b="0"/>
              <a:pathLst>
                <a:path w="34090" h="21132" extrusionOk="0">
                  <a:moveTo>
                    <a:pt x="17185" y="0"/>
                  </a:moveTo>
                  <a:lnTo>
                    <a:pt x="16370" y="51"/>
                  </a:lnTo>
                  <a:lnTo>
                    <a:pt x="14741" y="153"/>
                  </a:lnTo>
                  <a:lnTo>
                    <a:pt x="11864" y="739"/>
                  </a:lnTo>
                  <a:lnTo>
                    <a:pt x="9369" y="1681"/>
                  </a:lnTo>
                  <a:lnTo>
                    <a:pt x="7256" y="2928"/>
                  </a:lnTo>
                  <a:lnTo>
                    <a:pt x="5499" y="4430"/>
                  </a:lnTo>
                  <a:lnTo>
                    <a:pt x="4023" y="6110"/>
                  </a:lnTo>
                  <a:lnTo>
                    <a:pt x="2851" y="7943"/>
                  </a:lnTo>
                  <a:lnTo>
                    <a:pt x="1935" y="9827"/>
                  </a:lnTo>
                  <a:lnTo>
                    <a:pt x="1222" y="11762"/>
                  </a:lnTo>
                  <a:lnTo>
                    <a:pt x="738" y="13621"/>
                  </a:lnTo>
                  <a:lnTo>
                    <a:pt x="255" y="16268"/>
                  </a:lnTo>
                  <a:lnTo>
                    <a:pt x="0" y="20291"/>
                  </a:lnTo>
                  <a:lnTo>
                    <a:pt x="51" y="20902"/>
                  </a:lnTo>
                  <a:lnTo>
                    <a:pt x="407" y="20978"/>
                  </a:lnTo>
                  <a:lnTo>
                    <a:pt x="1171" y="20978"/>
                  </a:lnTo>
                  <a:lnTo>
                    <a:pt x="1909" y="20826"/>
                  </a:lnTo>
                  <a:lnTo>
                    <a:pt x="2622" y="20520"/>
                  </a:lnTo>
                  <a:lnTo>
                    <a:pt x="3259" y="20087"/>
                  </a:lnTo>
                  <a:lnTo>
                    <a:pt x="3768" y="19502"/>
                  </a:lnTo>
                  <a:lnTo>
                    <a:pt x="4175" y="18814"/>
                  </a:lnTo>
                  <a:lnTo>
                    <a:pt x="4379" y="18000"/>
                  </a:lnTo>
                  <a:lnTo>
                    <a:pt x="4379" y="17541"/>
                  </a:lnTo>
                  <a:lnTo>
                    <a:pt x="4812" y="17363"/>
                  </a:lnTo>
                  <a:lnTo>
                    <a:pt x="5499" y="16727"/>
                  </a:lnTo>
                  <a:lnTo>
                    <a:pt x="5703" y="16294"/>
                  </a:lnTo>
                  <a:lnTo>
                    <a:pt x="5830" y="15810"/>
                  </a:lnTo>
                  <a:lnTo>
                    <a:pt x="5728" y="14868"/>
                  </a:lnTo>
                  <a:lnTo>
                    <a:pt x="5525" y="14461"/>
                  </a:lnTo>
                  <a:lnTo>
                    <a:pt x="5983" y="14435"/>
                  </a:lnTo>
                  <a:lnTo>
                    <a:pt x="6848" y="14028"/>
                  </a:lnTo>
                  <a:lnTo>
                    <a:pt x="7205" y="13672"/>
                  </a:lnTo>
                  <a:lnTo>
                    <a:pt x="7485" y="13264"/>
                  </a:lnTo>
                  <a:lnTo>
                    <a:pt x="7689" y="12297"/>
                  </a:lnTo>
                  <a:lnTo>
                    <a:pt x="7612" y="11839"/>
                  </a:lnTo>
                  <a:lnTo>
                    <a:pt x="8070" y="11940"/>
                  </a:lnTo>
                  <a:lnTo>
                    <a:pt x="9038" y="11813"/>
                  </a:lnTo>
                  <a:lnTo>
                    <a:pt x="9496" y="11559"/>
                  </a:lnTo>
                  <a:lnTo>
                    <a:pt x="9700" y="11406"/>
                  </a:lnTo>
                  <a:lnTo>
                    <a:pt x="10031" y="11024"/>
                  </a:lnTo>
                  <a:lnTo>
                    <a:pt x="10362" y="10362"/>
                  </a:lnTo>
                  <a:lnTo>
                    <a:pt x="10413" y="9878"/>
                  </a:lnTo>
                  <a:lnTo>
                    <a:pt x="10820" y="10133"/>
                  </a:lnTo>
                  <a:lnTo>
                    <a:pt x="11558" y="10235"/>
                  </a:lnTo>
                  <a:lnTo>
                    <a:pt x="12068" y="10184"/>
                  </a:lnTo>
                  <a:lnTo>
                    <a:pt x="12322" y="10107"/>
                  </a:lnTo>
                  <a:lnTo>
                    <a:pt x="12551" y="10006"/>
                  </a:lnTo>
                  <a:lnTo>
                    <a:pt x="12984" y="9725"/>
                  </a:lnTo>
                  <a:lnTo>
                    <a:pt x="13468" y="9165"/>
                  </a:lnTo>
                  <a:lnTo>
                    <a:pt x="13621" y="8707"/>
                  </a:lnTo>
                  <a:lnTo>
                    <a:pt x="13977" y="9038"/>
                  </a:lnTo>
                  <a:lnTo>
                    <a:pt x="14664" y="9318"/>
                  </a:lnTo>
                  <a:lnTo>
                    <a:pt x="15173" y="9395"/>
                  </a:lnTo>
                  <a:lnTo>
                    <a:pt x="15454" y="9369"/>
                  </a:lnTo>
                  <a:lnTo>
                    <a:pt x="15708" y="9344"/>
                  </a:lnTo>
                  <a:lnTo>
                    <a:pt x="16192" y="9165"/>
                  </a:lnTo>
                  <a:lnTo>
                    <a:pt x="16777" y="8707"/>
                  </a:lnTo>
                  <a:lnTo>
                    <a:pt x="17057" y="8300"/>
                  </a:lnTo>
                  <a:lnTo>
                    <a:pt x="17337" y="8707"/>
                  </a:lnTo>
                  <a:lnTo>
                    <a:pt x="17949" y="9165"/>
                  </a:lnTo>
                  <a:lnTo>
                    <a:pt x="18432" y="9344"/>
                  </a:lnTo>
                  <a:lnTo>
                    <a:pt x="18687" y="9369"/>
                  </a:lnTo>
                  <a:lnTo>
                    <a:pt x="18941" y="9395"/>
                  </a:lnTo>
                  <a:lnTo>
                    <a:pt x="19451" y="9318"/>
                  </a:lnTo>
                  <a:lnTo>
                    <a:pt x="20138" y="9038"/>
                  </a:lnTo>
                  <a:lnTo>
                    <a:pt x="20494" y="8682"/>
                  </a:lnTo>
                  <a:lnTo>
                    <a:pt x="20673" y="9165"/>
                  </a:lnTo>
                  <a:lnTo>
                    <a:pt x="21156" y="9725"/>
                  </a:lnTo>
                  <a:lnTo>
                    <a:pt x="21564" y="10006"/>
                  </a:lnTo>
                  <a:lnTo>
                    <a:pt x="21818" y="10107"/>
                  </a:lnTo>
                  <a:lnTo>
                    <a:pt x="22073" y="10184"/>
                  </a:lnTo>
                  <a:lnTo>
                    <a:pt x="22557" y="10235"/>
                  </a:lnTo>
                  <a:lnTo>
                    <a:pt x="23295" y="10107"/>
                  </a:lnTo>
                  <a:lnTo>
                    <a:pt x="23728" y="9878"/>
                  </a:lnTo>
                  <a:lnTo>
                    <a:pt x="23779" y="10362"/>
                  </a:lnTo>
                  <a:lnTo>
                    <a:pt x="24110" y="11024"/>
                  </a:lnTo>
                  <a:lnTo>
                    <a:pt x="24441" y="11406"/>
                  </a:lnTo>
                  <a:lnTo>
                    <a:pt x="24644" y="11559"/>
                  </a:lnTo>
                  <a:lnTo>
                    <a:pt x="25077" y="11813"/>
                  </a:lnTo>
                  <a:lnTo>
                    <a:pt x="26044" y="11940"/>
                  </a:lnTo>
                  <a:lnTo>
                    <a:pt x="26528" y="11813"/>
                  </a:lnTo>
                  <a:lnTo>
                    <a:pt x="26452" y="12297"/>
                  </a:lnTo>
                  <a:lnTo>
                    <a:pt x="26655" y="13239"/>
                  </a:lnTo>
                  <a:lnTo>
                    <a:pt x="26935" y="13672"/>
                  </a:lnTo>
                  <a:lnTo>
                    <a:pt x="27292" y="14028"/>
                  </a:lnTo>
                  <a:lnTo>
                    <a:pt x="28158" y="14410"/>
                  </a:lnTo>
                  <a:lnTo>
                    <a:pt x="28616" y="14435"/>
                  </a:lnTo>
                  <a:lnTo>
                    <a:pt x="28412" y="14868"/>
                  </a:lnTo>
                  <a:lnTo>
                    <a:pt x="28310" y="15785"/>
                  </a:lnTo>
                  <a:lnTo>
                    <a:pt x="28438" y="16268"/>
                  </a:lnTo>
                  <a:lnTo>
                    <a:pt x="28667" y="16727"/>
                  </a:lnTo>
                  <a:lnTo>
                    <a:pt x="29329" y="17363"/>
                  </a:lnTo>
                  <a:lnTo>
                    <a:pt x="29761" y="17541"/>
                  </a:lnTo>
                  <a:lnTo>
                    <a:pt x="29787" y="18000"/>
                  </a:lnTo>
                  <a:lnTo>
                    <a:pt x="30016" y="18840"/>
                  </a:lnTo>
                  <a:lnTo>
                    <a:pt x="30398" y="19578"/>
                  </a:lnTo>
                  <a:lnTo>
                    <a:pt x="30933" y="20189"/>
                  </a:lnTo>
                  <a:lnTo>
                    <a:pt x="31569" y="20673"/>
                  </a:lnTo>
                  <a:lnTo>
                    <a:pt x="32282" y="20978"/>
                  </a:lnTo>
                  <a:lnTo>
                    <a:pt x="33020" y="21131"/>
                  </a:lnTo>
                  <a:lnTo>
                    <a:pt x="33733" y="21055"/>
                  </a:lnTo>
                  <a:lnTo>
                    <a:pt x="34089" y="20902"/>
                  </a:lnTo>
                  <a:lnTo>
                    <a:pt x="34089" y="20240"/>
                  </a:lnTo>
                  <a:lnTo>
                    <a:pt x="33580" y="15937"/>
                  </a:lnTo>
                  <a:lnTo>
                    <a:pt x="32918" y="13137"/>
                  </a:lnTo>
                  <a:lnTo>
                    <a:pt x="32282" y="11151"/>
                  </a:lnTo>
                  <a:lnTo>
                    <a:pt x="31442" y="9165"/>
                  </a:lnTo>
                  <a:lnTo>
                    <a:pt x="30398" y="7205"/>
                  </a:lnTo>
                  <a:lnTo>
                    <a:pt x="29099" y="5372"/>
                  </a:lnTo>
                  <a:lnTo>
                    <a:pt x="27521" y="3692"/>
                  </a:lnTo>
                  <a:lnTo>
                    <a:pt x="25663" y="2241"/>
                  </a:lnTo>
                  <a:lnTo>
                    <a:pt x="23448" y="1120"/>
                  </a:lnTo>
                  <a:lnTo>
                    <a:pt x="21564" y="509"/>
                  </a:lnTo>
                  <a:lnTo>
                    <a:pt x="20214" y="229"/>
                  </a:lnTo>
                  <a:lnTo>
                    <a:pt x="18738" y="51"/>
                  </a:lnTo>
                  <a:lnTo>
                    <a:pt x="17185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5205775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6" y="0"/>
                  </a:moveTo>
                  <a:lnTo>
                    <a:pt x="8784" y="77"/>
                  </a:lnTo>
                  <a:lnTo>
                    <a:pt x="8427" y="357"/>
                  </a:lnTo>
                  <a:lnTo>
                    <a:pt x="8173" y="738"/>
                  </a:lnTo>
                  <a:lnTo>
                    <a:pt x="8096" y="993"/>
                  </a:lnTo>
                  <a:lnTo>
                    <a:pt x="6339" y="8529"/>
                  </a:lnTo>
                  <a:lnTo>
                    <a:pt x="6034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823" y="280"/>
                  </a:lnTo>
                  <a:lnTo>
                    <a:pt x="6594" y="255"/>
                  </a:lnTo>
                  <a:lnTo>
                    <a:pt x="6187" y="357"/>
                  </a:lnTo>
                  <a:lnTo>
                    <a:pt x="5830" y="611"/>
                  </a:lnTo>
                  <a:lnTo>
                    <a:pt x="5550" y="1019"/>
                  </a:lnTo>
                  <a:lnTo>
                    <a:pt x="5474" y="1273"/>
                  </a:lnTo>
                  <a:lnTo>
                    <a:pt x="3386" y="10413"/>
                  </a:lnTo>
                  <a:lnTo>
                    <a:pt x="3132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30" y="6594"/>
                  </a:lnTo>
                  <a:lnTo>
                    <a:pt x="968" y="6110"/>
                  </a:lnTo>
                  <a:lnTo>
                    <a:pt x="382" y="6034"/>
                  </a:lnTo>
                  <a:lnTo>
                    <a:pt x="331" y="6059"/>
                  </a:lnTo>
                  <a:lnTo>
                    <a:pt x="153" y="6136"/>
                  </a:lnTo>
                  <a:lnTo>
                    <a:pt x="0" y="6441"/>
                  </a:lnTo>
                  <a:lnTo>
                    <a:pt x="0" y="6950"/>
                  </a:lnTo>
                  <a:lnTo>
                    <a:pt x="26" y="7052"/>
                  </a:lnTo>
                  <a:lnTo>
                    <a:pt x="560" y="9980"/>
                  </a:lnTo>
                  <a:lnTo>
                    <a:pt x="1146" y="13493"/>
                  </a:lnTo>
                  <a:lnTo>
                    <a:pt x="1222" y="13875"/>
                  </a:lnTo>
                  <a:lnTo>
                    <a:pt x="1426" y="14537"/>
                  </a:lnTo>
                  <a:lnTo>
                    <a:pt x="1910" y="15301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784" y="23422"/>
                  </a:lnTo>
                  <a:lnTo>
                    <a:pt x="10158" y="17669"/>
                  </a:lnTo>
                  <a:lnTo>
                    <a:pt x="10286" y="17694"/>
                  </a:lnTo>
                  <a:lnTo>
                    <a:pt x="10693" y="17592"/>
                  </a:lnTo>
                  <a:lnTo>
                    <a:pt x="11202" y="17312"/>
                  </a:lnTo>
                  <a:lnTo>
                    <a:pt x="11635" y="16778"/>
                  </a:lnTo>
                  <a:lnTo>
                    <a:pt x="11762" y="16396"/>
                  </a:lnTo>
                  <a:lnTo>
                    <a:pt x="12093" y="14944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7"/>
                  </a:lnTo>
                  <a:lnTo>
                    <a:pt x="14232" y="5627"/>
                  </a:lnTo>
                  <a:lnTo>
                    <a:pt x="14283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3" y="4354"/>
                  </a:lnTo>
                  <a:lnTo>
                    <a:pt x="13519" y="4277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583"/>
                  </a:lnTo>
                  <a:lnTo>
                    <a:pt x="12348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1" y="9573"/>
                  </a:lnTo>
                  <a:lnTo>
                    <a:pt x="12322" y="3284"/>
                  </a:lnTo>
                  <a:lnTo>
                    <a:pt x="12373" y="3030"/>
                  </a:lnTo>
                  <a:lnTo>
                    <a:pt x="12297" y="2546"/>
                  </a:lnTo>
                  <a:lnTo>
                    <a:pt x="12093" y="2164"/>
                  </a:lnTo>
                  <a:lnTo>
                    <a:pt x="11762" y="1884"/>
                  </a:lnTo>
                  <a:lnTo>
                    <a:pt x="11559" y="1808"/>
                  </a:lnTo>
                  <a:lnTo>
                    <a:pt x="11329" y="1782"/>
                  </a:lnTo>
                  <a:lnTo>
                    <a:pt x="10922" y="1884"/>
                  </a:lnTo>
                  <a:lnTo>
                    <a:pt x="10540" y="2139"/>
                  </a:lnTo>
                  <a:lnTo>
                    <a:pt x="10286" y="2546"/>
                  </a:lnTo>
                  <a:lnTo>
                    <a:pt x="10209" y="2801"/>
                  </a:lnTo>
                  <a:lnTo>
                    <a:pt x="8758" y="9089"/>
                  </a:lnTo>
                  <a:lnTo>
                    <a:pt x="8453" y="9013"/>
                  </a:lnTo>
                  <a:lnTo>
                    <a:pt x="10184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24" y="77"/>
                  </a:lnTo>
                  <a:lnTo>
                    <a:pt x="9420" y="26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5289775" y="12300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5322875" y="1174650"/>
              <a:ext cx="191600" cy="55400"/>
            </a:xfrm>
            <a:custGeom>
              <a:avLst/>
              <a:gdLst/>
              <a:ahLst/>
              <a:cxnLst/>
              <a:rect l="0" t="0" r="0" b="0"/>
              <a:pathLst>
                <a:path w="7664" h="2216" extrusionOk="0">
                  <a:moveTo>
                    <a:pt x="128" y="0"/>
                  </a:moveTo>
                  <a:lnTo>
                    <a:pt x="1" y="484"/>
                  </a:lnTo>
                  <a:lnTo>
                    <a:pt x="7536" y="2215"/>
                  </a:lnTo>
                  <a:lnTo>
                    <a:pt x="7664" y="1732"/>
                  </a:lnTo>
                  <a:lnTo>
                    <a:pt x="6569" y="1477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9" y="841"/>
                  </a:lnTo>
                  <a:lnTo>
                    <a:pt x="1681" y="357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5290425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51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04" y="306"/>
                  </a:lnTo>
                  <a:lnTo>
                    <a:pt x="1120" y="612"/>
                  </a:lnTo>
                  <a:lnTo>
                    <a:pt x="1833" y="1019"/>
                  </a:lnTo>
                  <a:lnTo>
                    <a:pt x="2597" y="1656"/>
                  </a:lnTo>
                  <a:lnTo>
                    <a:pt x="3234" y="2572"/>
                  </a:lnTo>
                  <a:lnTo>
                    <a:pt x="3717" y="3794"/>
                  </a:lnTo>
                  <a:lnTo>
                    <a:pt x="3870" y="5347"/>
                  </a:lnTo>
                  <a:lnTo>
                    <a:pt x="3794" y="6315"/>
                  </a:lnTo>
                  <a:lnTo>
                    <a:pt x="4099" y="6365"/>
                  </a:lnTo>
                  <a:lnTo>
                    <a:pt x="4125" y="6213"/>
                  </a:lnTo>
                  <a:lnTo>
                    <a:pt x="4226" y="5118"/>
                  </a:lnTo>
                  <a:lnTo>
                    <a:pt x="4150" y="4125"/>
                  </a:lnTo>
                  <a:lnTo>
                    <a:pt x="3895" y="3005"/>
                  </a:lnTo>
                  <a:lnTo>
                    <a:pt x="3335" y="1936"/>
                  </a:lnTo>
                  <a:lnTo>
                    <a:pt x="2393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5268150" y="1403775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5228050" y="1425425"/>
              <a:ext cx="238050" cy="100575"/>
            </a:xfrm>
            <a:custGeom>
              <a:avLst/>
              <a:gdLst/>
              <a:ahLst/>
              <a:cxnLst/>
              <a:rect l="0" t="0" r="0" b="0"/>
              <a:pathLst>
                <a:path w="9522" h="4023" extrusionOk="0">
                  <a:moveTo>
                    <a:pt x="459" y="0"/>
                  </a:moveTo>
                  <a:lnTo>
                    <a:pt x="0" y="1935"/>
                  </a:lnTo>
                  <a:lnTo>
                    <a:pt x="9089" y="4023"/>
                  </a:lnTo>
                  <a:lnTo>
                    <a:pt x="9522" y="211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6CAEE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5206400" y="1463600"/>
              <a:ext cx="250800" cy="105675"/>
            </a:xfrm>
            <a:custGeom>
              <a:avLst/>
              <a:gdLst/>
              <a:ahLst/>
              <a:cxnLst/>
              <a:rect l="0" t="0" r="0" b="0"/>
              <a:pathLst>
                <a:path w="10032" h="4227" extrusionOk="0">
                  <a:moveTo>
                    <a:pt x="968" y="1"/>
                  </a:moveTo>
                  <a:lnTo>
                    <a:pt x="1" y="4227"/>
                  </a:lnTo>
                  <a:lnTo>
                    <a:pt x="9548" y="4227"/>
                  </a:lnTo>
                  <a:lnTo>
                    <a:pt x="10031" y="208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4679C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" name="Shape 577"/>
          <p:cNvSpPr txBox="1">
            <a:spLocks/>
          </p:cNvSpPr>
          <p:nvPr/>
        </p:nvSpPr>
        <p:spPr>
          <a:xfrm>
            <a:off x="653625" y="1633554"/>
            <a:ext cx="64191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spcBef>
                <a:spcPts val="0"/>
              </a:spcBef>
              <a:buFont typeface="ABeeZee"/>
              <a:buNone/>
            </a:pPr>
            <a:r>
              <a:rPr lang="en" dirty="0"/>
              <a:t>Happiness Rate!</a:t>
            </a:r>
          </a:p>
        </p:txBody>
      </p:sp>
      <p:sp>
        <p:nvSpPr>
          <p:cNvPr id="34" name="Shape 577"/>
          <p:cNvSpPr txBox="1">
            <a:spLocks/>
          </p:cNvSpPr>
          <p:nvPr/>
        </p:nvSpPr>
        <p:spPr>
          <a:xfrm>
            <a:off x="653625" y="2497154"/>
            <a:ext cx="64191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spcBef>
                <a:spcPts val="0"/>
              </a:spcBef>
              <a:buFont typeface="ABeeZee"/>
              <a:buNone/>
            </a:pPr>
            <a:r>
              <a:rPr lang="en-US" dirty="0"/>
              <a:t>The scale of happiness rate will be chosen </a:t>
            </a:r>
          </a:p>
          <a:p>
            <a:pPr>
              <a:spcBef>
                <a:spcPts val="0"/>
              </a:spcBef>
              <a:buFont typeface="ABeeZee"/>
              <a:buNone/>
            </a:pPr>
            <a:r>
              <a:rPr lang="en-US" dirty="0"/>
              <a:t>After we choose the labels’ dataset.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title"/>
          </p:nvPr>
        </p:nvSpPr>
        <p:spPr>
          <a:xfrm>
            <a:off x="653624" y="433621"/>
            <a:ext cx="6840173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b="0" dirty="0"/>
              <a:t>Problems we have encountered so far…</a:t>
            </a:r>
            <a:endParaRPr lang="en" dirty="0"/>
          </a:p>
        </p:txBody>
      </p:sp>
      <p:grpSp>
        <p:nvGrpSpPr>
          <p:cNvPr id="468" name="Shape 468"/>
          <p:cNvGrpSpPr/>
          <p:nvPr/>
        </p:nvGrpSpPr>
        <p:grpSpPr>
          <a:xfrm flipH="1">
            <a:off x="7493797" y="3754514"/>
            <a:ext cx="1650212" cy="1388991"/>
            <a:chOff x="5987350" y="1879850"/>
            <a:chExt cx="1395175" cy="1174325"/>
          </a:xfrm>
        </p:grpSpPr>
        <p:sp>
          <p:nvSpPr>
            <p:cNvPr id="469" name="Shape 469"/>
            <p:cNvSpPr/>
            <p:nvPr/>
          </p:nvSpPr>
          <p:spPr>
            <a:xfrm>
              <a:off x="6143300" y="2465400"/>
              <a:ext cx="315075" cy="493925"/>
            </a:xfrm>
            <a:custGeom>
              <a:avLst/>
              <a:gdLst/>
              <a:ahLst/>
              <a:cxnLst/>
              <a:rect l="0" t="0" r="0" b="0"/>
              <a:pathLst>
                <a:path w="12603" h="19757" extrusionOk="0">
                  <a:moveTo>
                    <a:pt x="0" y="1"/>
                  </a:moveTo>
                  <a:lnTo>
                    <a:pt x="0" y="19757"/>
                  </a:lnTo>
                  <a:lnTo>
                    <a:pt x="12602" y="19757"/>
                  </a:lnTo>
                  <a:lnTo>
                    <a:pt x="12602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6555725" y="2465400"/>
              <a:ext cx="315075" cy="493925"/>
            </a:xfrm>
            <a:custGeom>
              <a:avLst/>
              <a:gdLst/>
              <a:ahLst/>
              <a:cxnLst/>
              <a:rect l="0" t="0" r="0" b="0"/>
              <a:pathLst>
                <a:path w="12603" h="19757" extrusionOk="0">
                  <a:moveTo>
                    <a:pt x="0" y="1"/>
                  </a:moveTo>
                  <a:lnTo>
                    <a:pt x="0" y="19757"/>
                  </a:lnTo>
                  <a:lnTo>
                    <a:pt x="12603" y="19757"/>
                  </a:lnTo>
                  <a:lnTo>
                    <a:pt x="12603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61127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90" y="26"/>
                  </a:lnTo>
                  <a:lnTo>
                    <a:pt x="1197" y="433"/>
                  </a:lnTo>
                  <a:lnTo>
                    <a:pt x="458" y="1197"/>
                  </a:lnTo>
                  <a:lnTo>
                    <a:pt x="51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51" y="5448"/>
                  </a:lnTo>
                  <a:lnTo>
                    <a:pt x="458" y="6441"/>
                  </a:lnTo>
                  <a:lnTo>
                    <a:pt x="1197" y="7180"/>
                  </a:lnTo>
                  <a:lnTo>
                    <a:pt x="2190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683640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1" y="0"/>
                  </a:moveTo>
                  <a:lnTo>
                    <a:pt x="1" y="7638"/>
                  </a:lnTo>
                  <a:lnTo>
                    <a:pt x="561" y="7587"/>
                  </a:lnTo>
                  <a:lnTo>
                    <a:pt x="1528" y="7180"/>
                  </a:lnTo>
                  <a:lnTo>
                    <a:pt x="2267" y="6441"/>
                  </a:lnTo>
                  <a:lnTo>
                    <a:pt x="2699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699" y="2164"/>
                  </a:lnTo>
                  <a:lnTo>
                    <a:pt x="2267" y="1197"/>
                  </a:lnTo>
                  <a:lnTo>
                    <a:pt x="1528" y="433"/>
                  </a:lnTo>
                  <a:lnTo>
                    <a:pt x="561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6403600" y="2740375"/>
              <a:ext cx="210700" cy="263525"/>
            </a:xfrm>
            <a:custGeom>
              <a:avLst/>
              <a:gdLst/>
              <a:ahLst/>
              <a:cxnLst/>
              <a:rect l="0" t="0" r="0" b="0"/>
              <a:pathLst>
                <a:path w="8428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28" y="10540"/>
                  </a:lnTo>
                  <a:lnTo>
                    <a:pt x="8428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6157925" y="1924400"/>
              <a:ext cx="701425" cy="875825"/>
            </a:xfrm>
            <a:custGeom>
              <a:avLst/>
              <a:gdLst/>
              <a:ahLst/>
              <a:cxnLst/>
              <a:rect l="0" t="0" r="0" b="0"/>
              <a:pathLst>
                <a:path w="28057" h="35033" extrusionOk="0">
                  <a:moveTo>
                    <a:pt x="14028" y="1"/>
                  </a:moveTo>
                  <a:lnTo>
                    <a:pt x="13316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217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609" y="3642"/>
                  </a:lnTo>
                  <a:lnTo>
                    <a:pt x="3641" y="4609"/>
                  </a:lnTo>
                  <a:lnTo>
                    <a:pt x="2801" y="5653"/>
                  </a:lnTo>
                  <a:lnTo>
                    <a:pt x="2037" y="6773"/>
                  </a:lnTo>
                  <a:lnTo>
                    <a:pt x="1375" y="7944"/>
                  </a:lnTo>
                  <a:lnTo>
                    <a:pt x="866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26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26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66" y="25842"/>
                  </a:lnTo>
                  <a:lnTo>
                    <a:pt x="1375" y="27089"/>
                  </a:lnTo>
                  <a:lnTo>
                    <a:pt x="2037" y="28286"/>
                  </a:lnTo>
                  <a:lnTo>
                    <a:pt x="2801" y="29406"/>
                  </a:lnTo>
                  <a:lnTo>
                    <a:pt x="3641" y="30450"/>
                  </a:lnTo>
                  <a:lnTo>
                    <a:pt x="4609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217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316" y="35032"/>
                  </a:lnTo>
                  <a:lnTo>
                    <a:pt x="14767" y="35032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66" y="34192"/>
                  </a:lnTo>
                  <a:lnTo>
                    <a:pt x="20113" y="33657"/>
                  </a:lnTo>
                  <a:lnTo>
                    <a:pt x="21310" y="33021"/>
                  </a:lnTo>
                  <a:lnTo>
                    <a:pt x="22430" y="32257"/>
                  </a:lnTo>
                  <a:lnTo>
                    <a:pt x="23474" y="31392"/>
                  </a:lnTo>
                  <a:lnTo>
                    <a:pt x="24416" y="30450"/>
                  </a:lnTo>
                  <a:lnTo>
                    <a:pt x="25281" y="29406"/>
                  </a:lnTo>
                  <a:lnTo>
                    <a:pt x="26045" y="28286"/>
                  </a:lnTo>
                  <a:lnTo>
                    <a:pt x="26682" y="27089"/>
                  </a:lnTo>
                  <a:lnTo>
                    <a:pt x="27216" y="25842"/>
                  </a:lnTo>
                  <a:lnTo>
                    <a:pt x="27624" y="24518"/>
                  </a:lnTo>
                  <a:lnTo>
                    <a:pt x="27904" y="23143"/>
                  </a:lnTo>
                  <a:lnTo>
                    <a:pt x="28056" y="21743"/>
                  </a:lnTo>
                  <a:lnTo>
                    <a:pt x="28056" y="21004"/>
                  </a:lnTo>
                  <a:lnTo>
                    <a:pt x="28056" y="14029"/>
                  </a:lnTo>
                  <a:lnTo>
                    <a:pt x="28056" y="13316"/>
                  </a:lnTo>
                  <a:lnTo>
                    <a:pt x="27904" y="11890"/>
                  </a:lnTo>
                  <a:lnTo>
                    <a:pt x="27624" y="10541"/>
                  </a:lnTo>
                  <a:lnTo>
                    <a:pt x="27216" y="9217"/>
                  </a:lnTo>
                  <a:lnTo>
                    <a:pt x="26682" y="7944"/>
                  </a:lnTo>
                  <a:lnTo>
                    <a:pt x="26045" y="6773"/>
                  </a:lnTo>
                  <a:lnTo>
                    <a:pt x="25281" y="5653"/>
                  </a:lnTo>
                  <a:lnTo>
                    <a:pt x="24416" y="4609"/>
                  </a:lnTo>
                  <a:lnTo>
                    <a:pt x="23474" y="3642"/>
                  </a:lnTo>
                  <a:lnTo>
                    <a:pt x="22430" y="2801"/>
                  </a:lnTo>
                  <a:lnTo>
                    <a:pt x="21310" y="2038"/>
                  </a:lnTo>
                  <a:lnTo>
                    <a:pt x="20113" y="1401"/>
                  </a:lnTo>
                  <a:lnTo>
                    <a:pt x="18866" y="867"/>
                  </a:lnTo>
                  <a:lnTo>
                    <a:pt x="17542" y="459"/>
                  </a:lnTo>
                  <a:lnTo>
                    <a:pt x="16167" y="179"/>
                  </a:lnTo>
                  <a:lnTo>
                    <a:pt x="14767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5987350" y="2844100"/>
              <a:ext cx="1042575" cy="210075"/>
            </a:xfrm>
            <a:custGeom>
              <a:avLst/>
              <a:gdLst/>
              <a:ahLst/>
              <a:cxnLst/>
              <a:rect l="0" t="0" r="0" b="0"/>
              <a:pathLst>
                <a:path w="41703" h="8403" extrusionOk="0">
                  <a:moveTo>
                    <a:pt x="16651" y="1"/>
                  </a:moveTo>
                  <a:lnTo>
                    <a:pt x="12323" y="154"/>
                  </a:lnTo>
                  <a:lnTo>
                    <a:pt x="11177" y="179"/>
                  </a:lnTo>
                  <a:lnTo>
                    <a:pt x="9140" y="485"/>
                  </a:lnTo>
                  <a:lnTo>
                    <a:pt x="7307" y="1070"/>
                  </a:lnTo>
                  <a:lnTo>
                    <a:pt x="5703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706" y="5805"/>
                  </a:lnTo>
                  <a:lnTo>
                    <a:pt x="561" y="7486"/>
                  </a:lnTo>
                  <a:lnTo>
                    <a:pt x="1" y="8402"/>
                  </a:lnTo>
                  <a:lnTo>
                    <a:pt x="41702" y="8402"/>
                  </a:lnTo>
                  <a:lnTo>
                    <a:pt x="41168" y="7486"/>
                  </a:lnTo>
                  <a:lnTo>
                    <a:pt x="40022" y="5805"/>
                  </a:lnTo>
                  <a:lnTo>
                    <a:pt x="38800" y="4303"/>
                  </a:lnTo>
                  <a:lnTo>
                    <a:pt x="37476" y="3005"/>
                  </a:lnTo>
                  <a:lnTo>
                    <a:pt x="36025" y="1910"/>
                  </a:lnTo>
                  <a:lnTo>
                    <a:pt x="34396" y="1070"/>
                  </a:lnTo>
                  <a:lnTo>
                    <a:pt x="32588" y="485"/>
                  </a:lnTo>
                  <a:lnTo>
                    <a:pt x="30526" y="179"/>
                  </a:lnTo>
                  <a:lnTo>
                    <a:pt x="29406" y="154"/>
                  </a:lnTo>
                  <a:lnTo>
                    <a:pt x="25078" y="1"/>
                  </a:lnTo>
                  <a:lnTo>
                    <a:pt x="25052" y="434"/>
                  </a:lnTo>
                  <a:lnTo>
                    <a:pt x="24874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50" y="3260"/>
                  </a:lnTo>
                  <a:lnTo>
                    <a:pt x="22863" y="3718"/>
                  </a:lnTo>
                  <a:lnTo>
                    <a:pt x="22124" y="4023"/>
                  </a:lnTo>
                  <a:lnTo>
                    <a:pt x="21284" y="4202"/>
                  </a:lnTo>
                  <a:lnTo>
                    <a:pt x="20419" y="4202"/>
                  </a:lnTo>
                  <a:lnTo>
                    <a:pt x="19604" y="4023"/>
                  </a:lnTo>
                  <a:lnTo>
                    <a:pt x="18840" y="3718"/>
                  </a:lnTo>
                  <a:lnTo>
                    <a:pt x="18178" y="3260"/>
                  </a:lnTo>
                  <a:lnTo>
                    <a:pt x="17593" y="2674"/>
                  </a:lnTo>
                  <a:lnTo>
                    <a:pt x="17160" y="2012"/>
                  </a:lnTo>
                  <a:lnTo>
                    <a:pt x="16829" y="1248"/>
                  </a:lnTo>
                  <a:lnTo>
                    <a:pt x="16651" y="434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CD367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6364150" y="2844100"/>
              <a:ext cx="288975" cy="149600"/>
            </a:xfrm>
            <a:custGeom>
              <a:avLst/>
              <a:gdLst/>
              <a:ahLst/>
              <a:cxnLst/>
              <a:rect l="0" t="0" r="0" b="0"/>
              <a:pathLst>
                <a:path w="11559" h="5984" extrusionOk="0">
                  <a:moveTo>
                    <a:pt x="1579" y="1"/>
                  </a:moveTo>
                  <a:lnTo>
                    <a:pt x="26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1"/>
                  </a:lnTo>
                  <a:lnTo>
                    <a:pt x="2113" y="4660"/>
                  </a:lnTo>
                  <a:lnTo>
                    <a:pt x="3030" y="5296"/>
                  </a:lnTo>
                  <a:lnTo>
                    <a:pt x="4074" y="5729"/>
                  </a:lnTo>
                  <a:lnTo>
                    <a:pt x="5194" y="5958"/>
                  </a:lnTo>
                  <a:lnTo>
                    <a:pt x="5779" y="5984"/>
                  </a:lnTo>
                  <a:lnTo>
                    <a:pt x="6390" y="5958"/>
                  </a:lnTo>
                  <a:lnTo>
                    <a:pt x="7511" y="5729"/>
                  </a:lnTo>
                  <a:lnTo>
                    <a:pt x="8555" y="5296"/>
                  </a:lnTo>
                  <a:lnTo>
                    <a:pt x="9471" y="4660"/>
                  </a:lnTo>
                  <a:lnTo>
                    <a:pt x="10260" y="3871"/>
                  </a:lnTo>
                  <a:lnTo>
                    <a:pt x="10871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205"/>
                  </a:lnTo>
                  <a:lnTo>
                    <a:pt x="11559" y="128"/>
                  </a:lnTo>
                  <a:lnTo>
                    <a:pt x="11559" y="52"/>
                  </a:lnTo>
                  <a:lnTo>
                    <a:pt x="10006" y="1"/>
                  </a:lnTo>
                  <a:lnTo>
                    <a:pt x="9980" y="434"/>
                  </a:lnTo>
                  <a:lnTo>
                    <a:pt x="9802" y="1248"/>
                  </a:lnTo>
                  <a:lnTo>
                    <a:pt x="9496" y="2012"/>
                  </a:lnTo>
                  <a:lnTo>
                    <a:pt x="9038" y="2674"/>
                  </a:lnTo>
                  <a:lnTo>
                    <a:pt x="8478" y="3260"/>
                  </a:lnTo>
                  <a:lnTo>
                    <a:pt x="7791" y="3718"/>
                  </a:lnTo>
                  <a:lnTo>
                    <a:pt x="7052" y="4023"/>
                  </a:lnTo>
                  <a:lnTo>
                    <a:pt x="6212" y="4202"/>
                  </a:lnTo>
                  <a:lnTo>
                    <a:pt x="5347" y="4202"/>
                  </a:lnTo>
                  <a:lnTo>
                    <a:pt x="4532" y="4023"/>
                  </a:lnTo>
                  <a:lnTo>
                    <a:pt x="3768" y="3718"/>
                  </a:lnTo>
                  <a:lnTo>
                    <a:pt x="3106" y="3260"/>
                  </a:lnTo>
                  <a:lnTo>
                    <a:pt x="2521" y="2674"/>
                  </a:lnTo>
                  <a:lnTo>
                    <a:pt x="2088" y="2012"/>
                  </a:lnTo>
                  <a:lnTo>
                    <a:pt x="1757" y="1248"/>
                  </a:lnTo>
                  <a:lnTo>
                    <a:pt x="1579" y="434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F35E9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6457075" y="2459675"/>
              <a:ext cx="99950" cy="119700"/>
            </a:xfrm>
            <a:custGeom>
              <a:avLst/>
              <a:gdLst/>
              <a:ahLst/>
              <a:cxnLst/>
              <a:rect l="0" t="0" r="0" b="0"/>
              <a:pathLst>
                <a:path w="3998" h="4788" extrusionOk="0">
                  <a:moveTo>
                    <a:pt x="1884" y="1"/>
                  </a:moveTo>
                  <a:lnTo>
                    <a:pt x="1655" y="306"/>
                  </a:lnTo>
                  <a:lnTo>
                    <a:pt x="1553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84" y="4558"/>
                  </a:lnTo>
                  <a:lnTo>
                    <a:pt x="1477" y="4787"/>
                  </a:lnTo>
                  <a:lnTo>
                    <a:pt x="2495" y="4787"/>
                  </a:lnTo>
                  <a:lnTo>
                    <a:pt x="3514" y="4558"/>
                  </a:lnTo>
                  <a:lnTo>
                    <a:pt x="3997" y="4354"/>
                  </a:lnTo>
                  <a:lnTo>
                    <a:pt x="3997" y="4303"/>
                  </a:lnTo>
                  <a:lnTo>
                    <a:pt x="3972" y="4252"/>
                  </a:lnTo>
                  <a:lnTo>
                    <a:pt x="2419" y="586"/>
                  </a:lnTo>
                  <a:lnTo>
                    <a:pt x="2343" y="306"/>
                  </a:lnTo>
                  <a:lnTo>
                    <a:pt x="2113" y="1"/>
                  </a:lnTo>
                  <a:close/>
                </a:path>
              </a:pathLst>
            </a:custGeom>
            <a:solidFill>
              <a:srgbClr val="FEEB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6457075" y="2568525"/>
              <a:ext cx="99950" cy="38200"/>
            </a:xfrm>
            <a:custGeom>
              <a:avLst/>
              <a:gdLst/>
              <a:ahLst/>
              <a:cxnLst/>
              <a:rect l="0" t="0" r="0" b="0"/>
              <a:pathLst>
                <a:path w="3998" h="1528" extrusionOk="0">
                  <a:moveTo>
                    <a:pt x="0" y="0"/>
                  </a:moveTo>
                  <a:lnTo>
                    <a:pt x="0" y="306"/>
                  </a:lnTo>
                  <a:lnTo>
                    <a:pt x="331" y="840"/>
                  </a:lnTo>
                  <a:lnTo>
                    <a:pt x="917" y="1273"/>
                  </a:lnTo>
                  <a:lnTo>
                    <a:pt x="1553" y="1502"/>
                  </a:lnTo>
                  <a:lnTo>
                    <a:pt x="1833" y="1528"/>
                  </a:lnTo>
                  <a:lnTo>
                    <a:pt x="2139" y="1528"/>
                  </a:lnTo>
                  <a:lnTo>
                    <a:pt x="2419" y="1502"/>
                  </a:lnTo>
                  <a:lnTo>
                    <a:pt x="3081" y="1273"/>
                  </a:lnTo>
                  <a:lnTo>
                    <a:pt x="3641" y="840"/>
                  </a:lnTo>
                  <a:lnTo>
                    <a:pt x="3997" y="306"/>
                  </a:lnTo>
                  <a:lnTo>
                    <a:pt x="3997" y="0"/>
                  </a:lnTo>
                  <a:lnTo>
                    <a:pt x="3514" y="204"/>
                  </a:lnTo>
                  <a:lnTo>
                    <a:pt x="2495" y="433"/>
                  </a:lnTo>
                  <a:lnTo>
                    <a:pt x="1477" y="433"/>
                  </a:lnTo>
                  <a:lnTo>
                    <a:pt x="484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6255300" y="2522700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6" y="0"/>
                  </a:moveTo>
                  <a:lnTo>
                    <a:pt x="1096" y="26"/>
                  </a:lnTo>
                  <a:lnTo>
                    <a:pt x="612" y="229"/>
                  </a:lnTo>
                  <a:lnTo>
                    <a:pt x="230" y="586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39"/>
                  </a:lnTo>
                  <a:lnTo>
                    <a:pt x="612" y="2521"/>
                  </a:lnTo>
                  <a:lnTo>
                    <a:pt x="1096" y="2724"/>
                  </a:lnTo>
                  <a:lnTo>
                    <a:pt x="1376" y="2750"/>
                  </a:lnTo>
                  <a:lnTo>
                    <a:pt x="4482" y="2750"/>
                  </a:lnTo>
                  <a:lnTo>
                    <a:pt x="4762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2" y="26"/>
                  </a:lnTo>
                  <a:lnTo>
                    <a:pt x="4482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6616200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25" y="1095"/>
                  </a:lnTo>
                  <a:lnTo>
                    <a:pt x="0" y="1375"/>
                  </a:lnTo>
                  <a:lnTo>
                    <a:pt x="25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5" y="2750"/>
                  </a:lnTo>
                  <a:lnTo>
                    <a:pt x="4735" y="2724"/>
                  </a:lnTo>
                  <a:lnTo>
                    <a:pt x="5245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45" y="229"/>
                  </a:lnTo>
                  <a:lnTo>
                    <a:pt x="4735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6112750" y="1879850"/>
              <a:ext cx="791775" cy="541675"/>
            </a:xfrm>
            <a:custGeom>
              <a:avLst/>
              <a:gdLst/>
              <a:ahLst/>
              <a:cxnLst/>
              <a:rect l="0" t="0" r="0" b="0"/>
              <a:pathLst>
                <a:path w="31671" h="21667" extrusionOk="0">
                  <a:moveTo>
                    <a:pt x="15021" y="1"/>
                  </a:moveTo>
                  <a:lnTo>
                    <a:pt x="13442" y="154"/>
                  </a:lnTo>
                  <a:lnTo>
                    <a:pt x="11889" y="485"/>
                  </a:lnTo>
                  <a:lnTo>
                    <a:pt x="10413" y="943"/>
                  </a:lnTo>
                  <a:lnTo>
                    <a:pt x="8987" y="1554"/>
                  </a:lnTo>
                  <a:lnTo>
                    <a:pt x="7638" y="2267"/>
                  </a:lnTo>
                  <a:lnTo>
                    <a:pt x="6365" y="3132"/>
                  </a:lnTo>
                  <a:lnTo>
                    <a:pt x="5194" y="4100"/>
                  </a:lnTo>
                  <a:lnTo>
                    <a:pt x="4124" y="5169"/>
                  </a:lnTo>
                  <a:lnTo>
                    <a:pt x="3157" y="6340"/>
                  </a:lnTo>
                  <a:lnTo>
                    <a:pt x="2291" y="7613"/>
                  </a:lnTo>
                  <a:lnTo>
                    <a:pt x="1579" y="8962"/>
                  </a:lnTo>
                  <a:lnTo>
                    <a:pt x="968" y="10388"/>
                  </a:lnTo>
                  <a:lnTo>
                    <a:pt x="509" y="11865"/>
                  </a:lnTo>
                  <a:lnTo>
                    <a:pt x="178" y="13418"/>
                  </a:lnTo>
                  <a:lnTo>
                    <a:pt x="26" y="14996"/>
                  </a:lnTo>
                  <a:lnTo>
                    <a:pt x="0" y="15811"/>
                  </a:lnTo>
                  <a:lnTo>
                    <a:pt x="0" y="21463"/>
                  </a:lnTo>
                  <a:lnTo>
                    <a:pt x="357" y="21513"/>
                  </a:lnTo>
                  <a:lnTo>
                    <a:pt x="1146" y="21437"/>
                  </a:lnTo>
                  <a:lnTo>
                    <a:pt x="2037" y="21132"/>
                  </a:lnTo>
                  <a:lnTo>
                    <a:pt x="2953" y="20673"/>
                  </a:lnTo>
                  <a:lnTo>
                    <a:pt x="4303" y="19757"/>
                  </a:lnTo>
                  <a:lnTo>
                    <a:pt x="5856" y="18306"/>
                  </a:lnTo>
                  <a:lnTo>
                    <a:pt x="6416" y="17593"/>
                  </a:lnTo>
                  <a:lnTo>
                    <a:pt x="6899" y="10515"/>
                  </a:lnTo>
                  <a:lnTo>
                    <a:pt x="10846" y="16727"/>
                  </a:lnTo>
                  <a:lnTo>
                    <a:pt x="11431" y="17160"/>
                  </a:lnTo>
                  <a:lnTo>
                    <a:pt x="13417" y="18077"/>
                  </a:lnTo>
                  <a:lnTo>
                    <a:pt x="16065" y="19019"/>
                  </a:lnTo>
                  <a:lnTo>
                    <a:pt x="19171" y="19910"/>
                  </a:lnTo>
                  <a:lnTo>
                    <a:pt x="22455" y="20699"/>
                  </a:lnTo>
                  <a:lnTo>
                    <a:pt x="25663" y="21284"/>
                  </a:lnTo>
                  <a:lnTo>
                    <a:pt x="28539" y="21641"/>
                  </a:lnTo>
                  <a:lnTo>
                    <a:pt x="30856" y="21666"/>
                  </a:lnTo>
                  <a:lnTo>
                    <a:pt x="31671" y="21513"/>
                  </a:lnTo>
                  <a:lnTo>
                    <a:pt x="31671" y="15811"/>
                  </a:lnTo>
                  <a:lnTo>
                    <a:pt x="31645" y="14996"/>
                  </a:lnTo>
                  <a:lnTo>
                    <a:pt x="31493" y="13418"/>
                  </a:lnTo>
                  <a:lnTo>
                    <a:pt x="31187" y="11865"/>
                  </a:lnTo>
                  <a:lnTo>
                    <a:pt x="30703" y="10388"/>
                  </a:lnTo>
                  <a:lnTo>
                    <a:pt x="30118" y="8962"/>
                  </a:lnTo>
                  <a:lnTo>
                    <a:pt x="29380" y="7613"/>
                  </a:lnTo>
                  <a:lnTo>
                    <a:pt x="28514" y="6340"/>
                  </a:lnTo>
                  <a:lnTo>
                    <a:pt x="27547" y="5169"/>
                  </a:lnTo>
                  <a:lnTo>
                    <a:pt x="26477" y="4100"/>
                  </a:lnTo>
                  <a:lnTo>
                    <a:pt x="25306" y="3132"/>
                  </a:lnTo>
                  <a:lnTo>
                    <a:pt x="24059" y="2267"/>
                  </a:lnTo>
                  <a:lnTo>
                    <a:pt x="22709" y="1554"/>
                  </a:lnTo>
                  <a:lnTo>
                    <a:pt x="21284" y="943"/>
                  </a:lnTo>
                  <a:lnTo>
                    <a:pt x="19807" y="485"/>
                  </a:lnTo>
                  <a:lnTo>
                    <a:pt x="18254" y="154"/>
                  </a:lnTo>
                  <a:lnTo>
                    <a:pt x="16650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6273125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1" y="892"/>
                  </a:moveTo>
                  <a:lnTo>
                    <a:pt x="4176" y="663"/>
                  </a:lnTo>
                  <a:lnTo>
                    <a:pt x="3667" y="332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64" y="332"/>
                  </a:lnTo>
                  <a:lnTo>
                    <a:pt x="230" y="663"/>
                  </a:lnTo>
                  <a:lnTo>
                    <a:pt x="1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6446875" y="2657625"/>
              <a:ext cx="123500" cy="35675"/>
            </a:xfrm>
            <a:custGeom>
              <a:avLst/>
              <a:gdLst/>
              <a:ahLst/>
              <a:cxnLst/>
              <a:rect l="0" t="0" r="0" b="0"/>
              <a:pathLst>
                <a:path w="4940" h="1427" extrusionOk="0">
                  <a:moveTo>
                    <a:pt x="1" y="0"/>
                  </a:moveTo>
                  <a:lnTo>
                    <a:pt x="154" y="306"/>
                  </a:lnTo>
                  <a:lnTo>
                    <a:pt x="612" y="815"/>
                  </a:lnTo>
                  <a:lnTo>
                    <a:pt x="1274" y="1197"/>
                  </a:lnTo>
                  <a:lnTo>
                    <a:pt x="2038" y="1426"/>
                  </a:lnTo>
                  <a:lnTo>
                    <a:pt x="2903" y="1426"/>
                  </a:lnTo>
                  <a:lnTo>
                    <a:pt x="3667" y="1222"/>
                  </a:lnTo>
                  <a:lnTo>
                    <a:pt x="4329" y="841"/>
                  </a:lnTo>
                  <a:lnTo>
                    <a:pt x="4787" y="331"/>
                  </a:lnTo>
                  <a:lnTo>
                    <a:pt x="4940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1575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6621925" y="2429125"/>
              <a:ext cx="130500" cy="66850"/>
            </a:xfrm>
            <a:custGeom>
              <a:avLst/>
              <a:gdLst/>
              <a:ahLst/>
              <a:cxnLst/>
              <a:rect l="0" t="0" r="0" b="0"/>
              <a:pathLst>
                <a:path w="5220" h="2674" extrusionOk="0">
                  <a:moveTo>
                    <a:pt x="2852" y="1"/>
                  </a:moveTo>
                  <a:lnTo>
                    <a:pt x="2291" y="103"/>
                  </a:lnTo>
                  <a:lnTo>
                    <a:pt x="1782" y="281"/>
                  </a:lnTo>
                  <a:lnTo>
                    <a:pt x="942" y="866"/>
                  </a:lnTo>
                  <a:lnTo>
                    <a:pt x="102" y="1808"/>
                  </a:lnTo>
                  <a:lnTo>
                    <a:pt x="0" y="1987"/>
                  </a:lnTo>
                  <a:lnTo>
                    <a:pt x="204" y="2114"/>
                  </a:lnTo>
                  <a:lnTo>
                    <a:pt x="1375" y="2547"/>
                  </a:lnTo>
                  <a:lnTo>
                    <a:pt x="2393" y="2674"/>
                  </a:lnTo>
                  <a:lnTo>
                    <a:pt x="2928" y="2572"/>
                  </a:lnTo>
                  <a:lnTo>
                    <a:pt x="3437" y="2394"/>
                  </a:lnTo>
                  <a:lnTo>
                    <a:pt x="4303" y="1808"/>
                  </a:lnTo>
                  <a:lnTo>
                    <a:pt x="5117" y="866"/>
                  </a:lnTo>
                  <a:lnTo>
                    <a:pt x="5219" y="663"/>
                  </a:lnTo>
                  <a:lnTo>
                    <a:pt x="5041" y="561"/>
                  </a:lnTo>
                  <a:lnTo>
                    <a:pt x="3870" y="103"/>
                  </a:lnTo>
                  <a:lnTo>
                    <a:pt x="2852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6261675" y="2429125"/>
              <a:ext cx="129875" cy="66850"/>
            </a:xfrm>
            <a:custGeom>
              <a:avLst/>
              <a:gdLst/>
              <a:ahLst/>
              <a:cxnLst/>
              <a:rect l="0" t="0" r="0" b="0"/>
              <a:pathLst>
                <a:path w="5195" h="2674" extrusionOk="0">
                  <a:moveTo>
                    <a:pt x="2368" y="1"/>
                  </a:moveTo>
                  <a:lnTo>
                    <a:pt x="1350" y="103"/>
                  </a:lnTo>
                  <a:lnTo>
                    <a:pt x="179" y="561"/>
                  </a:lnTo>
                  <a:lnTo>
                    <a:pt x="0" y="663"/>
                  </a:lnTo>
                  <a:lnTo>
                    <a:pt x="102" y="866"/>
                  </a:lnTo>
                  <a:lnTo>
                    <a:pt x="917" y="1808"/>
                  </a:lnTo>
                  <a:lnTo>
                    <a:pt x="1757" y="2394"/>
                  </a:lnTo>
                  <a:lnTo>
                    <a:pt x="2292" y="2572"/>
                  </a:lnTo>
                  <a:lnTo>
                    <a:pt x="2826" y="2674"/>
                  </a:lnTo>
                  <a:lnTo>
                    <a:pt x="3845" y="2547"/>
                  </a:lnTo>
                  <a:lnTo>
                    <a:pt x="5016" y="2114"/>
                  </a:lnTo>
                  <a:lnTo>
                    <a:pt x="5194" y="1987"/>
                  </a:lnTo>
                  <a:lnTo>
                    <a:pt x="5092" y="1808"/>
                  </a:lnTo>
                  <a:lnTo>
                    <a:pt x="4278" y="866"/>
                  </a:lnTo>
                  <a:lnTo>
                    <a:pt x="3437" y="281"/>
                  </a:lnTo>
                  <a:lnTo>
                    <a:pt x="2903" y="103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6294775" y="243867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1"/>
                  </a:moveTo>
                  <a:lnTo>
                    <a:pt x="306" y="26"/>
                  </a:lnTo>
                  <a:lnTo>
                    <a:pt x="26" y="332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06" y="1044"/>
                  </a:lnTo>
                  <a:lnTo>
                    <a:pt x="535" y="1070"/>
                  </a:lnTo>
                  <a:lnTo>
                    <a:pt x="739" y="1044"/>
                  </a:lnTo>
                  <a:lnTo>
                    <a:pt x="1019" y="739"/>
                  </a:lnTo>
                  <a:lnTo>
                    <a:pt x="1070" y="535"/>
                  </a:lnTo>
                  <a:lnTo>
                    <a:pt x="1019" y="332"/>
                  </a:lnTo>
                  <a:lnTo>
                    <a:pt x="739" y="26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6660750" y="2445050"/>
              <a:ext cx="26750" cy="26125"/>
            </a:xfrm>
            <a:custGeom>
              <a:avLst/>
              <a:gdLst/>
              <a:ahLst/>
              <a:cxnLst/>
              <a:rect l="0" t="0" r="0" b="0"/>
              <a:pathLst>
                <a:path w="1070" h="1045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35" y="1044"/>
                  </a:lnTo>
                  <a:lnTo>
                    <a:pt x="738" y="1019"/>
                  </a:lnTo>
                  <a:lnTo>
                    <a:pt x="1019" y="739"/>
                  </a:lnTo>
                  <a:lnTo>
                    <a:pt x="1069" y="509"/>
                  </a:lnTo>
                  <a:lnTo>
                    <a:pt x="1019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7025450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6" y="1"/>
                  </a:moveTo>
                  <a:lnTo>
                    <a:pt x="8783" y="102"/>
                  </a:lnTo>
                  <a:lnTo>
                    <a:pt x="8427" y="357"/>
                  </a:lnTo>
                  <a:lnTo>
                    <a:pt x="8172" y="764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59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83" y="637"/>
                  </a:lnTo>
                  <a:lnTo>
                    <a:pt x="7027" y="357"/>
                  </a:lnTo>
                  <a:lnTo>
                    <a:pt x="6823" y="306"/>
                  </a:lnTo>
                  <a:lnTo>
                    <a:pt x="6619" y="255"/>
                  </a:lnTo>
                  <a:lnTo>
                    <a:pt x="6187" y="357"/>
                  </a:lnTo>
                  <a:lnTo>
                    <a:pt x="5830" y="637"/>
                  </a:lnTo>
                  <a:lnTo>
                    <a:pt x="5576" y="1019"/>
                  </a:lnTo>
                  <a:lnTo>
                    <a:pt x="5499" y="1273"/>
                  </a:lnTo>
                  <a:lnTo>
                    <a:pt x="3386" y="10439"/>
                  </a:lnTo>
                  <a:lnTo>
                    <a:pt x="3157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29" y="6594"/>
                  </a:lnTo>
                  <a:lnTo>
                    <a:pt x="968" y="6111"/>
                  </a:lnTo>
                  <a:lnTo>
                    <a:pt x="382" y="6034"/>
                  </a:lnTo>
                  <a:lnTo>
                    <a:pt x="331" y="6060"/>
                  </a:lnTo>
                  <a:lnTo>
                    <a:pt x="178" y="6136"/>
                  </a:lnTo>
                  <a:lnTo>
                    <a:pt x="0" y="6442"/>
                  </a:lnTo>
                  <a:lnTo>
                    <a:pt x="0" y="6951"/>
                  </a:lnTo>
                  <a:lnTo>
                    <a:pt x="26" y="7078"/>
                  </a:lnTo>
                  <a:lnTo>
                    <a:pt x="560" y="10006"/>
                  </a:lnTo>
                  <a:lnTo>
                    <a:pt x="1171" y="13494"/>
                  </a:lnTo>
                  <a:lnTo>
                    <a:pt x="1222" y="13901"/>
                  </a:lnTo>
                  <a:lnTo>
                    <a:pt x="1426" y="14563"/>
                  </a:lnTo>
                  <a:lnTo>
                    <a:pt x="1909" y="15327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809" y="23448"/>
                  </a:lnTo>
                  <a:lnTo>
                    <a:pt x="10158" y="17694"/>
                  </a:lnTo>
                  <a:lnTo>
                    <a:pt x="10285" y="17694"/>
                  </a:lnTo>
                  <a:lnTo>
                    <a:pt x="10718" y="17618"/>
                  </a:lnTo>
                  <a:lnTo>
                    <a:pt x="11202" y="17338"/>
                  </a:lnTo>
                  <a:lnTo>
                    <a:pt x="11635" y="16803"/>
                  </a:lnTo>
                  <a:lnTo>
                    <a:pt x="11762" y="16396"/>
                  </a:lnTo>
                  <a:lnTo>
                    <a:pt x="12093" y="14970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8"/>
                  </a:lnTo>
                  <a:lnTo>
                    <a:pt x="14232" y="5652"/>
                  </a:lnTo>
                  <a:lnTo>
                    <a:pt x="14282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2" y="4354"/>
                  </a:lnTo>
                  <a:lnTo>
                    <a:pt x="13519" y="4303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609"/>
                  </a:lnTo>
                  <a:lnTo>
                    <a:pt x="12373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1" y="9573"/>
                  </a:lnTo>
                  <a:lnTo>
                    <a:pt x="12322" y="3285"/>
                  </a:lnTo>
                  <a:lnTo>
                    <a:pt x="12373" y="3030"/>
                  </a:lnTo>
                  <a:lnTo>
                    <a:pt x="12322" y="2572"/>
                  </a:lnTo>
                  <a:lnTo>
                    <a:pt x="12093" y="2165"/>
                  </a:lnTo>
                  <a:lnTo>
                    <a:pt x="11762" y="1884"/>
                  </a:lnTo>
                  <a:lnTo>
                    <a:pt x="11558" y="1834"/>
                  </a:lnTo>
                  <a:lnTo>
                    <a:pt x="11329" y="1783"/>
                  </a:lnTo>
                  <a:lnTo>
                    <a:pt x="10922" y="1884"/>
                  </a:lnTo>
                  <a:lnTo>
                    <a:pt x="10565" y="2165"/>
                  </a:lnTo>
                  <a:lnTo>
                    <a:pt x="10285" y="2546"/>
                  </a:lnTo>
                  <a:lnTo>
                    <a:pt x="10235" y="2801"/>
                  </a:lnTo>
                  <a:lnTo>
                    <a:pt x="8783" y="9089"/>
                  </a:lnTo>
                  <a:lnTo>
                    <a:pt x="8452" y="9013"/>
                  </a:lnTo>
                  <a:lnTo>
                    <a:pt x="10209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102"/>
                  </a:lnTo>
                  <a:lnTo>
                    <a:pt x="9420" y="26"/>
                  </a:lnTo>
                  <a:lnTo>
                    <a:pt x="9216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7109450" y="2714900"/>
              <a:ext cx="675" cy="675"/>
            </a:xfrm>
            <a:custGeom>
              <a:avLst/>
              <a:gdLst/>
              <a:ahLst/>
              <a:cxnLst/>
              <a:rect l="0" t="0" r="0" b="0"/>
              <a:pathLst>
                <a:path w="27" h="27" extrusionOk="0">
                  <a:moveTo>
                    <a:pt x="1" y="1"/>
                  </a:moveTo>
                  <a:lnTo>
                    <a:pt x="1" y="1"/>
                  </a:lnTo>
                  <a:lnTo>
                    <a:pt x="26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7143175" y="2659525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3" y="1"/>
                  </a:moveTo>
                  <a:lnTo>
                    <a:pt x="1" y="485"/>
                  </a:lnTo>
                  <a:lnTo>
                    <a:pt x="7537" y="2216"/>
                  </a:lnTo>
                  <a:lnTo>
                    <a:pt x="7639" y="1732"/>
                  </a:lnTo>
                  <a:lnTo>
                    <a:pt x="6544" y="1503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43" y="841"/>
                  </a:lnTo>
                  <a:lnTo>
                    <a:pt x="3769" y="841"/>
                  </a:lnTo>
                  <a:lnTo>
                    <a:pt x="1656" y="357"/>
                  </a:lnTo>
                  <a:lnTo>
                    <a:pt x="1350" y="281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7110100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51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29" y="306"/>
                  </a:lnTo>
                  <a:lnTo>
                    <a:pt x="1120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7" y="3794"/>
                  </a:lnTo>
                  <a:lnTo>
                    <a:pt x="3895" y="5372"/>
                  </a:lnTo>
                  <a:lnTo>
                    <a:pt x="3819" y="6314"/>
                  </a:lnTo>
                  <a:lnTo>
                    <a:pt x="4099" y="6390"/>
                  </a:lnTo>
                  <a:lnTo>
                    <a:pt x="4150" y="6212"/>
                  </a:lnTo>
                  <a:lnTo>
                    <a:pt x="4226" y="5117"/>
                  </a:lnTo>
                  <a:lnTo>
                    <a:pt x="4175" y="4124"/>
                  </a:lnTo>
                  <a:lnTo>
                    <a:pt x="3895" y="3030"/>
                  </a:lnTo>
                  <a:lnTo>
                    <a:pt x="3335" y="1935"/>
                  </a:lnTo>
                  <a:lnTo>
                    <a:pt x="2393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7087825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7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7048350" y="2910950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1" y="1909"/>
                  </a:lnTo>
                  <a:lnTo>
                    <a:pt x="9064" y="4023"/>
                  </a:lnTo>
                  <a:lnTo>
                    <a:pt x="9497" y="208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35E9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7026075" y="29485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8" y="0"/>
                  </a:moveTo>
                  <a:lnTo>
                    <a:pt x="1" y="4226"/>
                  </a:lnTo>
                  <a:lnTo>
                    <a:pt x="9548" y="4226"/>
                  </a:lnTo>
                  <a:lnTo>
                    <a:pt x="10057" y="2088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CD367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1" name="Shape 577"/>
          <p:cNvSpPr txBox="1">
            <a:spLocks/>
          </p:cNvSpPr>
          <p:nvPr/>
        </p:nvSpPr>
        <p:spPr>
          <a:xfrm>
            <a:off x="666325" y="1207313"/>
            <a:ext cx="64191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" dirty="0"/>
              <a:t>Missing </a:t>
            </a:r>
            <a:r>
              <a:rPr lang="en-US" dirty="0"/>
              <a:t>values</a:t>
            </a:r>
            <a:r>
              <a:rPr lang="en" dirty="0"/>
              <a:t> – </a:t>
            </a:r>
          </a:p>
          <a:p>
            <a:pPr>
              <a:spcBef>
                <a:spcPts val="0"/>
              </a:spcBef>
              <a:buNone/>
            </a:pPr>
            <a:r>
              <a:rPr lang="en" dirty="0"/>
              <a:t>	</a:t>
            </a:r>
            <a:r>
              <a:rPr lang="en-US" dirty="0"/>
              <a:t>Central tendency/feature removal</a:t>
            </a:r>
            <a:endParaRPr lang="en" dirty="0"/>
          </a:p>
        </p:txBody>
      </p:sp>
      <p:sp>
        <p:nvSpPr>
          <p:cNvPr id="32" name="Shape 577"/>
          <p:cNvSpPr txBox="1">
            <a:spLocks/>
          </p:cNvSpPr>
          <p:nvPr/>
        </p:nvSpPr>
        <p:spPr>
          <a:xfrm>
            <a:off x="666325" y="2130474"/>
            <a:ext cx="7257228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-US" dirty="0"/>
              <a:t>Noise &amp; erroneous data –</a:t>
            </a:r>
            <a:br>
              <a:rPr lang="en-US" dirty="0"/>
            </a:br>
            <a:r>
              <a:rPr lang="en-US" dirty="0"/>
              <a:t>	Select un-noisy years from the dataset </a:t>
            </a:r>
            <a:endParaRPr lang="en" dirty="0"/>
          </a:p>
        </p:txBody>
      </p:sp>
      <p:sp>
        <p:nvSpPr>
          <p:cNvPr id="33" name="Shape 577"/>
          <p:cNvSpPr txBox="1">
            <a:spLocks/>
          </p:cNvSpPr>
          <p:nvPr/>
        </p:nvSpPr>
        <p:spPr>
          <a:xfrm>
            <a:off x="666325" y="3120823"/>
            <a:ext cx="7257228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-US" dirty="0"/>
              <a:t>Labels dataset – </a:t>
            </a:r>
            <a:br>
              <a:rPr lang="en" dirty="0"/>
            </a:br>
            <a:r>
              <a:rPr lang="en" dirty="0"/>
              <a:t>	Difficult to collect empirical</a:t>
            </a:r>
            <a:r>
              <a:rPr lang="en-US" dirty="0"/>
              <a:t> outcomes</a:t>
            </a:r>
            <a:r>
              <a:rPr lang="en" dirty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Shape 578"/>
          <p:cNvGrpSpPr/>
          <p:nvPr/>
        </p:nvGrpSpPr>
        <p:grpSpPr>
          <a:xfrm flipH="1">
            <a:off x="7488533" y="3754514"/>
            <a:ext cx="1655476" cy="1388991"/>
            <a:chOff x="4163225" y="1879850"/>
            <a:chExt cx="1399625" cy="1174325"/>
          </a:xfrm>
        </p:grpSpPr>
        <p:sp>
          <p:nvSpPr>
            <p:cNvPr id="579" name="Shape 579"/>
            <p:cNvSpPr/>
            <p:nvPr/>
          </p:nvSpPr>
          <p:spPr>
            <a:xfrm>
              <a:off x="4288625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64" y="26"/>
                  </a:lnTo>
                  <a:lnTo>
                    <a:pt x="1171" y="433"/>
                  </a:lnTo>
                  <a:lnTo>
                    <a:pt x="433" y="1197"/>
                  </a:lnTo>
                  <a:lnTo>
                    <a:pt x="26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26" y="5448"/>
                  </a:lnTo>
                  <a:lnTo>
                    <a:pt x="433" y="6441"/>
                  </a:lnTo>
                  <a:lnTo>
                    <a:pt x="1171" y="7180"/>
                  </a:lnTo>
                  <a:lnTo>
                    <a:pt x="2164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50116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0" y="0"/>
                  </a:moveTo>
                  <a:lnTo>
                    <a:pt x="0" y="7638"/>
                  </a:lnTo>
                  <a:lnTo>
                    <a:pt x="560" y="7587"/>
                  </a:lnTo>
                  <a:lnTo>
                    <a:pt x="1553" y="7180"/>
                  </a:lnTo>
                  <a:lnTo>
                    <a:pt x="2292" y="6441"/>
                  </a:lnTo>
                  <a:lnTo>
                    <a:pt x="2699" y="5448"/>
                  </a:lnTo>
                  <a:lnTo>
                    <a:pt x="2724" y="4914"/>
                  </a:lnTo>
                  <a:lnTo>
                    <a:pt x="2724" y="2724"/>
                  </a:lnTo>
                  <a:lnTo>
                    <a:pt x="2699" y="2164"/>
                  </a:lnTo>
                  <a:lnTo>
                    <a:pt x="2292" y="1197"/>
                  </a:lnTo>
                  <a:lnTo>
                    <a:pt x="1553" y="433"/>
                  </a:lnTo>
                  <a:lnTo>
                    <a:pt x="56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4579475" y="2740375"/>
              <a:ext cx="210075" cy="263525"/>
            </a:xfrm>
            <a:custGeom>
              <a:avLst/>
              <a:gdLst/>
              <a:ahLst/>
              <a:cxnLst/>
              <a:rect l="0" t="0" r="0" b="0"/>
              <a:pathLst>
                <a:path w="8403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02" y="10540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4333800" y="1924400"/>
              <a:ext cx="700775" cy="875825"/>
            </a:xfrm>
            <a:custGeom>
              <a:avLst/>
              <a:gdLst/>
              <a:ahLst/>
              <a:cxnLst/>
              <a:rect l="0" t="0" r="0" b="0"/>
              <a:pathLst>
                <a:path w="28031" h="35033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1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583" y="3642"/>
                  </a:lnTo>
                  <a:lnTo>
                    <a:pt x="3641" y="4609"/>
                  </a:lnTo>
                  <a:lnTo>
                    <a:pt x="2776" y="5653"/>
                  </a:lnTo>
                  <a:lnTo>
                    <a:pt x="2012" y="6773"/>
                  </a:lnTo>
                  <a:lnTo>
                    <a:pt x="1375" y="7944"/>
                  </a:lnTo>
                  <a:lnTo>
                    <a:pt x="841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1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1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41" y="25842"/>
                  </a:lnTo>
                  <a:lnTo>
                    <a:pt x="1375" y="27089"/>
                  </a:lnTo>
                  <a:lnTo>
                    <a:pt x="2012" y="28286"/>
                  </a:lnTo>
                  <a:lnTo>
                    <a:pt x="2776" y="29406"/>
                  </a:lnTo>
                  <a:lnTo>
                    <a:pt x="3641" y="30450"/>
                  </a:lnTo>
                  <a:lnTo>
                    <a:pt x="4583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1" y="35032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8" y="33657"/>
                  </a:lnTo>
                  <a:lnTo>
                    <a:pt x="21284" y="33021"/>
                  </a:lnTo>
                  <a:lnTo>
                    <a:pt x="22404" y="32257"/>
                  </a:lnTo>
                  <a:lnTo>
                    <a:pt x="23448" y="31392"/>
                  </a:lnTo>
                  <a:lnTo>
                    <a:pt x="24390" y="30450"/>
                  </a:lnTo>
                  <a:lnTo>
                    <a:pt x="25256" y="29406"/>
                  </a:lnTo>
                  <a:lnTo>
                    <a:pt x="26020" y="28286"/>
                  </a:lnTo>
                  <a:lnTo>
                    <a:pt x="26656" y="27089"/>
                  </a:lnTo>
                  <a:lnTo>
                    <a:pt x="27191" y="25842"/>
                  </a:lnTo>
                  <a:lnTo>
                    <a:pt x="27598" y="24518"/>
                  </a:lnTo>
                  <a:lnTo>
                    <a:pt x="27878" y="23143"/>
                  </a:lnTo>
                  <a:lnTo>
                    <a:pt x="28031" y="21743"/>
                  </a:lnTo>
                  <a:lnTo>
                    <a:pt x="28031" y="21004"/>
                  </a:lnTo>
                  <a:lnTo>
                    <a:pt x="28031" y="14029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41"/>
                  </a:lnTo>
                  <a:lnTo>
                    <a:pt x="27191" y="9217"/>
                  </a:lnTo>
                  <a:lnTo>
                    <a:pt x="26656" y="7944"/>
                  </a:lnTo>
                  <a:lnTo>
                    <a:pt x="26020" y="6773"/>
                  </a:lnTo>
                  <a:lnTo>
                    <a:pt x="25256" y="5653"/>
                  </a:lnTo>
                  <a:lnTo>
                    <a:pt x="24390" y="4609"/>
                  </a:lnTo>
                  <a:lnTo>
                    <a:pt x="23448" y="3642"/>
                  </a:lnTo>
                  <a:lnTo>
                    <a:pt x="22404" y="2801"/>
                  </a:lnTo>
                  <a:lnTo>
                    <a:pt x="21284" y="2038"/>
                  </a:lnTo>
                  <a:lnTo>
                    <a:pt x="20088" y="1401"/>
                  </a:lnTo>
                  <a:lnTo>
                    <a:pt x="18840" y="867"/>
                  </a:lnTo>
                  <a:lnTo>
                    <a:pt x="17516" y="459"/>
                  </a:lnTo>
                  <a:lnTo>
                    <a:pt x="16167" y="179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4163225" y="2844100"/>
              <a:ext cx="1041925" cy="210075"/>
            </a:xfrm>
            <a:custGeom>
              <a:avLst/>
              <a:gdLst/>
              <a:ahLst/>
              <a:cxnLst/>
              <a:rect l="0" t="0" r="0" b="0"/>
              <a:pathLst>
                <a:path w="41677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7" y="179"/>
                  </a:lnTo>
                  <a:lnTo>
                    <a:pt x="9115" y="485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6"/>
                  </a:lnTo>
                  <a:lnTo>
                    <a:pt x="1" y="8402"/>
                  </a:lnTo>
                  <a:lnTo>
                    <a:pt x="41677" y="8402"/>
                  </a:lnTo>
                  <a:lnTo>
                    <a:pt x="41142" y="7486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1" y="3005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3" y="485"/>
                  </a:lnTo>
                  <a:lnTo>
                    <a:pt x="30500" y="179"/>
                  </a:lnTo>
                  <a:lnTo>
                    <a:pt x="29380" y="154"/>
                  </a:lnTo>
                  <a:lnTo>
                    <a:pt x="25052" y="1"/>
                  </a:lnTo>
                  <a:lnTo>
                    <a:pt x="25027" y="434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5" y="3260"/>
                  </a:lnTo>
                  <a:lnTo>
                    <a:pt x="22863" y="3718"/>
                  </a:lnTo>
                  <a:lnTo>
                    <a:pt x="22099" y="4023"/>
                  </a:lnTo>
                  <a:lnTo>
                    <a:pt x="21284" y="4202"/>
                  </a:lnTo>
                  <a:lnTo>
                    <a:pt x="20419" y="4202"/>
                  </a:lnTo>
                  <a:lnTo>
                    <a:pt x="19579" y="4023"/>
                  </a:lnTo>
                  <a:lnTo>
                    <a:pt x="18840" y="3718"/>
                  </a:lnTo>
                  <a:lnTo>
                    <a:pt x="18153" y="3260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7DC72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4540025" y="2844100"/>
              <a:ext cx="288350" cy="149600"/>
            </a:xfrm>
            <a:custGeom>
              <a:avLst/>
              <a:gdLst/>
              <a:ahLst/>
              <a:cxnLst/>
              <a:rect l="0" t="0" r="0" b="0"/>
              <a:pathLst>
                <a:path w="11534" h="5984" extrusionOk="0">
                  <a:moveTo>
                    <a:pt x="1553" y="1"/>
                  </a:moveTo>
                  <a:lnTo>
                    <a:pt x="0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1"/>
                  </a:lnTo>
                  <a:lnTo>
                    <a:pt x="2088" y="4660"/>
                  </a:lnTo>
                  <a:lnTo>
                    <a:pt x="3004" y="5296"/>
                  </a:lnTo>
                  <a:lnTo>
                    <a:pt x="4048" y="5729"/>
                  </a:lnTo>
                  <a:lnTo>
                    <a:pt x="5168" y="5958"/>
                  </a:lnTo>
                  <a:lnTo>
                    <a:pt x="5779" y="5984"/>
                  </a:lnTo>
                  <a:lnTo>
                    <a:pt x="6365" y="5958"/>
                  </a:lnTo>
                  <a:lnTo>
                    <a:pt x="7485" y="5729"/>
                  </a:lnTo>
                  <a:lnTo>
                    <a:pt x="8529" y="5296"/>
                  </a:lnTo>
                  <a:lnTo>
                    <a:pt x="9446" y="4660"/>
                  </a:lnTo>
                  <a:lnTo>
                    <a:pt x="10235" y="3871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205"/>
                  </a:lnTo>
                  <a:lnTo>
                    <a:pt x="11533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55" y="434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3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2" y="4202"/>
                  </a:lnTo>
                  <a:lnTo>
                    <a:pt x="5347" y="4202"/>
                  </a:lnTo>
                  <a:lnTo>
                    <a:pt x="4507" y="4023"/>
                  </a:lnTo>
                  <a:lnTo>
                    <a:pt x="3768" y="3718"/>
                  </a:lnTo>
                  <a:lnTo>
                    <a:pt x="3081" y="3260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4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CFE6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4632300" y="2459675"/>
              <a:ext cx="99950" cy="119700"/>
            </a:xfrm>
            <a:custGeom>
              <a:avLst/>
              <a:gdLst/>
              <a:ahLst/>
              <a:cxnLst/>
              <a:rect l="0" t="0" r="0" b="0"/>
              <a:pathLst>
                <a:path w="3998" h="4788" extrusionOk="0">
                  <a:moveTo>
                    <a:pt x="1885" y="1"/>
                  </a:moveTo>
                  <a:lnTo>
                    <a:pt x="1656" y="306"/>
                  </a:lnTo>
                  <a:lnTo>
                    <a:pt x="157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85" y="4558"/>
                  </a:lnTo>
                  <a:lnTo>
                    <a:pt x="1503" y="4787"/>
                  </a:lnTo>
                  <a:lnTo>
                    <a:pt x="2521" y="4787"/>
                  </a:lnTo>
                  <a:lnTo>
                    <a:pt x="3514" y="4558"/>
                  </a:lnTo>
                  <a:lnTo>
                    <a:pt x="3998" y="4354"/>
                  </a:lnTo>
                  <a:lnTo>
                    <a:pt x="3998" y="4303"/>
                  </a:lnTo>
                  <a:lnTo>
                    <a:pt x="3998" y="4252"/>
                  </a:lnTo>
                  <a:lnTo>
                    <a:pt x="2445" y="586"/>
                  </a:lnTo>
                  <a:lnTo>
                    <a:pt x="2343" y="306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rgbClr val="FEEB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4632300" y="2568525"/>
              <a:ext cx="99950" cy="38200"/>
            </a:xfrm>
            <a:custGeom>
              <a:avLst/>
              <a:gdLst/>
              <a:ahLst/>
              <a:cxnLst/>
              <a:rect l="0" t="0" r="0" b="0"/>
              <a:pathLst>
                <a:path w="3998" h="1528" extrusionOk="0">
                  <a:moveTo>
                    <a:pt x="1" y="0"/>
                  </a:moveTo>
                  <a:lnTo>
                    <a:pt x="1" y="306"/>
                  </a:lnTo>
                  <a:lnTo>
                    <a:pt x="357" y="840"/>
                  </a:lnTo>
                  <a:lnTo>
                    <a:pt x="917" y="1273"/>
                  </a:lnTo>
                  <a:lnTo>
                    <a:pt x="1579" y="1502"/>
                  </a:lnTo>
                  <a:lnTo>
                    <a:pt x="1834" y="1528"/>
                  </a:lnTo>
                  <a:lnTo>
                    <a:pt x="2165" y="1528"/>
                  </a:lnTo>
                  <a:lnTo>
                    <a:pt x="2445" y="1502"/>
                  </a:lnTo>
                  <a:lnTo>
                    <a:pt x="3081" y="1273"/>
                  </a:lnTo>
                  <a:lnTo>
                    <a:pt x="3667" y="840"/>
                  </a:lnTo>
                  <a:lnTo>
                    <a:pt x="3998" y="306"/>
                  </a:lnTo>
                  <a:lnTo>
                    <a:pt x="3998" y="0"/>
                  </a:lnTo>
                  <a:lnTo>
                    <a:pt x="3514" y="204"/>
                  </a:lnTo>
                  <a:lnTo>
                    <a:pt x="2521" y="433"/>
                  </a:lnTo>
                  <a:lnTo>
                    <a:pt x="1503" y="433"/>
                  </a:lnTo>
                  <a:lnTo>
                    <a:pt x="485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799700" y="2429125"/>
              <a:ext cx="129875" cy="66850"/>
            </a:xfrm>
            <a:custGeom>
              <a:avLst/>
              <a:gdLst/>
              <a:ahLst/>
              <a:cxnLst/>
              <a:rect l="0" t="0" r="0" b="0"/>
              <a:pathLst>
                <a:path w="5195" h="2674" extrusionOk="0">
                  <a:moveTo>
                    <a:pt x="2826" y="1"/>
                  </a:moveTo>
                  <a:lnTo>
                    <a:pt x="2292" y="103"/>
                  </a:lnTo>
                  <a:lnTo>
                    <a:pt x="1757" y="281"/>
                  </a:lnTo>
                  <a:lnTo>
                    <a:pt x="917" y="866"/>
                  </a:lnTo>
                  <a:lnTo>
                    <a:pt x="102" y="1808"/>
                  </a:lnTo>
                  <a:lnTo>
                    <a:pt x="1" y="1987"/>
                  </a:lnTo>
                  <a:lnTo>
                    <a:pt x="179" y="2114"/>
                  </a:lnTo>
                  <a:lnTo>
                    <a:pt x="1350" y="2547"/>
                  </a:lnTo>
                  <a:lnTo>
                    <a:pt x="2368" y="2674"/>
                  </a:lnTo>
                  <a:lnTo>
                    <a:pt x="2903" y="2572"/>
                  </a:lnTo>
                  <a:lnTo>
                    <a:pt x="3437" y="2394"/>
                  </a:lnTo>
                  <a:lnTo>
                    <a:pt x="4278" y="1808"/>
                  </a:lnTo>
                  <a:lnTo>
                    <a:pt x="5092" y="866"/>
                  </a:lnTo>
                  <a:lnTo>
                    <a:pt x="5194" y="663"/>
                  </a:lnTo>
                  <a:lnTo>
                    <a:pt x="5016" y="561"/>
                  </a:lnTo>
                  <a:lnTo>
                    <a:pt x="3845" y="10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4438825" y="2429125"/>
              <a:ext cx="130500" cy="66850"/>
            </a:xfrm>
            <a:custGeom>
              <a:avLst/>
              <a:gdLst/>
              <a:ahLst/>
              <a:cxnLst/>
              <a:rect l="0" t="0" r="0" b="0"/>
              <a:pathLst>
                <a:path w="5220" h="2674" extrusionOk="0">
                  <a:moveTo>
                    <a:pt x="2368" y="1"/>
                  </a:moveTo>
                  <a:lnTo>
                    <a:pt x="1350" y="103"/>
                  </a:lnTo>
                  <a:lnTo>
                    <a:pt x="179" y="561"/>
                  </a:lnTo>
                  <a:lnTo>
                    <a:pt x="0" y="663"/>
                  </a:lnTo>
                  <a:lnTo>
                    <a:pt x="102" y="866"/>
                  </a:lnTo>
                  <a:lnTo>
                    <a:pt x="917" y="1808"/>
                  </a:lnTo>
                  <a:lnTo>
                    <a:pt x="1757" y="2394"/>
                  </a:lnTo>
                  <a:lnTo>
                    <a:pt x="2292" y="2572"/>
                  </a:lnTo>
                  <a:lnTo>
                    <a:pt x="2826" y="2674"/>
                  </a:lnTo>
                  <a:lnTo>
                    <a:pt x="3845" y="2547"/>
                  </a:lnTo>
                  <a:lnTo>
                    <a:pt x="5016" y="2114"/>
                  </a:lnTo>
                  <a:lnTo>
                    <a:pt x="5219" y="1987"/>
                  </a:lnTo>
                  <a:lnTo>
                    <a:pt x="5092" y="1808"/>
                  </a:lnTo>
                  <a:lnTo>
                    <a:pt x="4277" y="866"/>
                  </a:lnTo>
                  <a:lnTo>
                    <a:pt x="3437" y="281"/>
                  </a:lnTo>
                  <a:lnTo>
                    <a:pt x="2903" y="103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4471925" y="243867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1"/>
                  </a:moveTo>
                  <a:lnTo>
                    <a:pt x="331" y="26"/>
                  </a:lnTo>
                  <a:lnTo>
                    <a:pt x="26" y="332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31" y="1044"/>
                  </a:lnTo>
                  <a:lnTo>
                    <a:pt x="535" y="1070"/>
                  </a:lnTo>
                  <a:lnTo>
                    <a:pt x="739" y="1044"/>
                  </a:lnTo>
                  <a:lnTo>
                    <a:pt x="1044" y="739"/>
                  </a:lnTo>
                  <a:lnTo>
                    <a:pt x="1069" y="535"/>
                  </a:lnTo>
                  <a:lnTo>
                    <a:pt x="1044" y="332"/>
                  </a:lnTo>
                  <a:lnTo>
                    <a:pt x="739" y="26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4837900" y="2445050"/>
              <a:ext cx="26750" cy="26125"/>
            </a:xfrm>
            <a:custGeom>
              <a:avLst/>
              <a:gdLst/>
              <a:ahLst/>
              <a:cxnLst/>
              <a:rect l="0" t="0" r="0" b="0"/>
              <a:pathLst>
                <a:path w="1070" h="1045" extrusionOk="0">
                  <a:moveTo>
                    <a:pt x="535" y="0"/>
                  </a:moveTo>
                  <a:lnTo>
                    <a:pt x="331" y="26"/>
                  </a:lnTo>
                  <a:lnTo>
                    <a:pt x="25" y="306"/>
                  </a:lnTo>
                  <a:lnTo>
                    <a:pt x="0" y="509"/>
                  </a:lnTo>
                  <a:lnTo>
                    <a:pt x="25" y="739"/>
                  </a:lnTo>
                  <a:lnTo>
                    <a:pt x="331" y="1019"/>
                  </a:lnTo>
                  <a:lnTo>
                    <a:pt x="535" y="1044"/>
                  </a:lnTo>
                  <a:lnTo>
                    <a:pt x="738" y="1019"/>
                  </a:lnTo>
                  <a:lnTo>
                    <a:pt x="1044" y="739"/>
                  </a:lnTo>
                  <a:lnTo>
                    <a:pt x="1069" y="509"/>
                  </a:lnTo>
                  <a:lnTo>
                    <a:pt x="1044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443117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6" y="26"/>
                  </a:lnTo>
                  <a:lnTo>
                    <a:pt x="586" y="229"/>
                  </a:lnTo>
                  <a:lnTo>
                    <a:pt x="230" y="586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39"/>
                  </a:lnTo>
                  <a:lnTo>
                    <a:pt x="586" y="2521"/>
                  </a:lnTo>
                  <a:lnTo>
                    <a:pt x="1096" y="2724"/>
                  </a:lnTo>
                  <a:lnTo>
                    <a:pt x="1350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20" y="2521"/>
                  </a:lnTo>
                  <a:lnTo>
                    <a:pt x="5602" y="2139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586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4791425" y="2522700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2" y="229"/>
                  </a:lnTo>
                  <a:lnTo>
                    <a:pt x="230" y="586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39"/>
                  </a:lnTo>
                  <a:lnTo>
                    <a:pt x="612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81" y="2750"/>
                  </a:lnTo>
                  <a:lnTo>
                    <a:pt x="4761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4448375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201" y="663"/>
                  </a:lnTo>
                  <a:lnTo>
                    <a:pt x="3666" y="332"/>
                  </a:lnTo>
                  <a:lnTo>
                    <a:pt x="2826" y="1"/>
                  </a:lnTo>
                  <a:lnTo>
                    <a:pt x="1630" y="1"/>
                  </a:lnTo>
                  <a:lnTo>
                    <a:pt x="764" y="332"/>
                  </a:lnTo>
                  <a:lnTo>
                    <a:pt x="255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4809250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176" y="663"/>
                  </a:lnTo>
                  <a:lnTo>
                    <a:pt x="3666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32"/>
                  </a:lnTo>
                  <a:lnTo>
                    <a:pt x="230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4622125" y="2646800"/>
              <a:ext cx="124125" cy="36300"/>
            </a:xfrm>
            <a:custGeom>
              <a:avLst/>
              <a:gdLst/>
              <a:ahLst/>
              <a:cxnLst/>
              <a:rect l="0" t="0" r="0" b="0"/>
              <a:pathLst>
                <a:path w="4965" h="1452" fill="none" extrusionOk="0">
                  <a:moveTo>
                    <a:pt x="0" y="1"/>
                  </a:moveTo>
                  <a:lnTo>
                    <a:pt x="153" y="306"/>
                  </a:lnTo>
                  <a:lnTo>
                    <a:pt x="637" y="841"/>
                  </a:lnTo>
                  <a:lnTo>
                    <a:pt x="1273" y="1223"/>
                  </a:lnTo>
                  <a:lnTo>
                    <a:pt x="2063" y="1426"/>
                  </a:lnTo>
                  <a:lnTo>
                    <a:pt x="2495" y="1452"/>
                  </a:lnTo>
                  <a:lnTo>
                    <a:pt x="2903" y="1426"/>
                  </a:lnTo>
                  <a:lnTo>
                    <a:pt x="3692" y="1223"/>
                  </a:lnTo>
                  <a:lnTo>
                    <a:pt x="4328" y="841"/>
                  </a:lnTo>
                  <a:lnTo>
                    <a:pt x="4812" y="332"/>
                  </a:lnTo>
                  <a:lnTo>
                    <a:pt x="4965" y="26"/>
                  </a:lnTo>
                </a:path>
              </a:pathLst>
            </a:custGeom>
            <a:noFill/>
            <a:ln w="21000" cap="rnd" cmpd="sng">
              <a:solidFill>
                <a:srgbClr val="E1575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4288625" y="1879850"/>
              <a:ext cx="791775" cy="541675"/>
            </a:xfrm>
            <a:custGeom>
              <a:avLst/>
              <a:gdLst/>
              <a:ahLst/>
              <a:cxnLst/>
              <a:rect l="0" t="0" r="0" b="0"/>
              <a:pathLst>
                <a:path w="31671" h="21667" extrusionOk="0">
                  <a:moveTo>
                    <a:pt x="15021" y="1"/>
                  </a:moveTo>
                  <a:lnTo>
                    <a:pt x="13417" y="154"/>
                  </a:lnTo>
                  <a:lnTo>
                    <a:pt x="11889" y="485"/>
                  </a:lnTo>
                  <a:lnTo>
                    <a:pt x="10387" y="943"/>
                  </a:lnTo>
                  <a:lnTo>
                    <a:pt x="8987" y="1554"/>
                  </a:lnTo>
                  <a:lnTo>
                    <a:pt x="7638" y="2267"/>
                  </a:lnTo>
                  <a:lnTo>
                    <a:pt x="6365" y="3132"/>
                  </a:lnTo>
                  <a:lnTo>
                    <a:pt x="5194" y="4100"/>
                  </a:lnTo>
                  <a:lnTo>
                    <a:pt x="4124" y="5169"/>
                  </a:lnTo>
                  <a:lnTo>
                    <a:pt x="3157" y="6340"/>
                  </a:lnTo>
                  <a:lnTo>
                    <a:pt x="2291" y="7613"/>
                  </a:lnTo>
                  <a:lnTo>
                    <a:pt x="1553" y="8962"/>
                  </a:lnTo>
                  <a:lnTo>
                    <a:pt x="967" y="10388"/>
                  </a:lnTo>
                  <a:lnTo>
                    <a:pt x="509" y="11865"/>
                  </a:lnTo>
                  <a:lnTo>
                    <a:pt x="178" y="13418"/>
                  </a:lnTo>
                  <a:lnTo>
                    <a:pt x="26" y="14996"/>
                  </a:lnTo>
                  <a:lnTo>
                    <a:pt x="0" y="15811"/>
                  </a:lnTo>
                  <a:lnTo>
                    <a:pt x="0" y="21463"/>
                  </a:lnTo>
                  <a:lnTo>
                    <a:pt x="356" y="21513"/>
                  </a:lnTo>
                  <a:lnTo>
                    <a:pt x="1146" y="21437"/>
                  </a:lnTo>
                  <a:lnTo>
                    <a:pt x="2037" y="21132"/>
                  </a:lnTo>
                  <a:lnTo>
                    <a:pt x="2953" y="20673"/>
                  </a:lnTo>
                  <a:lnTo>
                    <a:pt x="4303" y="19757"/>
                  </a:lnTo>
                  <a:lnTo>
                    <a:pt x="5856" y="18306"/>
                  </a:lnTo>
                  <a:lnTo>
                    <a:pt x="6416" y="17593"/>
                  </a:lnTo>
                  <a:lnTo>
                    <a:pt x="6874" y="10515"/>
                  </a:lnTo>
                  <a:lnTo>
                    <a:pt x="10820" y="16727"/>
                  </a:lnTo>
                  <a:lnTo>
                    <a:pt x="11431" y="17160"/>
                  </a:lnTo>
                  <a:lnTo>
                    <a:pt x="13391" y="18077"/>
                  </a:lnTo>
                  <a:lnTo>
                    <a:pt x="16065" y="19019"/>
                  </a:lnTo>
                  <a:lnTo>
                    <a:pt x="19171" y="19910"/>
                  </a:lnTo>
                  <a:lnTo>
                    <a:pt x="22455" y="20699"/>
                  </a:lnTo>
                  <a:lnTo>
                    <a:pt x="25663" y="21284"/>
                  </a:lnTo>
                  <a:lnTo>
                    <a:pt x="28539" y="21641"/>
                  </a:lnTo>
                  <a:lnTo>
                    <a:pt x="30856" y="21666"/>
                  </a:lnTo>
                  <a:lnTo>
                    <a:pt x="31671" y="21513"/>
                  </a:lnTo>
                  <a:lnTo>
                    <a:pt x="31671" y="15811"/>
                  </a:lnTo>
                  <a:lnTo>
                    <a:pt x="31645" y="14996"/>
                  </a:lnTo>
                  <a:lnTo>
                    <a:pt x="31493" y="13418"/>
                  </a:lnTo>
                  <a:lnTo>
                    <a:pt x="31162" y="11865"/>
                  </a:lnTo>
                  <a:lnTo>
                    <a:pt x="30703" y="10388"/>
                  </a:lnTo>
                  <a:lnTo>
                    <a:pt x="30118" y="8962"/>
                  </a:lnTo>
                  <a:lnTo>
                    <a:pt x="29380" y="7613"/>
                  </a:lnTo>
                  <a:lnTo>
                    <a:pt x="28514" y="6340"/>
                  </a:lnTo>
                  <a:lnTo>
                    <a:pt x="27547" y="5169"/>
                  </a:lnTo>
                  <a:lnTo>
                    <a:pt x="26477" y="4100"/>
                  </a:lnTo>
                  <a:lnTo>
                    <a:pt x="25306" y="3132"/>
                  </a:lnTo>
                  <a:lnTo>
                    <a:pt x="24033" y="2267"/>
                  </a:lnTo>
                  <a:lnTo>
                    <a:pt x="22709" y="1554"/>
                  </a:lnTo>
                  <a:lnTo>
                    <a:pt x="21284" y="943"/>
                  </a:lnTo>
                  <a:lnTo>
                    <a:pt x="19782" y="485"/>
                  </a:lnTo>
                  <a:lnTo>
                    <a:pt x="18254" y="154"/>
                  </a:lnTo>
                  <a:lnTo>
                    <a:pt x="16650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5205775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6" y="1"/>
                  </a:moveTo>
                  <a:lnTo>
                    <a:pt x="8784" y="102"/>
                  </a:lnTo>
                  <a:lnTo>
                    <a:pt x="8427" y="357"/>
                  </a:lnTo>
                  <a:lnTo>
                    <a:pt x="8173" y="764"/>
                  </a:lnTo>
                  <a:lnTo>
                    <a:pt x="8096" y="993"/>
                  </a:lnTo>
                  <a:lnTo>
                    <a:pt x="6339" y="8529"/>
                  </a:lnTo>
                  <a:lnTo>
                    <a:pt x="6034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823" y="306"/>
                  </a:lnTo>
                  <a:lnTo>
                    <a:pt x="6594" y="255"/>
                  </a:lnTo>
                  <a:lnTo>
                    <a:pt x="6187" y="357"/>
                  </a:lnTo>
                  <a:lnTo>
                    <a:pt x="5830" y="637"/>
                  </a:lnTo>
                  <a:lnTo>
                    <a:pt x="5550" y="1019"/>
                  </a:lnTo>
                  <a:lnTo>
                    <a:pt x="5474" y="1273"/>
                  </a:lnTo>
                  <a:lnTo>
                    <a:pt x="3386" y="10439"/>
                  </a:lnTo>
                  <a:lnTo>
                    <a:pt x="3132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30" y="6594"/>
                  </a:lnTo>
                  <a:lnTo>
                    <a:pt x="968" y="6111"/>
                  </a:lnTo>
                  <a:lnTo>
                    <a:pt x="382" y="6034"/>
                  </a:lnTo>
                  <a:lnTo>
                    <a:pt x="331" y="6060"/>
                  </a:lnTo>
                  <a:lnTo>
                    <a:pt x="153" y="6136"/>
                  </a:lnTo>
                  <a:lnTo>
                    <a:pt x="0" y="6442"/>
                  </a:lnTo>
                  <a:lnTo>
                    <a:pt x="0" y="6951"/>
                  </a:lnTo>
                  <a:lnTo>
                    <a:pt x="26" y="7078"/>
                  </a:lnTo>
                  <a:lnTo>
                    <a:pt x="560" y="10006"/>
                  </a:lnTo>
                  <a:lnTo>
                    <a:pt x="1146" y="13494"/>
                  </a:lnTo>
                  <a:lnTo>
                    <a:pt x="1222" y="13901"/>
                  </a:lnTo>
                  <a:lnTo>
                    <a:pt x="1426" y="14563"/>
                  </a:lnTo>
                  <a:lnTo>
                    <a:pt x="1910" y="15327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784" y="23448"/>
                  </a:lnTo>
                  <a:lnTo>
                    <a:pt x="10158" y="17694"/>
                  </a:lnTo>
                  <a:lnTo>
                    <a:pt x="10286" y="17694"/>
                  </a:lnTo>
                  <a:lnTo>
                    <a:pt x="10693" y="17618"/>
                  </a:lnTo>
                  <a:lnTo>
                    <a:pt x="11202" y="17338"/>
                  </a:lnTo>
                  <a:lnTo>
                    <a:pt x="11635" y="16803"/>
                  </a:lnTo>
                  <a:lnTo>
                    <a:pt x="11762" y="16396"/>
                  </a:lnTo>
                  <a:lnTo>
                    <a:pt x="12093" y="14970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8"/>
                  </a:lnTo>
                  <a:lnTo>
                    <a:pt x="14232" y="5652"/>
                  </a:lnTo>
                  <a:lnTo>
                    <a:pt x="14283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3" y="4354"/>
                  </a:lnTo>
                  <a:lnTo>
                    <a:pt x="13519" y="4303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609"/>
                  </a:lnTo>
                  <a:lnTo>
                    <a:pt x="12348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1" y="9573"/>
                  </a:lnTo>
                  <a:lnTo>
                    <a:pt x="12322" y="3285"/>
                  </a:lnTo>
                  <a:lnTo>
                    <a:pt x="12373" y="3030"/>
                  </a:lnTo>
                  <a:lnTo>
                    <a:pt x="12297" y="2572"/>
                  </a:lnTo>
                  <a:lnTo>
                    <a:pt x="12093" y="2165"/>
                  </a:lnTo>
                  <a:lnTo>
                    <a:pt x="11762" y="1884"/>
                  </a:lnTo>
                  <a:lnTo>
                    <a:pt x="11559" y="1834"/>
                  </a:lnTo>
                  <a:lnTo>
                    <a:pt x="11329" y="1783"/>
                  </a:lnTo>
                  <a:lnTo>
                    <a:pt x="10922" y="1884"/>
                  </a:lnTo>
                  <a:lnTo>
                    <a:pt x="10540" y="2165"/>
                  </a:lnTo>
                  <a:lnTo>
                    <a:pt x="10286" y="2546"/>
                  </a:lnTo>
                  <a:lnTo>
                    <a:pt x="10209" y="2801"/>
                  </a:lnTo>
                  <a:lnTo>
                    <a:pt x="8758" y="9089"/>
                  </a:lnTo>
                  <a:lnTo>
                    <a:pt x="8453" y="9013"/>
                  </a:lnTo>
                  <a:lnTo>
                    <a:pt x="10184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24" y="102"/>
                  </a:lnTo>
                  <a:lnTo>
                    <a:pt x="9420" y="26"/>
                  </a:lnTo>
                  <a:lnTo>
                    <a:pt x="9216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5289775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5322875" y="2659525"/>
              <a:ext cx="191600" cy="55400"/>
            </a:xfrm>
            <a:custGeom>
              <a:avLst/>
              <a:gdLst/>
              <a:ahLst/>
              <a:cxnLst/>
              <a:rect l="0" t="0" r="0" b="0"/>
              <a:pathLst>
                <a:path w="7664" h="2216" extrusionOk="0">
                  <a:moveTo>
                    <a:pt x="128" y="1"/>
                  </a:moveTo>
                  <a:lnTo>
                    <a:pt x="1" y="485"/>
                  </a:lnTo>
                  <a:lnTo>
                    <a:pt x="7536" y="2216"/>
                  </a:lnTo>
                  <a:lnTo>
                    <a:pt x="7664" y="1732"/>
                  </a:lnTo>
                  <a:lnTo>
                    <a:pt x="6569" y="1503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9" y="841"/>
                  </a:lnTo>
                  <a:lnTo>
                    <a:pt x="1681" y="357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5290425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51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04" y="306"/>
                  </a:lnTo>
                  <a:lnTo>
                    <a:pt x="1120" y="637"/>
                  </a:lnTo>
                  <a:lnTo>
                    <a:pt x="1833" y="1044"/>
                  </a:lnTo>
                  <a:lnTo>
                    <a:pt x="2597" y="1680"/>
                  </a:lnTo>
                  <a:lnTo>
                    <a:pt x="3234" y="2571"/>
                  </a:lnTo>
                  <a:lnTo>
                    <a:pt x="3717" y="3794"/>
                  </a:lnTo>
                  <a:lnTo>
                    <a:pt x="3870" y="5372"/>
                  </a:lnTo>
                  <a:lnTo>
                    <a:pt x="3794" y="6314"/>
                  </a:lnTo>
                  <a:lnTo>
                    <a:pt x="4099" y="6390"/>
                  </a:lnTo>
                  <a:lnTo>
                    <a:pt x="4125" y="6212"/>
                  </a:lnTo>
                  <a:lnTo>
                    <a:pt x="4226" y="5117"/>
                  </a:lnTo>
                  <a:lnTo>
                    <a:pt x="4150" y="4124"/>
                  </a:lnTo>
                  <a:lnTo>
                    <a:pt x="3895" y="3030"/>
                  </a:lnTo>
                  <a:lnTo>
                    <a:pt x="3335" y="1935"/>
                  </a:lnTo>
                  <a:lnTo>
                    <a:pt x="2393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5268150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5228050" y="2910950"/>
              <a:ext cx="238050" cy="100575"/>
            </a:xfrm>
            <a:custGeom>
              <a:avLst/>
              <a:gdLst/>
              <a:ahLst/>
              <a:cxnLst/>
              <a:rect l="0" t="0" r="0" b="0"/>
              <a:pathLst>
                <a:path w="9522" h="4023" extrusionOk="0">
                  <a:moveTo>
                    <a:pt x="459" y="0"/>
                  </a:moveTo>
                  <a:lnTo>
                    <a:pt x="0" y="1909"/>
                  </a:lnTo>
                  <a:lnTo>
                    <a:pt x="9089" y="4023"/>
                  </a:lnTo>
                  <a:lnTo>
                    <a:pt x="9522" y="2088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CFE6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5206400" y="2948500"/>
              <a:ext cx="250800" cy="105675"/>
            </a:xfrm>
            <a:custGeom>
              <a:avLst/>
              <a:gdLst/>
              <a:ahLst/>
              <a:cxnLst/>
              <a:rect l="0" t="0" r="0" b="0"/>
              <a:pathLst>
                <a:path w="10032" h="4227" extrusionOk="0">
                  <a:moveTo>
                    <a:pt x="968" y="0"/>
                  </a:moveTo>
                  <a:lnTo>
                    <a:pt x="1" y="4226"/>
                  </a:lnTo>
                  <a:lnTo>
                    <a:pt x="9548" y="4226"/>
                  </a:lnTo>
                  <a:lnTo>
                    <a:pt x="10031" y="2088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7DC72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41319"/>
            <a:ext cx="5969100" cy="744900"/>
          </a:xfrm>
        </p:spPr>
        <p:txBody>
          <a:bodyPr/>
          <a:lstStyle/>
          <a:p>
            <a:r>
              <a:rPr lang="en-US" dirty="0"/>
              <a:t>How do we work</a:t>
            </a:r>
          </a:p>
        </p:txBody>
      </p:sp>
      <p:pic>
        <p:nvPicPr>
          <p:cNvPr id="4100" name="Picture 4" descr="תוצאת תמונה עבור ‪trello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41" y="1367085"/>
            <a:ext cx="6910617" cy="212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תוצאת תמונה עבור ‪github‬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33" y="1324299"/>
            <a:ext cx="67151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" name="Shape 849"/>
          <p:cNvGrpSpPr/>
          <p:nvPr/>
        </p:nvGrpSpPr>
        <p:grpSpPr>
          <a:xfrm flipH="1">
            <a:off x="7488533" y="3754514"/>
            <a:ext cx="1655476" cy="1388991"/>
            <a:chOff x="4163225" y="1879850"/>
            <a:chExt cx="1399625" cy="1174325"/>
          </a:xfrm>
        </p:grpSpPr>
        <p:sp>
          <p:nvSpPr>
            <p:cNvPr id="850" name="Shape 850"/>
            <p:cNvSpPr/>
            <p:nvPr/>
          </p:nvSpPr>
          <p:spPr>
            <a:xfrm>
              <a:off x="4288625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64" y="26"/>
                  </a:lnTo>
                  <a:lnTo>
                    <a:pt x="1171" y="433"/>
                  </a:lnTo>
                  <a:lnTo>
                    <a:pt x="433" y="1197"/>
                  </a:lnTo>
                  <a:lnTo>
                    <a:pt x="26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26" y="5448"/>
                  </a:lnTo>
                  <a:lnTo>
                    <a:pt x="433" y="6441"/>
                  </a:lnTo>
                  <a:lnTo>
                    <a:pt x="1171" y="7180"/>
                  </a:lnTo>
                  <a:lnTo>
                    <a:pt x="2164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50116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0" y="0"/>
                  </a:moveTo>
                  <a:lnTo>
                    <a:pt x="0" y="7638"/>
                  </a:lnTo>
                  <a:lnTo>
                    <a:pt x="560" y="7587"/>
                  </a:lnTo>
                  <a:lnTo>
                    <a:pt x="1553" y="7180"/>
                  </a:lnTo>
                  <a:lnTo>
                    <a:pt x="2292" y="6441"/>
                  </a:lnTo>
                  <a:lnTo>
                    <a:pt x="2699" y="5448"/>
                  </a:lnTo>
                  <a:lnTo>
                    <a:pt x="2724" y="4914"/>
                  </a:lnTo>
                  <a:lnTo>
                    <a:pt x="2724" y="2724"/>
                  </a:lnTo>
                  <a:lnTo>
                    <a:pt x="2699" y="2164"/>
                  </a:lnTo>
                  <a:lnTo>
                    <a:pt x="2292" y="1197"/>
                  </a:lnTo>
                  <a:lnTo>
                    <a:pt x="1553" y="433"/>
                  </a:lnTo>
                  <a:lnTo>
                    <a:pt x="56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4579475" y="2740375"/>
              <a:ext cx="210075" cy="263525"/>
            </a:xfrm>
            <a:custGeom>
              <a:avLst/>
              <a:gdLst/>
              <a:ahLst/>
              <a:cxnLst/>
              <a:rect l="0" t="0" r="0" b="0"/>
              <a:pathLst>
                <a:path w="8403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02" y="10540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4333800" y="1924400"/>
              <a:ext cx="700775" cy="875825"/>
            </a:xfrm>
            <a:custGeom>
              <a:avLst/>
              <a:gdLst/>
              <a:ahLst/>
              <a:cxnLst/>
              <a:rect l="0" t="0" r="0" b="0"/>
              <a:pathLst>
                <a:path w="28031" h="35033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1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583" y="3642"/>
                  </a:lnTo>
                  <a:lnTo>
                    <a:pt x="3641" y="4609"/>
                  </a:lnTo>
                  <a:lnTo>
                    <a:pt x="2776" y="5653"/>
                  </a:lnTo>
                  <a:lnTo>
                    <a:pt x="2012" y="6773"/>
                  </a:lnTo>
                  <a:lnTo>
                    <a:pt x="1375" y="7944"/>
                  </a:lnTo>
                  <a:lnTo>
                    <a:pt x="841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1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1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41" y="25842"/>
                  </a:lnTo>
                  <a:lnTo>
                    <a:pt x="1375" y="27089"/>
                  </a:lnTo>
                  <a:lnTo>
                    <a:pt x="2012" y="28286"/>
                  </a:lnTo>
                  <a:lnTo>
                    <a:pt x="2776" y="29406"/>
                  </a:lnTo>
                  <a:lnTo>
                    <a:pt x="3641" y="30450"/>
                  </a:lnTo>
                  <a:lnTo>
                    <a:pt x="4583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1" y="35032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8" y="33657"/>
                  </a:lnTo>
                  <a:lnTo>
                    <a:pt x="21284" y="33021"/>
                  </a:lnTo>
                  <a:lnTo>
                    <a:pt x="22404" y="32257"/>
                  </a:lnTo>
                  <a:lnTo>
                    <a:pt x="23448" y="31392"/>
                  </a:lnTo>
                  <a:lnTo>
                    <a:pt x="24390" y="30450"/>
                  </a:lnTo>
                  <a:lnTo>
                    <a:pt x="25256" y="29406"/>
                  </a:lnTo>
                  <a:lnTo>
                    <a:pt x="26020" y="28286"/>
                  </a:lnTo>
                  <a:lnTo>
                    <a:pt x="26656" y="27089"/>
                  </a:lnTo>
                  <a:lnTo>
                    <a:pt x="27191" y="25842"/>
                  </a:lnTo>
                  <a:lnTo>
                    <a:pt x="27598" y="24518"/>
                  </a:lnTo>
                  <a:lnTo>
                    <a:pt x="27878" y="23143"/>
                  </a:lnTo>
                  <a:lnTo>
                    <a:pt x="28031" y="21743"/>
                  </a:lnTo>
                  <a:lnTo>
                    <a:pt x="28031" y="21004"/>
                  </a:lnTo>
                  <a:lnTo>
                    <a:pt x="28031" y="14029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41"/>
                  </a:lnTo>
                  <a:lnTo>
                    <a:pt x="27191" y="9217"/>
                  </a:lnTo>
                  <a:lnTo>
                    <a:pt x="26656" y="7944"/>
                  </a:lnTo>
                  <a:lnTo>
                    <a:pt x="26020" y="6773"/>
                  </a:lnTo>
                  <a:lnTo>
                    <a:pt x="25256" y="5653"/>
                  </a:lnTo>
                  <a:lnTo>
                    <a:pt x="24390" y="4609"/>
                  </a:lnTo>
                  <a:lnTo>
                    <a:pt x="23448" y="3642"/>
                  </a:lnTo>
                  <a:lnTo>
                    <a:pt x="22404" y="2801"/>
                  </a:lnTo>
                  <a:lnTo>
                    <a:pt x="21284" y="2038"/>
                  </a:lnTo>
                  <a:lnTo>
                    <a:pt x="20088" y="1401"/>
                  </a:lnTo>
                  <a:lnTo>
                    <a:pt x="18840" y="867"/>
                  </a:lnTo>
                  <a:lnTo>
                    <a:pt x="17516" y="459"/>
                  </a:lnTo>
                  <a:lnTo>
                    <a:pt x="16167" y="179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54" name="Shape 854"/>
            <p:cNvSpPr/>
            <p:nvPr/>
          </p:nvSpPr>
          <p:spPr>
            <a:xfrm>
              <a:off x="4163225" y="2844100"/>
              <a:ext cx="1041925" cy="210075"/>
            </a:xfrm>
            <a:custGeom>
              <a:avLst/>
              <a:gdLst/>
              <a:ahLst/>
              <a:cxnLst/>
              <a:rect l="0" t="0" r="0" b="0"/>
              <a:pathLst>
                <a:path w="41677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7" y="179"/>
                  </a:lnTo>
                  <a:lnTo>
                    <a:pt x="9115" y="485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6"/>
                  </a:lnTo>
                  <a:lnTo>
                    <a:pt x="1" y="8402"/>
                  </a:lnTo>
                  <a:lnTo>
                    <a:pt x="41677" y="8402"/>
                  </a:lnTo>
                  <a:lnTo>
                    <a:pt x="41142" y="7486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1" y="3005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3" y="485"/>
                  </a:lnTo>
                  <a:lnTo>
                    <a:pt x="30500" y="179"/>
                  </a:lnTo>
                  <a:lnTo>
                    <a:pt x="29380" y="154"/>
                  </a:lnTo>
                  <a:lnTo>
                    <a:pt x="25052" y="1"/>
                  </a:lnTo>
                  <a:lnTo>
                    <a:pt x="25027" y="434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5" y="3260"/>
                  </a:lnTo>
                  <a:lnTo>
                    <a:pt x="22863" y="3718"/>
                  </a:lnTo>
                  <a:lnTo>
                    <a:pt x="22099" y="4023"/>
                  </a:lnTo>
                  <a:lnTo>
                    <a:pt x="21284" y="4202"/>
                  </a:lnTo>
                  <a:lnTo>
                    <a:pt x="20419" y="4202"/>
                  </a:lnTo>
                  <a:lnTo>
                    <a:pt x="19579" y="4023"/>
                  </a:lnTo>
                  <a:lnTo>
                    <a:pt x="18840" y="3718"/>
                  </a:lnTo>
                  <a:lnTo>
                    <a:pt x="18153" y="3260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7DC72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4540025" y="2844100"/>
              <a:ext cx="288350" cy="149600"/>
            </a:xfrm>
            <a:custGeom>
              <a:avLst/>
              <a:gdLst/>
              <a:ahLst/>
              <a:cxnLst/>
              <a:rect l="0" t="0" r="0" b="0"/>
              <a:pathLst>
                <a:path w="11534" h="5984" extrusionOk="0">
                  <a:moveTo>
                    <a:pt x="1553" y="1"/>
                  </a:moveTo>
                  <a:lnTo>
                    <a:pt x="0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1"/>
                  </a:lnTo>
                  <a:lnTo>
                    <a:pt x="2088" y="4660"/>
                  </a:lnTo>
                  <a:lnTo>
                    <a:pt x="3004" y="5296"/>
                  </a:lnTo>
                  <a:lnTo>
                    <a:pt x="4048" y="5729"/>
                  </a:lnTo>
                  <a:lnTo>
                    <a:pt x="5168" y="5958"/>
                  </a:lnTo>
                  <a:lnTo>
                    <a:pt x="5779" y="5984"/>
                  </a:lnTo>
                  <a:lnTo>
                    <a:pt x="6365" y="5958"/>
                  </a:lnTo>
                  <a:lnTo>
                    <a:pt x="7485" y="5729"/>
                  </a:lnTo>
                  <a:lnTo>
                    <a:pt x="8529" y="5296"/>
                  </a:lnTo>
                  <a:lnTo>
                    <a:pt x="9446" y="4660"/>
                  </a:lnTo>
                  <a:lnTo>
                    <a:pt x="10235" y="3871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205"/>
                  </a:lnTo>
                  <a:lnTo>
                    <a:pt x="11533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55" y="434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3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2" y="4202"/>
                  </a:lnTo>
                  <a:lnTo>
                    <a:pt x="5347" y="4202"/>
                  </a:lnTo>
                  <a:lnTo>
                    <a:pt x="4507" y="4023"/>
                  </a:lnTo>
                  <a:lnTo>
                    <a:pt x="3768" y="3718"/>
                  </a:lnTo>
                  <a:lnTo>
                    <a:pt x="3081" y="3260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4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CFE6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4632300" y="2459675"/>
              <a:ext cx="99950" cy="119700"/>
            </a:xfrm>
            <a:custGeom>
              <a:avLst/>
              <a:gdLst/>
              <a:ahLst/>
              <a:cxnLst/>
              <a:rect l="0" t="0" r="0" b="0"/>
              <a:pathLst>
                <a:path w="3998" h="4788" extrusionOk="0">
                  <a:moveTo>
                    <a:pt x="1885" y="1"/>
                  </a:moveTo>
                  <a:lnTo>
                    <a:pt x="1656" y="306"/>
                  </a:lnTo>
                  <a:lnTo>
                    <a:pt x="157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85" y="4558"/>
                  </a:lnTo>
                  <a:lnTo>
                    <a:pt x="1503" y="4787"/>
                  </a:lnTo>
                  <a:lnTo>
                    <a:pt x="2521" y="4787"/>
                  </a:lnTo>
                  <a:lnTo>
                    <a:pt x="3514" y="4558"/>
                  </a:lnTo>
                  <a:lnTo>
                    <a:pt x="3998" y="4354"/>
                  </a:lnTo>
                  <a:lnTo>
                    <a:pt x="3998" y="4303"/>
                  </a:lnTo>
                  <a:lnTo>
                    <a:pt x="3998" y="4252"/>
                  </a:lnTo>
                  <a:lnTo>
                    <a:pt x="2445" y="586"/>
                  </a:lnTo>
                  <a:lnTo>
                    <a:pt x="2343" y="306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rgbClr val="FEEB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4632300" y="2568525"/>
              <a:ext cx="99950" cy="38200"/>
            </a:xfrm>
            <a:custGeom>
              <a:avLst/>
              <a:gdLst/>
              <a:ahLst/>
              <a:cxnLst/>
              <a:rect l="0" t="0" r="0" b="0"/>
              <a:pathLst>
                <a:path w="3998" h="1528" extrusionOk="0">
                  <a:moveTo>
                    <a:pt x="1" y="0"/>
                  </a:moveTo>
                  <a:lnTo>
                    <a:pt x="1" y="306"/>
                  </a:lnTo>
                  <a:lnTo>
                    <a:pt x="357" y="840"/>
                  </a:lnTo>
                  <a:lnTo>
                    <a:pt x="917" y="1273"/>
                  </a:lnTo>
                  <a:lnTo>
                    <a:pt x="1579" y="1502"/>
                  </a:lnTo>
                  <a:lnTo>
                    <a:pt x="1834" y="1528"/>
                  </a:lnTo>
                  <a:lnTo>
                    <a:pt x="2165" y="1528"/>
                  </a:lnTo>
                  <a:lnTo>
                    <a:pt x="2445" y="1502"/>
                  </a:lnTo>
                  <a:lnTo>
                    <a:pt x="3081" y="1273"/>
                  </a:lnTo>
                  <a:lnTo>
                    <a:pt x="3667" y="840"/>
                  </a:lnTo>
                  <a:lnTo>
                    <a:pt x="3998" y="306"/>
                  </a:lnTo>
                  <a:lnTo>
                    <a:pt x="3998" y="0"/>
                  </a:lnTo>
                  <a:lnTo>
                    <a:pt x="3514" y="204"/>
                  </a:lnTo>
                  <a:lnTo>
                    <a:pt x="2521" y="433"/>
                  </a:lnTo>
                  <a:lnTo>
                    <a:pt x="1503" y="433"/>
                  </a:lnTo>
                  <a:lnTo>
                    <a:pt x="485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4799700" y="2429125"/>
              <a:ext cx="129875" cy="66850"/>
            </a:xfrm>
            <a:custGeom>
              <a:avLst/>
              <a:gdLst/>
              <a:ahLst/>
              <a:cxnLst/>
              <a:rect l="0" t="0" r="0" b="0"/>
              <a:pathLst>
                <a:path w="5195" h="2674" extrusionOk="0">
                  <a:moveTo>
                    <a:pt x="2826" y="1"/>
                  </a:moveTo>
                  <a:lnTo>
                    <a:pt x="2292" y="103"/>
                  </a:lnTo>
                  <a:lnTo>
                    <a:pt x="1757" y="281"/>
                  </a:lnTo>
                  <a:lnTo>
                    <a:pt x="917" y="866"/>
                  </a:lnTo>
                  <a:lnTo>
                    <a:pt x="102" y="1808"/>
                  </a:lnTo>
                  <a:lnTo>
                    <a:pt x="1" y="1987"/>
                  </a:lnTo>
                  <a:lnTo>
                    <a:pt x="179" y="2114"/>
                  </a:lnTo>
                  <a:lnTo>
                    <a:pt x="1350" y="2547"/>
                  </a:lnTo>
                  <a:lnTo>
                    <a:pt x="2368" y="2674"/>
                  </a:lnTo>
                  <a:lnTo>
                    <a:pt x="2903" y="2572"/>
                  </a:lnTo>
                  <a:lnTo>
                    <a:pt x="3437" y="2394"/>
                  </a:lnTo>
                  <a:lnTo>
                    <a:pt x="4278" y="1808"/>
                  </a:lnTo>
                  <a:lnTo>
                    <a:pt x="5092" y="866"/>
                  </a:lnTo>
                  <a:lnTo>
                    <a:pt x="5194" y="663"/>
                  </a:lnTo>
                  <a:lnTo>
                    <a:pt x="5016" y="561"/>
                  </a:lnTo>
                  <a:lnTo>
                    <a:pt x="3845" y="10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4438825" y="2429125"/>
              <a:ext cx="130500" cy="66850"/>
            </a:xfrm>
            <a:custGeom>
              <a:avLst/>
              <a:gdLst/>
              <a:ahLst/>
              <a:cxnLst/>
              <a:rect l="0" t="0" r="0" b="0"/>
              <a:pathLst>
                <a:path w="5220" h="2674" extrusionOk="0">
                  <a:moveTo>
                    <a:pt x="2368" y="1"/>
                  </a:moveTo>
                  <a:lnTo>
                    <a:pt x="1350" y="103"/>
                  </a:lnTo>
                  <a:lnTo>
                    <a:pt x="179" y="561"/>
                  </a:lnTo>
                  <a:lnTo>
                    <a:pt x="0" y="663"/>
                  </a:lnTo>
                  <a:lnTo>
                    <a:pt x="102" y="866"/>
                  </a:lnTo>
                  <a:lnTo>
                    <a:pt x="917" y="1808"/>
                  </a:lnTo>
                  <a:lnTo>
                    <a:pt x="1757" y="2394"/>
                  </a:lnTo>
                  <a:lnTo>
                    <a:pt x="2292" y="2572"/>
                  </a:lnTo>
                  <a:lnTo>
                    <a:pt x="2826" y="2674"/>
                  </a:lnTo>
                  <a:lnTo>
                    <a:pt x="3845" y="2547"/>
                  </a:lnTo>
                  <a:lnTo>
                    <a:pt x="5016" y="2114"/>
                  </a:lnTo>
                  <a:lnTo>
                    <a:pt x="5219" y="1987"/>
                  </a:lnTo>
                  <a:lnTo>
                    <a:pt x="5092" y="1808"/>
                  </a:lnTo>
                  <a:lnTo>
                    <a:pt x="4277" y="866"/>
                  </a:lnTo>
                  <a:lnTo>
                    <a:pt x="3437" y="281"/>
                  </a:lnTo>
                  <a:lnTo>
                    <a:pt x="2903" y="103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4471925" y="243867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1"/>
                  </a:moveTo>
                  <a:lnTo>
                    <a:pt x="331" y="26"/>
                  </a:lnTo>
                  <a:lnTo>
                    <a:pt x="26" y="332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31" y="1044"/>
                  </a:lnTo>
                  <a:lnTo>
                    <a:pt x="535" y="1070"/>
                  </a:lnTo>
                  <a:lnTo>
                    <a:pt x="739" y="1044"/>
                  </a:lnTo>
                  <a:lnTo>
                    <a:pt x="1044" y="739"/>
                  </a:lnTo>
                  <a:lnTo>
                    <a:pt x="1069" y="535"/>
                  </a:lnTo>
                  <a:lnTo>
                    <a:pt x="1044" y="332"/>
                  </a:lnTo>
                  <a:lnTo>
                    <a:pt x="739" y="26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4837900" y="2445050"/>
              <a:ext cx="26750" cy="26125"/>
            </a:xfrm>
            <a:custGeom>
              <a:avLst/>
              <a:gdLst/>
              <a:ahLst/>
              <a:cxnLst/>
              <a:rect l="0" t="0" r="0" b="0"/>
              <a:pathLst>
                <a:path w="1070" h="1045" extrusionOk="0">
                  <a:moveTo>
                    <a:pt x="535" y="0"/>
                  </a:moveTo>
                  <a:lnTo>
                    <a:pt x="331" y="26"/>
                  </a:lnTo>
                  <a:lnTo>
                    <a:pt x="25" y="306"/>
                  </a:lnTo>
                  <a:lnTo>
                    <a:pt x="0" y="509"/>
                  </a:lnTo>
                  <a:lnTo>
                    <a:pt x="25" y="739"/>
                  </a:lnTo>
                  <a:lnTo>
                    <a:pt x="331" y="1019"/>
                  </a:lnTo>
                  <a:lnTo>
                    <a:pt x="535" y="1044"/>
                  </a:lnTo>
                  <a:lnTo>
                    <a:pt x="738" y="1019"/>
                  </a:lnTo>
                  <a:lnTo>
                    <a:pt x="1044" y="739"/>
                  </a:lnTo>
                  <a:lnTo>
                    <a:pt x="1069" y="509"/>
                  </a:lnTo>
                  <a:lnTo>
                    <a:pt x="1044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443117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6" y="26"/>
                  </a:lnTo>
                  <a:lnTo>
                    <a:pt x="586" y="229"/>
                  </a:lnTo>
                  <a:lnTo>
                    <a:pt x="230" y="586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39"/>
                  </a:lnTo>
                  <a:lnTo>
                    <a:pt x="586" y="2521"/>
                  </a:lnTo>
                  <a:lnTo>
                    <a:pt x="1096" y="2724"/>
                  </a:lnTo>
                  <a:lnTo>
                    <a:pt x="1350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20" y="2521"/>
                  </a:lnTo>
                  <a:lnTo>
                    <a:pt x="5602" y="2139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586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4791425" y="2522700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2" y="229"/>
                  </a:lnTo>
                  <a:lnTo>
                    <a:pt x="230" y="586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39"/>
                  </a:lnTo>
                  <a:lnTo>
                    <a:pt x="612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81" y="2750"/>
                  </a:lnTo>
                  <a:lnTo>
                    <a:pt x="4761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4448375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201" y="663"/>
                  </a:lnTo>
                  <a:lnTo>
                    <a:pt x="3666" y="332"/>
                  </a:lnTo>
                  <a:lnTo>
                    <a:pt x="2826" y="1"/>
                  </a:lnTo>
                  <a:lnTo>
                    <a:pt x="1630" y="1"/>
                  </a:lnTo>
                  <a:lnTo>
                    <a:pt x="764" y="332"/>
                  </a:lnTo>
                  <a:lnTo>
                    <a:pt x="255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4809250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176" y="663"/>
                  </a:lnTo>
                  <a:lnTo>
                    <a:pt x="3666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32"/>
                  </a:lnTo>
                  <a:lnTo>
                    <a:pt x="230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4622125" y="2646800"/>
              <a:ext cx="124125" cy="36300"/>
            </a:xfrm>
            <a:custGeom>
              <a:avLst/>
              <a:gdLst/>
              <a:ahLst/>
              <a:cxnLst/>
              <a:rect l="0" t="0" r="0" b="0"/>
              <a:pathLst>
                <a:path w="4965" h="1452" fill="none" extrusionOk="0">
                  <a:moveTo>
                    <a:pt x="0" y="1"/>
                  </a:moveTo>
                  <a:lnTo>
                    <a:pt x="153" y="306"/>
                  </a:lnTo>
                  <a:lnTo>
                    <a:pt x="637" y="841"/>
                  </a:lnTo>
                  <a:lnTo>
                    <a:pt x="1273" y="1223"/>
                  </a:lnTo>
                  <a:lnTo>
                    <a:pt x="2063" y="1426"/>
                  </a:lnTo>
                  <a:lnTo>
                    <a:pt x="2495" y="1452"/>
                  </a:lnTo>
                  <a:lnTo>
                    <a:pt x="2903" y="1426"/>
                  </a:lnTo>
                  <a:lnTo>
                    <a:pt x="3692" y="1223"/>
                  </a:lnTo>
                  <a:lnTo>
                    <a:pt x="4328" y="841"/>
                  </a:lnTo>
                  <a:lnTo>
                    <a:pt x="4812" y="332"/>
                  </a:lnTo>
                  <a:lnTo>
                    <a:pt x="4965" y="26"/>
                  </a:lnTo>
                </a:path>
              </a:pathLst>
            </a:custGeom>
            <a:noFill/>
            <a:ln w="21000" cap="rnd" cmpd="sng">
              <a:solidFill>
                <a:srgbClr val="E1575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288625" y="1879850"/>
              <a:ext cx="791775" cy="541675"/>
            </a:xfrm>
            <a:custGeom>
              <a:avLst/>
              <a:gdLst/>
              <a:ahLst/>
              <a:cxnLst/>
              <a:rect l="0" t="0" r="0" b="0"/>
              <a:pathLst>
                <a:path w="31671" h="21667" extrusionOk="0">
                  <a:moveTo>
                    <a:pt x="15021" y="1"/>
                  </a:moveTo>
                  <a:lnTo>
                    <a:pt x="13417" y="154"/>
                  </a:lnTo>
                  <a:lnTo>
                    <a:pt x="11889" y="485"/>
                  </a:lnTo>
                  <a:lnTo>
                    <a:pt x="10387" y="943"/>
                  </a:lnTo>
                  <a:lnTo>
                    <a:pt x="8987" y="1554"/>
                  </a:lnTo>
                  <a:lnTo>
                    <a:pt x="7638" y="2267"/>
                  </a:lnTo>
                  <a:lnTo>
                    <a:pt x="6365" y="3132"/>
                  </a:lnTo>
                  <a:lnTo>
                    <a:pt x="5194" y="4100"/>
                  </a:lnTo>
                  <a:lnTo>
                    <a:pt x="4124" y="5169"/>
                  </a:lnTo>
                  <a:lnTo>
                    <a:pt x="3157" y="6340"/>
                  </a:lnTo>
                  <a:lnTo>
                    <a:pt x="2291" y="7613"/>
                  </a:lnTo>
                  <a:lnTo>
                    <a:pt x="1553" y="8962"/>
                  </a:lnTo>
                  <a:lnTo>
                    <a:pt x="967" y="10388"/>
                  </a:lnTo>
                  <a:lnTo>
                    <a:pt x="509" y="11865"/>
                  </a:lnTo>
                  <a:lnTo>
                    <a:pt x="178" y="13418"/>
                  </a:lnTo>
                  <a:lnTo>
                    <a:pt x="26" y="14996"/>
                  </a:lnTo>
                  <a:lnTo>
                    <a:pt x="0" y="15811"/>
                  </a:lnTo>
                  <a:lnTo>
                    <a:pt x="0" y="21463"/>
                  </a:lnTo>
                  <a:lnTo>
                    <a:pt x="356" y="21513"/>
                  </a:lnTo>
                  <a:lnTo>
                    <a:pt x="1146" y="21437"/>
                  </a:lnTo>
                  <a:lnTo>
                    <a:pt x="2037" y="21132"/>
                  </a:lnTo>
                  <a:lnTo>
                    <a:pt x="2953" y="20673"/>
                  </a:lnTo>
                  <a:lnTo>
                    <a:pt x="4303" y="19757"/>
                  </a:lnTo>
                  <a:lnTo>
                    <a:pt x="5856" y="18306"/>
                  </a:lnTo>
                  <a:lnTo>
                    <a:pt x="6416" y="17593"/>
                  </a:lnTo>
                  <a:lnTo>
                    <a:pt x="6874" y="10515"/>
                  </a:lnTo>
                  <a:lnTo>
                    <a:pt x="10820" y="16727"/>
                  </a:lnTo>
                  <a:lnTo>
                    <a:pt x="11431" y="17160"/>
                  </a:lnTo>
                  <a:lnTo>
                    <a:pt x="13391" y="18077"/>
                  </a:lnTo>
                  <a:lnTo>
                    <a:pt x="16065" y="19019"/>
                  </a:lnTo>
                  <a:lnTo>
                    <a:pt x="19171" y="19910"/>
                  </a:lnTo>
                  <a:lnTo>
                    <a:pt x="22455" y="20699"/>
                  </a:lnTo>
                  <a:lnTo>
                    <a:pt x="25663" y="21284"/>
                  </a:lnTo>
                  <a:lnTo>
                    <a:pt x="28539" y="21641"/>
                  </a:lnTo>
                  <a:lnTo>
                    <a:pt x="30856" y="21666"/>
                  </a:lnTo>
                  <a:lnTo>
                    <a:pt x="31671" y="21513"/>
                  </a:lnTo>
                  <a:lnTo>
                    <a:pt x="31671" y="15811"/>
                  </a:lnTo>
                  <a:lnTo>
                    <a:pt x="31645" y="14996"/>
                  </a:lnTo>
                  <a:lnTo>
                    <a:pt x="31493" y="13418"/>
                  </a:lnTo>
                  <a:lnTo>
                    <a:pt x="31162" y="11865"/>
                  </a:lnTo>
                  <a:lnTo>
                    <a:pt x="30703" y="10388"/>
                  </a:lnTo>
                  <a:lnTo>
                    <a:pt x="30118" y="8962"/>
                  </a:lnTo>
                  <a:lnTo>
                    <a:pt x="29380" y="7613"/>
                  </a:lnTo>
                  <a:lnTo>
                    <a:pt x="28514" y="6340"/>
                  </a:lnTo>
                  <a:lnTo>
                    <a:pt x="27547" y="5169"/>
                  </a:lnTo>
                  <a:lnTo>
                    <a:pt x="26477" y="4100"/>
                  </a:lnTo>
                  <a:lnTo>
                    <a:pt x="25306" y="3132"/>
                  </a:lnTo>
                  <a:lnTo>
                    <a:pt x="24033" y="2267"/>
                  </a:lnTo>
                  <a:lnTo>
                    <a:pt x="22709" y="1554"/>
                  </a:lnTo>
                  <a:lnTo>
                    <a:pt x="21284" y="943"/>
                  </a:lnTo>
                  <a:lnTo>
                    <a:pt x="19782" y="485"/>
                  </a:lnTo>
                  <a:lnTo>
                    <a:pt x="18254" y="154"/>
                  </a:lnTo>
                  <a:lnTo>
                    <a:pt x="16650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5205775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6" y="1"/>
                  </a:moveTo>
                  <a:lnTo>
                    <a:pt x="8784" y="102"/>
                  </a:lnTo>
                  <a:lnTo>
                    <a:pt x="8427" y="357"/>
                  </a:lnTo>
                  <a:lnTo>
                    <a:pt x="8173" y="764"/>
                  </a:lnTo>
                  <a:lnTo>
                    <a:pt x="8096" y="993"/>
                  </a:lnTo>
                  <a:lnTo>
                    <a:pt x="6339" y="8529"/>
                  </a:lnTo>
                  <a:lnTo>
                    <a:pt x="6034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823" y="306"/>
                  </a:lnTo>
                  <a:lnTo>
                    <a:pt x="6594" y="255"/>
                  </a:lnTo>
                  <a:lnTo>
                    <a:pt x="6187" y="357"/>
                  </a:lnTo>
                  <a:lnTo>
                    <a:pt x="5830" y="637"/>
                  </a:lnTo>
                  <a:lnTo>
                    <a:pt x="5550" y="1019"/>
                  </a:lnTo>
                  <a:lnTo>
                    <a:pt x="5474" y="1273"/>
                  </a:lnTo>
                  <a:lnTo>
                    <a:pt x="3386" y="10439"/>
                  </a:lnTo>
                  <a:lnTo>
                    <a:pt x="3132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30" y="6594"/>
                  </a:lnTo>
                  <a:lnTo>
                    <a:pt x="968" y="6111"/>
                  </a:lnTo>
                  <a:lnTo>
                    <a:pt x="382" y="6034"/>
                  </a:lnTo>
                  <a:lnTo>
                    <a:pt x="331" y="6060"/>
                  </a:lnTo>
                  <a:lnTo>
                    <a:pt x="153" y="6136"/>
                  </a:lnTo>
                  <a:lnTo>
                    <a:pt x="0" y="6442"/>
                  </a:lnTo>
                  <a:lnTo>
                    <a:pt x="0" y="6951"/>
                  </a:lnTo>
                  <a:lnTo>
                    <a:pt x="26" y="7078"/>
                  </a:lnTo>
                  <a:lnTo>
                    <a:pt x="560" y="10006"/>
                  </a:lnTo>
                  <a:lnTo>
                    <a:pt x="1146" y="13494"/>
                  </a:lnTo>
                  <a:lnTo>
                    <a:pt x="1222" y="13901"/>
                  </a:lnTo>
                  <a:lnTo>
                    <a:pt x="1426" y="14563"/>
                  </a:lnTo>
                  <a:lnTo>
                    <a:pt x="1910" y="15327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784" y="23448"/>
                  </a:lnTo>
                  <a:lnTo>
                    <a:pt x="10158" y="17694"/>
                  </a:lnTo>
                  <a:lnTo>
                    <a:pt x="10286" y="17694"/>
                  </a:lnTo>
                  <a:lnTo>
                    <a:pt x="10693" y="17618"/>
                  </a:lnTo>
                  <a:lnTo>
                    <a:pt x="11202" y="17338"/>
                  </a:lnTo>
                  <a:lnTo>
                    <a:pt x="11635" y="16803"/>
                  </a:lnTo>
                  <a:lnTo>
                    <a:pt x="11762" y="16396"/>
                  </a:lnTo>
                  <a:lnTo>
                    <a:pt x="12093" y="14970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8"/>
                  </a:lnTo>
                  <a:lnTo>
                    <a:pt x="14232" y="5652"/>
                  </a:lnTo>
                  <a:lnTo>
                    <a:pt x="14283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3" y="4354"/>
                  </a:lnTo>
                  <a:lnTo>
                    <a:pt x="13519" y="4303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609"/>
                  </a:lnTo>
                  <a:lnTo>
                    <a:pt x="12348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1" y="9573"/>
                  </a:lnTo>
                  <a:lnTo>
                    <a:pt x="12322" y="3285"/>
                  </a:lnTo>
                  <a:lnTo>
                    <a:pt x="12373" y="3030"/>
                  </a:lnTo>
                  <a:lnTo>
                    <a:pt x="12297" y="2572"/>
                  </a:lnTo>
                  <a:lnTo>
                    <a:pt x="12093" y="2165"/>
                  </a:lnTo>
                  <a:lnTo>
                    <a:pt x="11762" y="1884"/>
                  </a:lnTo>
                  <a:lnTo>
                    <a:pt x="11559" y="1834"/>
                  </a:lnTo>
                  <a:lnTo>
                    <a:pt x="11329" y="1783"/>
                  </a:lnTo>
                  <a:lnTo>
                    <a:pt x="10922" y="1884"/>
                  </a:lnTo>
                  <a:lnTo>
                    <a:pt x="10540" y="2165"/>
                  </a:lnTo>
                  <a:lnTo>
                    <a:pt x="10286" y="2546"/>
                  </a:lnTo>
                  <a:lnTo>
                    <a:pt x="10209" y="2801"/>
                  </a:lnTo>
                  <a:lnTo>
                    <a:pt x="8758" y="9089"/>
                  </a:lnTo>
                  <a:lnTo>
                    <a:pt x="8453" y="9013"/>
                  </a:lnTo>
                  <a:lnTo>
                    <a:pt x="10184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24" y="102"/>
                  </a:lnTo>
                  <a:lnTo>
                    <a:pt x="9420" y="26"/>
                  </a:lnTo>
                  <a:lnTo>
                    <a:pt x="9216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5289775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5322875" y="2659525"/>
              <a:ext cx="191600" cy="55400"/>
            </a:xfrm>
            <a:custGeom>
              <a:avLst/>
              <a:gdLst/>
              <a:ahLst/>
              <a:cxnLst/>
              <a:rect l="0" t="0" r="0" b="0"/>
              <a:pathLst>
                <a:path w="7664" h="2216" extrusionOk="0">
                  <a:moveTo>
                    <a:pt x="128" y="1"/>
                  </a:moveTo>
                  <a:lnTo>
                    <a:pt x="1" y="485"/>
                  </a:lnTo>
                  <a:lnTo>
                    <a:pt x="7536" y="2216"/>
                  </a:lnTo>
                  <a:lnTo>
                    <a:pt x="7664" y="1732"/>
                  </a:lnTo>
                  <a:lnTo>
                    <a:pt x="6569" y="1503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9" y="841"/>
                  </a:lnTo>
                  <a:lnTo>
                    <a:pt x="1681" y="357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5290425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51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04" y="306"/>
                  </a:lnTo>
                  <a:lnTo>
                    <a:pt x="1120" y="637"/>
                  </a:lnTo>
                  <a:lnTo>
                    <a:pt x="1833" y="1044"/>
                  </a:lnTo>
                  <a:lnTo>
                    <a:pt x="2597" y="1680"/>
                  </a:lnTo>
                  <a:lnTo>
                    <a:pt x="3234" y="2571"/>
                  </a:lnTo>
                  <a:lnTo>
                    <a:pt x="3717" y="3794"/>
                  </a:lnTo>
                  <a:lnTo>
                    <a:pt x="3870" y="5372"/>
                  </a:lnTo>
                  <a:lnTo>
                    <a:pt x="3794" y="6314"/>
                  </a:lnTo>
                  <a:lnTo>
                    <a:pt x="4099" y="6390"/>
                  </a:lnTo>
                  <a:lnTo>
                    <a:pt x="4125" y="6212"/>
                  </a:lnTo>
                  <a:lnTo>
                    <a:pt x="4226" y="5117"/>
                  </a:lnTo>
                  <a:lnTo>
                    <a:pt x="4150" y="4124"/>
                  </a:lnTo>
                  <a:lnTo>
                    <a:pt x="3895" y="3030"/>
                  </a:lnTo>
                  <a:lnTo>
                    <a:pt x="3335" y="1935"/>
                  </a:lnTo>
                  <a:lnTo>
                    <a:pt x="2393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5268150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5228050" y="2910950"/>
              <a:ext cx="238050" cy="100575"/>
            </a:xfrm>
            <a:custGeom>
              <a:avLst/>
              <a:gdLst/>
              <a:ahLst/>
              <a:cxnLst/>
              <a:rect l="0" t="0" r="0" b="0"/>
              <a:pathLst>
                <a:path w="9522" h="4023" extrusionOk="0">
                  <a:moveTo>
                    <a:pt x="459" y="0"/>
                  </a:moveTo>
                  <a:lnTo>
                    <a:pt x="0" y="1909"/>
                  </a:lnTo>
                  <a:lnTo>
                    <a:pt x="9089" y="4023"/>
                  </a:lnTo>
                  <a:lnTo>
                    <a:pt x="9522" y="2088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CFE6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5206400" y="2948500"/>
              <a:ext cx="250800" cy="105675"/>
            </a:xfrm>
            <a:custGeom>
              <a:avLst/>
              <a:gdLst/>
              <a:ahLst/>
              <a:cxnLst/>
              <a:rect l="0" t="0" r="0" b="0"/>
              <a:pathLst>
                <a:path w="10032" h="4227" extrusionOk="0">
                  <a:moveTo>
                    <a:pt x="968" y="0"/>
                  </a:moveTo>
                  <a:lnTo>
                    <a:pt x="1" y="4226"/>
                  </a:lnTo>
                  <a:lnTo>
                    <a:pt x="9548" y="4226"/>
                  </a:lnTo>
                  <a:lnTo>
                    <a:pt x="10031" y="2088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7DC72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75" name="Shape 875"/>
          <p:cNvSpPr txBox="1">
            <a:spLocks noGrp="1"/>
          </p:cNvSpPr>
          <p:nvPr>
            <p:ph type="title"/>
          </p:nvPr>
        </p:nvSpPr>
        <p:spPr>
          <a:xfrm>
            <a:off x="653625" y="14251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b="0" dirty="0"/>
              <a:t>Thanks!</a:t>
            </a:r>
          </a:p>
        </p:txBody>
      </p:sp>
      <p:sp>
        <p:nvSpPr>
          <p:cNvPr id="876" name="Shape 876"/>
          <p:cNvSpPr txBox="1">
            <a:spLocks noGrp="1"/>
          </p:cNvSpPr>
          <p:nvPr>
            <p:ph type="subTitle" idx="4294967295"/>
          </p:nvPr>
        </p:nvSpPr>
        <p:spPr>
          <a:xfrm>
            <a:off x="685800" y="1868575"/>
            <a:ext cx="5937000" cy="225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Any questions?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96" y="2620636"/>
            <a:ext cx="4886531" cy="2083962"/>
          </a:xfrm>
          <a:prstGeom prst="rect">
            <a:avLst/>
          </a:prstGeom>
        </p:spPr>
      </p:pic>
      <p:sp>
        <p:nvSpPr>
          <p:cNvPr id="31" name="Shape 1404"/>
          <p:cNvSpPr txBox="1"/>
          <p:nvPr/>
        </p:nvSpPr>
        <p:spPr>
          <a:xfrm>
            <a:off x="5182163" y="572575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 dirty="0">
                <a:solidFill>
                  <a:srgbClr val="FFFF00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653625" y="14251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 b="0" dirty="0"/>
              <a:t>Hello!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4294967295"/>
          </p:nvPr>
        </p:nvSpPr>
        <p:spPr>
          <a:xfrm>
            <a:off x="685800" y="1868575"/>
            <a:ext cx="5937000" cy="225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dirty="0"/>
              <a:t>Team Members: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45833"/>
            </a:pPr>
            <a:r>
              <a:rPr lang="en-US" dirty="0" err="1"/>
              <a:t>Noa</a:t>
            </a:r>
            <a:r>
              <a:rPr lang="en-US" dirty="0"/>
              <a:t> Ecker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45833"/>
            </a:pPr>
            <a:endParaRPr lang="en-US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45833"/>
            </a:pPr>
            <a:r>
              <a:rPr lang="en-US" dirty="0"/>
              <a:t>Yossi </a:t>
            </a:r>
            <a:r>
              <a:rPr lang="en-US" dirty="0" err="1"/>
              <a:t>Tamarov</a:t>
            </a:r>
            <a:endParaRPr lang="en-US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45833"/>
            </a:pPr>
            <a:endParaRPr lang="en-US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45833"/>
            </a:pPr>
            <a:r>
              <a:rPr lang="en-US" dirty="0"/>
              <a:t>Avi Caciularu</a:t>
            </a:r>
          </a:p>
        </p:txBody>
      </p:sp>
      <p:grpSp>
        <p:nvGrpSpPr>
          <p:cNvPr id="32" name="Shape 122"/>
          <p:cNvGrpSpPr/>
          <p:nvPr/>
        </p:nvGrpSpPr>
        <p:grpSpPr>
          <a:xfrm flipH="1">
            <a:off x="4025899" y="2451099"/>
            <a:ext cx="925189" cy="696525"/>
            <a:chOff x="2062875" y="1879850"/>
            <a:chExt cx="1394525" cy="1174325"/>
          </a:xfrm>
        </p:grpSpPr>
        <p:sp>
          <p:nvSpPr>
            <p:cNvPr id="33" name="Shape 123"/>
            <p:cNvSpPr/>
            <p:nvPr/>
          </p:nvSpPr>
          <p:spPr>
            <a:xfrm>
              <a:off x="2098525" y="2337475"/>
              <a:ext cx="969350" cy="705875"/>
            </a:xfrm>
            <a:custGeom>
              <a:avLst/>
              <a:gdLst/>
              <a:ahLst/>
              <a:cxnLst/>
              <a:rect l="0" t="0" r="0" b="0"/>
              <a:pathLst>
                <a:path w="38774" h="28235" extrusionOk="0">
                  <a:moveTo>
                    <a:pt x="15505" y="1"/>
                  </a:moveTo>
                  <a:lnTo>
                    <a:pt x="12195" y="153"/>
                  </a:lnTo>
                  <a:lnTo>
                    <a:pt x="11559" y="204"/>
                  </a:lnTo>
                  <a:lnTo>
                    <a:pt x="10107" y="586"/>
                  </a:lnTo>
                  <a:lnTo>
                    <a:pt x="8529" y="1248"/>
                  </a:lnTo>
                  <a:lnTo>
                    <a:pt x="6950" y="2190"/>
                  </a:lnTo>
                  <a:lnTo>
                    <a:pt x="5474" y="3412"/>
                  </a:lnTo>
                  <a:lnTo>
                    <a:pt x="4201" y="4838"/>
                  </a:lnTo>
                  <a:lnTo>
                    <a:pt x="3463" y="6085"/>
                  </a:lnTo>
                  <a:lnTo>
                    <a:pt x="3081" y="6976"/>
                  </a:lnTo>
                  <a:lnTo>
                    <a:pt x="2826" y="7944"/>
                  </a:lnTo>
                  <a:lnTo>
                    <a:pt x="2699" y="8937"/>
                  </a:lnTo>
                  <a:lnTo>
                    <a:pt x="2699" y="9446"/>
                  </a:lnTo>
                  <a:lnTo>
                    <a:pt x="2724" y="10286"/>
                  </a:lnTo>
                  <a:lnTo>
                    <a:pt x="3055" y="11534"/>
                  </a:lnTo>
                  <a:lnTo>
                    <a:pt x="3463" y="12501"/>
                  </a:lnTo>
                  <a:lnTo>
                    <a:pt x="3666" y="13570"/>
                  </a:lnTo>
                  <a:lnTo>
                    <a:pt x="3590" y="14232"/>
                  </a:lnTo>
                  <a:lnTo>
                    <a:pt x="3412" y="15021"/>
                  </a:lnTo>
                  <a:lnTo>
                    <a:pt x="2826" y="16091"/>
                  </a:lnTo>
                  <a:lnTo>
                    <a:pt x="2088" y="16905"/>
                  </a:lnTo>
                  <a:lnTo>
                    <a:pt x="1273" y="17796"/>
                  </a:lnTo>
                  <a:lnTo>
                    <a:pt x="917" y="18407"/>
                  </a:lnTo>
                  <a:lnTo>
                    <a:pt x="637" y="18942"/>
                  </a:lnTo>
                  <a:lnTo>
                    <a:pt x="255" y="20062"/>
                  </a:lnTo>
                  <a:lnTo>
                    <a:pt x="26" y="21208"/>
                  </a:lnTo>
                  <a:lnTo>
                    <a:pt x="0" y="22379"/>
                  </a:lnTo>
                  <a:lnTo>
                    <a:pt x="178" y="23525"/>
                  </a:lnTo>
                  <a:lnTo>
                    <a:pt x="560" y="24619"/>
                  </a:lnTo>
                  <a:lnTo>
                    <a:pt x="1197" y="25587"/>
                  </a:lnTo>
                  <a:lnTo>
                    <a:pt x="2037" y="26427"/>
                  </a:lnTo>
                  <a:lnTo>
                    <a:pt x="2572" y="26783"/>
                  </a:lnTo>
                  <a:lnTo>
                    <a:pt x="2902" y="26962"/>
                  </a:lnTo>
                  <a:lnTo>
                    <a:pt x="4048" y="27292"/>
                  </a:lnTo>
                  <a:lnTo>
                    <a:pt x="6518" y="27674"/>
                  </a:lnTo>
                  <a:lnTo>
                    <a:pt x="11100" y="28056"/>
                  </a:lnTo>
                  <a:lnTo>
                    <a:pt x="16548" y="28234"/>
                  </a:lnTo>
                  <a:lnTo>
                    <a:pt x="22251" y="28234"/>
                  </a:lnTo>
                  <a:lnTo>
                    <a:pt x="27674" y="28056"/>
                  </a:lnTo>
                  <a:lnTo>
                    <a:pt x="32257" y="27674"/>
                  </a:lnTo>
                  <a:lnTo>
                    <a:pt x="34752" y="27292"/>
                  </a:lnTo>
                  <a:lnTo>
                    <a:pt x="35872" y="26962"/>
                  </a:lnTo>
                  <a:lnTo>
                    <a:pt x="36228" y="26783"/>
                  </a:lnTo>
                  <a:lnTo>
                    <a:pt x="36763" y="26427"/>
                  </a:lnTo>
                  <a:lnTo>
                    <a:pt x="37603" y="25587"/>
                  </a:lnTo>
                  <a:lnTo>
                    <a:pt x="38214" y="24619"/>
                  </a:lnTo>
                  <a:lnTo>
                    <a:pt x="38621" y="23525"/>
                  </a:lnTo>
                  <a:lnTo>
                    <a:pt x="38774" y="22379"/>
                  </a:lnTo>
                  <a:lnTo>
                    <a:pt x="38749" y="21208"/>
                  </a:lnTo>
                  <a:lnTo>
                    <a:pt x="38545" y="20062"/>
                  </a:lnTo>
                  <a:lnTo>
                    <a:pt x="38138" y="18942"/>
                  </a:lnTo>
                  <a:lnTo>
                    <a:pt x="37883" y="18407"/>
                  </a:lnTo>
                  <a:lnTo>
                    <a:pt x="37527" y="17796"/>
                  </a:lnTo>
                  <a:lnTo>
                    <a:pt x="36712" y="16905"/>
                  </a:lnTo>
                  <a:lnTo>
                    <a:pt x="35948" y="16091"/>
                  </a:lnTo>
                  <a:lnTo>
                    <a:pt x="35388" y="15021"/>
                  </a:lnTo>
                  <a:lnTo>
                    <a:pt x="35210" y="14232"/>
                  </a:lnTo>
                  <a:lnTo>
                    <a:pt x="35133" y="13570"/>
                  </a:lnTo>
                  <a:lnTo>
                    <a:pt x="35337" y="12501"/>
                  </a:lnTo>
                  <a:lnTo>
                    <a:pt x="35719" y="11534"/>
                  </a:lnTo>
                  <a:lnTo>
                    <a:pt x="36050" y="10286"/>
                  </a:lnTo>
                  <a:lnTo>
                    <a:pt x="36101" y="9446"/>
                  </a:lnTo>
                  <a:lnTo>
                    <a:pt x="36101" y="8937"/>
                  </a:lnTo>
                  <a:lnTo>
                    <a:pt x="35974" y="7944"/>
                  </a:lnTo>
                  <a:lnTo>
                    <a:pt x="35693" y="6976"/>
                  </a:lnTo>
                  <a:lnTo>
                    <a:pt x="35337" y="6085"/>
                  </a:lnTo>
                  <a:lnTo>
                    <a:pt x="34599" y="4838"/>
                  </a:lnTo>
                  <a:lnTo>
                    <a:pt x="33326" y="3412"/>
                  </a:lnTo>
                  <a:lnTo>
                    <a:pt x="31849" y="2190"/>
                  </a:lnTo>
                  <a:lnTo>
                    <a:pt x="30271" y="1248"/>
                  </a:lnTo>
                  <a:lnTo>
                    <a:pt x="28692" y="586"/>
                  </a:lnTo>
                  <a:lnTo>
                    <a:pt x="27241" y="204"/>
                  </a:lnTo>
                  <a:lnTo>
                    <a:pt x="26605" y="153"/>
                  </a:lnTo>
                  <a:lnTo>
                    <a:pt x="23295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124"/>
            <p:cNvSpPr/>
            <p:nvPr/>
          </p:nvSpPr>
          <p:spPr>
            <a:xfrm>
              <a:off x="21774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64" y="26"/>
                  </a:lnTo>
                  <a:lnTo>
                    <a:pt x="1197" y="433"/>
                  </a:lnTo>
                  <a:lnTo>
                    <a:pt x="458" y="1197"/>
                  </a:lnTo>
                  <a:lnTo>
                    <a:pt x="26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26" y="5448"/>
                  </a:lnTo>
                  <a:lnTo>
                    <a:pt x="458" y="6441"/>
                  </a:lnTo>
                  <a:lnTo>
                    <a:pt x="1197" y="7180"/>
                  </a:lnTo>
                  <a:lnTo>
                    <a:pt x="2164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125"/>
            <p:cNvSpPr/>
            <p:nvPr/>
          </p:nvSpPr>
          <p:spPr>
            <a:xfrm>
              <a:off x="2922100" y="2352125"/>
              <a:ext cx="68150" cy="190950"/>
            </a:xfrm>
            <a:custGeom>
              <a:avLst/>
              <a:gdLst/>
              <a:ahLst/>
              <a:cxnLst/>
              <a:rect l="0" t="0" r="0" b="0"/>
              <a:pathLst>
                <a:path w="2726" h="7638" extrusionOk="0">
                  <a:moveTo>
                    <a:pt x="1" y="0"/>
                  </a:moveTo>
                  <a:lnTo>
                    <a:pt x="1" y="7638"/>
                  </a:lnTo>
                  <a:lnTo>
                    <a:pt x="561" y="7587"/>
                  </a:lnTo>
                  <a:lnTo>
                    <a:pt x="1528" y="7180"/>
                  </a:lnTo>
                  <a:lnTo>
                    <a:pt x="2267" y="6441"/>
                  </a:lnTo>
                  <a:lnTo>
                    <a:pt x="2700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700" y="2164"/>
                  </a:lnTo>
                  <a:lnTo>
                    <a:pt x="2267" y="1197"/>
                  </a:lnTo>
                  <a:lnTo>
                    <a:pt x="1528" y="433"/>
                  </a:lnTo>
                  <a:lnTo>
                    <a:pt x="561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126"/>
            <p:cNvSpPr/>
            <p:nvPr/>
          </p:nvSpPr>
          <p:spPr>
            <a:xfrm>
              <a:off x="2479125" y="2740375"/>
              <a:ext cx="210050" cy="263525"/>
            </a:xfrm>
            <a:custGeom>
              <a:avLst/>
              <a:gdLst/>
              <a:ahLst/>
              <a:cxnLst/>
              <a:rect l="0" t="0" r="0" b="0"/>
              <a:pathLst>
                <a:path w="8402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02" y="10540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127"/>
            <p:cNvSpPr/>
            <p:nvPr/>
          </p:nvSpPr>
          <p:spPr>
            <a:xfrm>
              <a:off x="2233450" y="1924400"/>
              <a:ext cx="700775" cy="875825"/>
            </a:xfrm>
            <a:custGeom>
              <a:avLst/>
              <a:gdLst/>
              <a:ahLst/>
              <a:cxnLst/>
              <a:rect l="0" t="0" r="0" b="0"/>
              <a:pathLst>
                <a:path w="28031" h="35033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1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583" y="3642"/>
                  </a:lnTo>
                  <a:lnTo>
                    <a:pt x="3641" y="4609"/>
                  </a:lnTo>
                  <a:lnTo>
                    <a:pt x="2775" y="5653"/>
                  </a:lnTo>
                  <a:lnTo>
                    <a:pt x="2012" y="6773"/>
                  </a:lnTo>
                  <a:lnTo>
                    <a:pt x="1375" y="7944"/>
                  </a:lnTo>
                  <a:lnTo>
                    <a:pt x="841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0" y="13316"/>
                  </a:lnTo>
                  <a:lnTo>
                    <a:pt x="0" y="14029"/>
                  </a:lnTo>
                  <a:lnTo>
                    <a:pt x="0" y="21004"/>
                  </a:lnTo>
                  <a:lnTo>
                    <a:pt x="0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41" y="25842"/>
                  </a:lnTo>
                  <a:lnTo>
                    <a:pt x="1375" y="27089"/>
                  </a:lnTo>
                  <a:lnTo>
                    <a:pt x="2012" y="28286"/>
                  </a:lnTo>
                  <a:lnTo>
                    <a:pt x="2775" y="29406"/>
                  </a:lnTo>
                  <a:lnTo>
                    <a:pt x="3641" y="30450"/>
                  </a:lnTo>
                  <a:lnTo>
                    <a:pt x="4583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1" y="35032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7" y="33657"/>
                  </a:lnTo>
                  <a:lnTo>
                    <a:pt x="21284" y="33021"/>
                  </a:lnTo>
                  <a:lnTo>
                    <a:pt x="22404" y="32257"/>
                  </a:lnTo>
                  <a:lnTo>
                    <a:pt x="23448" y="31392"/>
                  </a:lnTo>
                  <a:lnTo>
                    <a:pt x="24390" y="30450"/>
                  </a:lnTo>
                  <a:lnTo>
                    <a:pt x="25256" y="29406"/>
                  </a:lnTo>
                  <a:lnTo>
                    <a:pt x="26019" y="28286"/>
                  </a:lnTo>
                  <a:lnTo>
                    <a:pt x="26656" y="27089"/>
                  </a:lnTo>
                  <a:lnTo>
                    <a:pt x="27191" y="25842"/>
                  </a:lnTo>
                  <a:lnTo>
                    <a:pt x="27598" y="24518"/>
                  </a:lnTo>
                  <a:lnTo>
                    <a:pt x="27878" y="23143"/>
                  </a:lnTo>
                  <a:lnTo>
                    <a:pt x="28031" y="21743"/>
                  </a:lnTo>
                  <a:lnTo>
                    <a:pt x="28031" y="21004"/>
                  </a:lnTo>
                  <a:lnTo>
                    <a:pt x="28031" y="14029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41"/>
                  </a:lnTo>
                  <a:lnTo>
                    <a:pt x="27191" y="9217"/>
                  </a:lnTo>
                  <a:lnTo>
                    <a:pt x="26656" y="7944"/>
                  </a:lnTo>
                  <a:lnTo>
                    <a:pt x="26019" y="6773"/>
                  </a:lnTo>
                  <a:lnTo>
                    <a:pt x="25256" y="5653"/>
                  </a:lnTo>
                  <a:lnTo>
                    <a:pt x="24390" y="4609"/>
                  </a:lnTo>
                  <a:lnTo>
                    <a:pt x="23448" y="3642"/>
                  </a:lnTo>
                  <a:lnTo>
                    <a:pt x="22404" y="2801"/>
                  </a:lnTo>
                  <a:lnTo>
                    <a:pt x="21284" y="2038"/>
                  </a:lnTo>
                  <a:lnTo>
                    <a:pt x="20087" y="1401"/>
                  </a:lnTo>
                  <a:lnTo>
                    <a:pt x="18840" y="867"/>
                  </a:lnTo>
                  <a:lnTo>
                    <a:pt x="17516" y="459"/>
                  </a:lnTo>
                  <a:lnTo>
                    <a:pt x="16167" y="179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128"/>
            <p:cNvSpPr/>
            <p:nvPr/>
          </p:nvSpPr>
          <p:spPr>
            <a:xfrm>
              <a:off x="2358200" y="2418300"/>
              <a:ext cx="91050" cy="91050"/>
            </a:xfrm>
            <a:custGeom>
              <a:avLst/>
              <a:gdLst/>
              <a:ahLst/>
              <a:cxnLst/>
              <a:rect l="0" t="0" r="0" b="0"/>
              <a:pathLst>
                <a:path w="3642" h="3642" extrusionOk="0">
                  <a:moveTo>
                    <a:pt x="1808" y="1"/>
                  </a:moveTo>
                  <a:lnTo>
                    <a:pt x="1452" y="26"/>
                  </a:lnTo>
                  <a:lnTo>
                    <a:pt x="790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90" y="3336"/>
                  </a:lnTo>
                  <a:lnTo>
                    <a:pt x="1452" y="3616"/>
                  </a:lnTo>
                  <a:lnTo>
                    <a:pt x="1808" y="3642"/>
                  </a:lnTo>
                  <a:lnTo>
                    <a:pt x="2190" y="3616"/>
                  </a:lnTo>
                  <a:lnTo>
                    <a:pt x="2826" y="3336"/>
                  </a:lnTo>
                  <a:lnTo>
                    <a:pt x="3336" y="2827"/>
                  </a:lnTo>
                  <a:lnTo>
                    <a:pt x="3616" y="2190"/>
                  </a:lnTo>
                  <a:lnTo>
                    <a:pt x="3641" y="1809"/>
                  </a:lnTo>
                  <a:lnTo>
                    <a:pt x="3616" y="1452"/>
                  </a:lnTo>
                  <a:lnTo>
                    <a:pt x="3336" y="790"/>
                  </a:lnTo>
                  <a:lnTo>
                    <a:pt x="2826" y="306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129"/>
            <p:cNvSpPr/>
            <p:nvPr/>
          </p:nvSpPr>
          <p:spPr>
            <a:xfrm>
              <a:off x="2718450" y="2418300"/>
              <a:ext cx="91025" cy="91050"/>
            </a:xfrm>
            <a:custGeom>
              <a:avLst/>
              <a:gdLst/>
              <a:ahLst/>
              <a:cxnLst/>
              <a:rect l="0" t="0" r="0" b="0"/>
              <a:pathLst>
                <a:path w="3641" h="3642" extrusionOk="0">
                  <a:moveTo>
                    <a:pt x="1833" y="1"/>
                  </a:moveTo>
                  <a:lnTo>
                    <a:pt x="1451" y="26"/>
                  </a:lnTo>
                  <a:lnTo>
                    <a:pt x="815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815" y="3336"/>
                  </a:lnTo>
                  <a:lnTo>
                    <a:pt x="1451" y="3616"/>
                  </a:lnTo>
                  <a:lnTo>
                    <a:pt x="1833" y="3642"/>
                  </a:lnTo>
                  <a:lnTo>
                    <a:pt x="2190" y="3616"/>
                  </a:lnTo>
                  <a:lnTo>
                    <a:pt x="2851" y="3336"/>
                  </a:lnTo>
                  <a:lnTo>
                    <a:pt x="3335" y="2827"/>
                  </a:lnTo>
                  <a:lnTo>
                    <a:pt x="3615" y="2190"/>
                  </a:lnTo>
                  <a:lnTo>
                    <a:pt x="3641" y="1809"/>
                  </a:lnTo>
                  <a:lnTo>
                    <a:pt x="3615" y="1452"/>
                  </a:lnTo>
                  <a:lnTo>
                    <a:pt x="3335" y="790"/>
                  </a:lnTo>
                  <a:lnTo>
                    <a:pt x="2851" y="306"/>
                  </a:lnTo>
                  <a:lnTo>
                    <a:pt x="2190" y="2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130"/>
            <p:cNvSpPr/>
            <p:nvPr/>
          </p:nvSpPr>
          <p:spPr>
            <a:xfrm>
              <a:off x="2062875" y="2844100"/>
              <a:ext cx="1041925" cy="210075"/>
            </a:xfrm>
            <a:custGeom>
              <a:avLst/>
              <a:gdLst/>
              <a:ahLst/>
              <a:cxnLst/>
              <a:rect l="0" t="0" r="0" b="0"/>
              <a:pathLst>
                <a:path w="41677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7" y="179"/>
                  </a:lnTo>
                  <a:lnTo>
                    <a:pt x="9115" y="485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6"/>
                  </a:lnTo>
                  <a:lnTo>
                    <a:pt x="0" y="8402"/>
                  </a:lnTo>
                  <a:lnTo>
                    <a:pt x="41677" y="8402"/>
                  </a:lnTo>
                  <a:lnTo>
                    <a:pt x="41142" y="7486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0" y="3005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2" y="485"/>
                  </a:lnTo>
                  <a:lnTo>
                    <a:pt x="30500" y="179"/>
                  </a:lnTo>
                  <a:lnTo>
                    <a:pt x="29380" y="154"/>
                  </a:lnTo>
                  <a:lnTo>
                    <a:pt x="25052" y="1"/>
                  </a:lnTo>
                  <a:lnTo>
                    <a:pt x="25027" y="434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4" y="3260"/>
                  </a:lnTo>
                  <a:lnTo>
                    <a:pt x="22863" y="3718"/>
                  </a:lnTo>
                  <a:lnTo>
                    <a:pt x="22099" y="4023"/>
                  </a:lnTo>
                  <a:lnTo>
                    <a:pt x="21284" y="4202"/>
                  </a:lnTo>
                  <a:lnTo>
                    <a:pt x="20418" y="4202"/>
                  </a:lnTo>
                  <a:lnTo>
                    <a:pt x="19578" y="4023"/>
                  </a:lnTo>
                  <a:lnTo>
                    <a:pt x="18840" y="3718"/>
                  </a:lnTo>
                  <a:lnTo>
                    <a:pt x="18153" y="3260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5C268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131"/>
            <p:cNvSpPr/>
            <p:nvPr/>
          </p:nvSpPr>
          <p:spPr>
            <a:xfrm>
              <a:off x="2439675" y="2844100"/>
              <a:ext cx="288325" cy="149600"/>
            </a:xfrm>
            <a:custGeom>
              <a:avLst/>
              <a:gdLst/>
              <a:ahLst/>
              <a:cxnLst/>
              <a:rect l="0" t="0" r="0" b="0"/>
              <a:pathLst>
                <a:path w="11533" h="5984" extrusionOk="0">
                  <a:moveTo>
                    <a:pt x="1553" y="1"/>
                  </a:moveTo>
                  <a:lnTo>
                    <a:pt x="0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1"/>
                  </a:lnTo>
                  <a:lnTo>
                    <a:pt x="2088" y="4660"/>
                  </a:lnTo>
                  <a:lnTo>
                    <a:pt x="3004" y="5296"/>
                  </a:lnTo>
                  <a:lnTo>
                    <a:pt x="4048" y="5729"/>
                  </a:lnTo>
                  <a:lnTo>
                    <a:pt x="5168" y="5958"/>
                  </a:lnTo>
                  <a:lnTo>
                    <a:pt x="5779" y="5984"/>
                  </a:lnTo>
                  <a:lnTo>
                    <a:pt x="6365" y="5958"/>
                  </a:lnTo>
                  <a:lnTo>
                    <a:pt x="7485" y="5729"/>
                  </a:lnTo>
                  <a:lnTo>
                    <a:pt x="8529" y="5296"/>
                  </a:lnTo>
                  <a:lnTo>
                    <a:pt x="9445" y="4660"/>
                  </a:lnTo>
                  <a:lnTo>
                    <a:pt x="10235" y="3871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205"/>
                  </a:lnTo>
                  <a:lnTo>
                    <a:pt x="11533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55" y="434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2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2" y="4202"/>
                  </a:lnTo>
                  <a:lnTo>
                    <a:pt x="5346" y="4202"/>
                  </a:lnTo>
                  <a:lnTo>
                    <a:pt x="4506" y="4023"/>
                  </a:lnTo>
                  <a:lnTo>
                    <a:pt x="3768" y="3718"/>
                  </a:lnTo>
                  <a:lnTo>
                    <a:pt x="3081" y="3260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4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132"/>
            <p:cNvSpPr/>
            <p:nvPr/>
          </p:nvSpPr>
          <p:spPr>
            <a:xfrm>
              <a:off x="2540875" y="2459675"/>
              <a:ext cx="82125" cy="119700"/>
            </a:xfrm>
            <a:custGeom>
              <a:avLst/>
              <a:gdLst/>
              <a:ahLst/>
              <a:cxnLst/>
              <a:rect l="0" t="0" r="0" b="0"/>
              <a:pathLst>
                <a:path w="3285" h="4788" extrusionOk="0">
                  <a:moveTo>
                    <a:pt x="1553" y="1"/>
                  </a:moveTo>
                  <a:lnTo>
                    <a:pt x="1375" y="306"/>
                  </a:lnTo>
                  <a:lnTo>
                    <a:pt x="1298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07" y="4558"/>
                  </a:lnTo>
                  <a:lnTo>
                    <a:pt x="1222" y="4787"/>
                  </a:lnTo>
                  <a:lnTo>
                    <a:pt x="2062" y="4787"/>
                  </a:lnTo>
                  <a:lnTo>
                    <a:pt x="2902" y="4558"/>
                  </a:lnTo>
                  <a:lnTo>
                    <a:pt x="3284" y="4354"/>
                  </a:lnTo>
                  <a:lnTo>
                    <a:pt x="3284" y="4303"/>
                  </a:lnTo>
                  <a:lnTo>
                    <a:pt x="3284" y="4252"/>
                  </a:lnTo>
                  <a:lnTo>
                    <a:pt x="2011" y="586"/>
                  </a:lnTo>
                  <a:lnTo>
                    <a:pt x="1935" y="306"/>
                  </a:lnTo>
                  <a:lnTo>
                    <a:pt x="1731" y="1"/>
                  </a:lnTo>
                  <a:close/>
                </a:path>
              </a:pathLst>
            </a:custGeom>
            <a:solidFill>
              <a:srgbClr val="FDE3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133"/>
            <p:cNvSpPr/>
            <p:nvPr/>
          </p:nvSpPr>
          <p:spPr>
            <a:xfrm>
              <a:off x="2540875" y="2568525"/>
              <a:ext cx="82125" cy="38200"/>
            </a:xfrm>
            <a:custGeom>
              <a:avLst/>
              <a:gdLst/>
              <a:ahLst/>
              <a:cxnLst/>
              <a:rect l="0" t="0" r="0" b="0"/>
              <a:pathLst>
                <a:path w="3285" h="1528" extrusionOk="0">
                  <a:moveTo>
                    <a:pt x="0" y="0"/>
                  </a:moveTo>
                  <a:lnTo>
                    <a:pt x="0" y="306"/>
                  </a:lnTo>
                  <a:lnTo>
                    <a:pt x="280" y="840"/>
                  </a:lnTo>
                  <a:lnTo>
                    <a:pt x="764" y="1273"/>
                  </a:lnTo>
                  <a:lnTo>
                    <a:pt x="1298" y="1502"/>
                  </a:lnTo>
                  <a:lnTo>
                    <a:pt x="1528" y="1528"/>
                  </a:lnTo>
                  <a:lnTo>
                    <a:pt x="1782" y="1528"/>
                  </a:lnTo>
                  <a:lnTo>
                    <a:pt x="2011" y="1502"/>
                  </a:lnTo>
                  <a:lnTo>
                    <a:pt x="2521" y="1273"/>
                  </a:lnTo>
                  <a:lnTo>
                    <a:pt x="3004" y="840"/>
                  </a:lnTo>
                  <a:lnTo>
                    <a:pt x="3284" y="306"/>
                  </a:lnTo>
                  <a:lnTo>
                    <a:pt x="3284" y="0"/>
                  </a:lnTo>
                  <a:lnTo>
                    <a:pt x="2902" y="204"/>
                  </a:lnTo>
                  <a:lnTo>
                    <a:pt x="2062" y="433"/>
                  </a:lnTo>
                  <a:lnTo>
                    <a:pt x="1222" y="433"/>
                  </a:lnTo>
                  <a:lnTo>
                    <a:pt x="407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134"/>
            <p:cNvSpPr/>
            <p:nvPr/>
          </p:nvSpPr>
          <p:spPr>
            <a:xfrm>
              <a:off x="2377300" y="2434225"/>
              <a:ext cx="26100" cy="26750"/>
            </a:xfrm>
            <a:custGeom>
              <a:avLst/>
              <a:gdLst/>
              <a:ahLst/>
              <a:cxnLst/>
              <a:rect l="0" t="0" r="0" b="0"/>
              <a:pathLst>
                <a:path w="1044" h="1070" extrusionOk="0">
                  <a:moveTo>
                    <a:pt x="509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09" y="1070"/>
                  </a:lnTo>
                  <a:lnTo>
                    <a:pt x="738" y="1019"/>
                  </a:lnTo>
                  <a:lnTo>
                    <a:pt x="1019" y="739"/>
                  </a:lnTo>
                  <a:lnTo>
                    <a:pt x="1044" y="535"/>
                  </a:lnTo>
                  <a:lnTo>
                    <a:pt x="1019" y="306"/>
                  </a:lnTo>
                  <a:lnTo>
                    <a:pt x="738" y="26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135"/>
            <p:cNvSpPr/>
            <p:nvPr/>
          </p:nvSpPr>
          <p:spPr>
            <a:xfrm>
              <a:off x="2737525" y="2434225"/>
              <a:ext cx="26775" cy="26750"/>
            </a:xfrm>
            <a:custGeom>
              <a:avLst/>
              <a:gdLst/>
              <a:ahLst/>
              <a:cxnLst/>
              <a:rect l="0" t="0" r="0" b="0"/>
              <a:pathLst>
                <a:path w="1071" h="1070" extrusionOk="0">
                  <a:moveTo>
                    <a:pt x="535" y="0"/>
                  </a:moveTo>
                  <a:lnTo>
                    <a:pt x="332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32" y="1019"/>
                  </a:lnTo>
                  <a:lnTo>
                    <a:pt x="535" y="1070"/>
                  </a:lnTo>
                  <a:lnTo>
                    <a:pt x="739" y="1019"/>
                  </a:lnTo>
                  <a:lnTo>
                    <a:pt x="1045" y="739"/>
                  </a:lnTo>
                  <a:lnTo>
                    <a:pt x="1070" y="535"/>
                  </a:lnTo>
                  <a:lnTo>
                    <a:pt x="1045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136"/>
            <p:cNvSpPr/>
            <p:nvPr/>
          </p:nvSpPr>
          <p:spPr>
            <a:xfrm>
              <a:off x="233082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30" y="586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50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20" y="2521"/>
                  </a:lnTo>
                  <a:lnTo>
                    <a:pt x="5602" y="2139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586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137"/>
            <p:cNvSpPr/>
            <p:nvPr/>
          </p:nvSpPr>
          <p:spPr>
            <a:xfrm>
              <a:off x="2691075" y="2522700"/>
              <a:ext cx="146400" cy="68750"/>
            </a:xfrm>
            <a:custGeom>
              <a:avLst/>
              <a:gdLst/>
              <a:ahLst/>
              <a:cxnLst/>
              <a:rect l="0" t="0" r="0" b="0"/>
              <a:pathLst>
                <a:path w="5856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1" y="229"/>
                  </a:lnTo>
                  <a:lnTo>
                    <a:pt x="229" y="586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39"/>
                  </a:lnTo>
                  <a:lnTo>
                    <a:pt x="611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81" y="2750"/>
                  </a:lnTo>
                  <a:lnTo>
                    <a:pt x="4761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0" y="1655"/>
                  </a:lnTo>
                  <a:lnTo>
                    <a:pt x="5856" y="1375"/>
                  </a:lnTo>
                  <a:lnTo>
                    <a:pt x="5830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138"/>
            <p:cNvSpPr/>
            <p:nvPr/>
          </p:nvSpPr>
          <p:spPr>
            <a:xfrm>
              <a:off x="2188250" y="1879850"/>
              <a:ext cx="791175" cy="525750"/>
            </a:xfrm>
            <a:custGeom>
              <a:avLst/>
              <a:gdLst/>
              <a:ahLst/>
              <a:cxnLst/>
              <a:rect l="0" t="0" r="0" b="0"/>
              <a:pathLst>
                <a:path w="31647" h="21030" extrusionOk="0">
                  <a:moveTo>
                    <a:pt x="15022" y="1"/>
                  </a:moveTo>
                  <a:lnTo>
                    <a:pt x="13418" y="154"/>
                  </a:lnTo>
                  <a:lnTo>
                    <a:pt x="11865" y="485"/>
                  </a:lnTo>
                  <a:lnTo>
                    <a:pt x="10388" y="943"/>
                  </a:lnTo>
                  <a:lnTo>
                    <a:pt x="8962" y="1554"/>
                  </a:lnTo>
                  <a:lnTo>
                    <a:pt x="7613" y="2267"/>
                  </a:lnTo>
                  <a:lnTo>
                    <a:pt x="6366" y="3132"/>
                  </a:lnTo>
                  <a:lnTo>
                    <a:pt x="5194" y="4100"/>
                  </a:lnTo>
                  <a:lnTo>
                    <a:pt x="4100" y="5169"/>
                  </a:lnTo>
                  <a:lnTo>
                    <a:pt x="3132" y="6340"/>
                  </a:lnTo>
                  <a:lnTo>
                    <a:pt x="2292" y="7613"/>
                  </a:lnTo>
                  <a:lnTo>
                    <a:pt x="1554" y="8962"/>
                  </a:lnTo>
                  <a:lnTo>
                    <a:pt x="943" y="10388"/>
                  </a:lnTo>
                  <a:lnTo>
                    <a:pt x="485" y="11865"/>
                  </a:lnTo>
                  <a:lnTo>
                    <a:pt x="179" y="13418"/>
                  </a:lnTo>
                  <a:lnTo>
                    <a:pt x="1" y="14996"/>
                  </a:lnTo>
                  <a:lnTo>
                    <a:pt x="1" y="15811"/>
                  </a:lnTo>
                  <a:lnTo>
                    <a:pt x="1" y="21030"/>
                  </a:lnTo>
                  <a:lnTo>
                    <a:pt x="1325" y="20622"/>
                  </a:lnTo>
                  <a:lnTo>
                    <a:pt x="3336" y="19630"/>
                  </a:lnTo>
                  <a:lnTo>
                    <a:pt x="4736" y="18484"/>
                  </a:lnTo>
                  <a:lnTo>
                    <a:pt x="5729" y="17262"/>
                  </a:lnTo>
                  <a:lnTo>
                    <a:pt x="6798" y="15327"/>
                  </a:lnTo>
                  <a:lnTo>
                    <a:pt x="7995" y="13418"/>
                  </a:lnTo>
                  <a:lnTo>
                    <a:pt x="9166" y="12221"/>
                  </a:lnTo>
                  <a:lnTo>
                    <a:pt x="9955" y="11661"/>
                  </a:lnTo>
                  <a:lnTo>
                    <a:pt x="9981" y="11814"/>
                  </a:lnTo>
                  <a:lnTo>
                    <a:pt x="10388" y="13061"/>
                  </a:lnTo>
                  <a:lnTo>
                    <a:pt x="11152" y="14436"/>
                  </a:lnTo>
                  <a:lnTo>
                    <a:pt x="11890" y="15378"/>
                  </a:lnTo>
                  <a:lnTo>
                    <a:pt x="12858" y="16269"/>
                  </a:lnTo>
                  <a:lnTo>
                    <a:pt x="14105" y="17007"/>
                  </a:lnTo>
                  <a:lnTo>
                    <a:pt x="14843" y="17287"/>
                  </a:lnTo>
                  <a:lnTo>
                    <a:pt x="15633" y="17542"/>
                  </a:lnTo>
                  <a:lnTo>
                    <a:pt x="17007" y="17746"/>
                  </a:lnTo>
                  <a:lnTo>
                    <a:pt x="18153" y="17669"/>
                  </a:lnTo>
                  <a:lnTo>
                    <a:pt x="19146" y="17466"/>
                  </a:lnTo>
                  <a:lnTo>
                    <a:pt x="20470" y="17033"/>
                  </a:lnTo>
                  <a:lnTo>
                    <a:pt x="21717" y="16753"/>
                  </a:lnTo>
                  <a:lnTo>
                    <a:pt x="22583" y="16804"/>
                  </a:lnTo>
                  <a:lnTo>
                    <a:pt x="23041" y="16956"/>
                  </a:lnTo>
                  <a:lnTo>
                    <a:pt x="23754" y="17236"/>
                  </a:lnTo>
                  <a:lnTo>
                    <a:pt x="24823" y="17822"/>
                  </a:lnTo>
                  <a:lnTo>
                    <a:pt x="25893" y="18688"/>
                  </a:lnTo>
                  <a:lnTo>
                    <a:pt x="26809" y="19477"/>
                  </a:lnTo>
                  <a:lnTo>
                    <a:pt x="27624" y="19935"/>
                  </a:lnTo>
                  <a:lnTo>
                    <a:pt x="28820" y="20317"/>
                  </a:lnTo>
                  <a:lnTo>
                    <a:pt x="30526" y="20572"/>
                  </a:lnTo>
                  <a:lnTo>
                    <a:pt x="31646" y="20648"/>
                  </a:lnTo>
                  <a:lnTo>
                    <a:pt x="31646" y="15811"/>
                  </a:lnTo>
                  <a:lnTo>
                    <a:pt x="31646" y="14996"/>
                  </a:lnTo>
                  <a:lnTo>
                    <a:pt x="31468" y="13418"/>
                  </a:lnTo>
                  <a:lnTo>
                    <a:pt x="31163" y="11865"/>
                  </a:lnTo>
                  <a:lnTo>
                    <a:pt x="30704" y="10388"/>
                  </a:lnTo>
                  <a:lnTo>
                    <a:pt x="30093" y="8962"/>
                  </a:lnTo>
                  <a:lnTo>
                    <a:pt x="29355" y="7613"/>
                  </a:lnTo>
                  <a:lnTo>
                    <a:pt x="28515" y="6340"/>
                  </a:lnTo>
                  <a:lnTo>
                    <a:pt x="27547" y="5169"/>
                  </a:lnTo>
                  <a:lnTo>
                    <a:pt x="26478" y="4100"/>
                  </a:lnTo>
                  <a:lnTo>
                    <a:pt x="25282" y="3132"/>
                  </a:lnTo>
                  <a:lnTo>
                    <a:pt x="24034" y="2267"/>
                  </a:lnTo>
                  <a:lnTo>
                    <a:pt x="22685" y="1554"/>
                  </a:lnTo>
                  <a:lnTo>
                    <a:pt x="21259" y="943"/>
                  </a:lnTo>
                  <a:lnTo>
                    <a:pt x="19782" y="485"/>
                  </a:lnTo>
                  <a:lnTo>
                    <a:pt x="18229" y="154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9" name="Shape 139"/>
            <p:cNvSpPr/>
            <p:nvPr/>
          </p:nvSpPr>
          <p:spPr>
            <a:xfrm>
              <a:off x="2348025" y="2341925"/>
              <a:ext cx="110750" cy="22300"/>
            </a:xfrm>
            <a:custGeom>
              <a:avLst/>
              <a:gdLst/>
              <a:ahLst/>
              <a:cxnLst/>
              <a:rect l="0" t="0" r="0" b="0"/>
              <a:pathLst>
                <a:path w="4430" h="892" fill="none" extrusionOk="0">
                  <a:moveTo>
                    <a:pt x="4430" y="892"/>
                  </a:moveTo>
                  <a:lnTo>
                    <a:pt x="4201" y="663"/>
                  </a:lnTo>
                  <a:lnTo>
                    <a:pt x="3666" y="332"/>
                  </a:lnTo>
                  <a:lnTo>
                    <a:pt x="2826" y="1"/>
                  </a:lnTo>
                  <a:lnTo>
                    <a:pt x="1629" y="1"/>
                  </a:lnTo>
                  <a:lnTo>
                    <a:pt x="764" y="332"/>
                  </a:lnTo>
                  <a:lnTo>
                    <a:pt x="255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140"/>
            <p:cNvSpPr/>
            <p:nvPr/>
          </p:nvSpPr>
          <p:spPr>
            <a:xfrm>
              <a:off x="2708900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175" y="663"/>
                  </a:lnTo>
                  <a:lnTo>
                    <a:pt x="3666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141"/>
            <p:cNvSpPr/>
            <p:nvPr/>
          </p:nvSpPr>
          <p:spPr>
            <a:xfrm>
              <a:off x="2521775" y="2657625"/>
              <a:ext cx="124125" cy="35675"/>
            </a:xfrm>
            <a:custGeom>
              <a:avLst/>
              <a:gdLst/>
              <a:ahLst/>
              <a:cxnLst/>
              <a:rect l="0" t="0" r="0" b="0"/>
              <a:pathLst>
                <a:path w="4965" h="1427" extrusionOk="0">
                  <a:moveTo>
                    <a:pt x="0" y="0"/>
                  </a:moveTo>
                  <a:lnTo>
                    <a:pt x="153" y="306"/>
                  </a:lnTo>
                  <a:lnTo>
                    <a:pt x="637" y="815"/>
                  </a:lnTo>
                  <a:lnTo>
                    <a:pt x="1273" y="1197"/>
                  </a:lnTo>
                  <a:lnTo>
                    <a:pt x="2062" y="1426"/>
                  </a:lnTo>
                  <a:lnTo>
                    <a:pt x="2903" y="1426"/>
                  </a:lnTo>
                  <a:lnTo>
                    <a:pt x="3692" y="1222"/>
                  </a:lnTo>
                  <a:lnTo>
                    <a:pt x="4328" y="841"/>
                  </a:lnTo>
                  <a:lnTo>
                    <a:pt x="4812" y="331"/>
                  </a:lnTo>
                  <a:lnTo>
                    <a:pt x="4965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645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142"/>
            <p:cNvSpPr/>
            <p:nvPr/>
          </p:nvSpPr>
          <p:spPr>
            <a:xfrm>
              <a:off x="3100950" y="2455225"/>
              <a:ext cx="356450" cy="586225"/>
            </a:xfrm>
            <a:custGeom>
              <a:avLst/>
              <a:gdLst/>
              <a:ahLst/>
              <a:cxnLst/>
              <a:rect l="0" t="0" r="0" b="0"/>
              <a:pathLst>
                <a:path w="14258" h="23449" extrusionOk="0">
                  <a:moveTo>
                    <a:pt x="9192" y="1"/>
                  </a:moveTo>
                  <a:lnTo>
                    <a:pt x="8784" y="102"/>
                  </a:lnTo>
                  <a:lnTo>
                    <a:pt x="8402" y="357"/>
                  </a:lnTo>
                  <a:lnTo>
                    <a:pt x="8148" y="764"/>
                  </a:lnTo>
                  <a:lnTo>
                    <a:pt x="8071" y="993"/>
                  </a:lnTo>
                  <a:lnTo>
                    <a:pt x="6340" y="8529"/>
                  </a:lnTo>
                  <a:lnTo>
                    <a:pt x="6035" y="8453"/>
                  </a:lnTo>
                  <a:lnTo>
                    <a:pt x="7588" y="1757"/>
                  </a:lnTo>
                  <a:lnTo>
                    <a:pt x="7613" y="1503"/>
                  </a:lnTo>
                  <a:lnTo>
                    <a:pt x="7562" y="1044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798" y="306"/>
                  </a:lnTo>
                  <a:lnTo>
                    <a:pt x="6595" y="255"/>
                  </a:lnTo>
                  <a:lnTo>
                    <a:pt x="6162" y="357"/>
                  </a:lnTo>
                  <a:lnTo>
                    <a:pt x="5805" y="637"/>
                  </a:lnTo>
                  <a:lnTo>
                    <a:pt x="5551" y="1019"/>
                  </a:lnTo>
                  <a:lnTo>
                    <a:pt x="5475" y="1273"/>
                  </a:lnTo>
                  <a:lnTo>
                    <a:pt x="3361" y="10439"/>
                  </a:lnTo>
                  <a:lnTo>
                    <a:pt x="3132" y="9548"/>
                  </a:lnTo>
                  <a:lnTo>
                    <a:pt x="2623" y="8173"/>
                  </a:lnTo>
                  <a:lnTo>
                    <a:pt x="2114" y="7231"/>
                  </a:lnTo>
                  <a:lnTo>
                    <a:pt x="1630" y="6594"/>
                  </a:lnTo>
                  <a:lnTo>
                    <a:pt x="943" y="6111"/>
                  </a:lnTo>
                  <a:lnTo>
                    <a:pt x="383" y="6034"/>
                  </a:lnTo>
                  <a:lnTo>
                    <a:pt x="332" y="6060"/>
                  </a:lnTo>
                  <a:lnTo>
                    <a:pt x="154" y="6136"/>
                  </a:lnTo>
                  <a:lnTo>
                    <a:pt x="1" y="6442"/>
                  </a:lnTo>
                  <a:lnTo>
                    <a:pt x="1" y="6951"/>
                  </a:lnTo>
                  <a:lnTo>
                    <a:pt x="26" y="7078"/>
                  </a:lnTo>
                  <a:lnTo>
                    <a:pt x="561" y="10006"/>
                  </a:lnTo>
                  <a:lnTo>
                    <a:pt x="1147" y="13494"/>
                  </a:lnTo>
                  <a:lnTo>
                    <a:pt x="1197" y="13901"/>
                  </a:lnTo>
                  <a:lnTo>
                    <a:pt x="1427" y="14563"/>
                  </a:lnTo>
                  <a:lnTo>
                    <a:pt x="1885" y="15327"/>
                  </a:lnTo>
                  <a:lnTo>
                    <a:pt x="2929" y="16116"/>
                  </a:lnTo>
                  <a:lnTo>
                    <a:pt x="3158" y="16192"/>
                  </a:lnTo>
                  <a:lnTo>
                    <a:pt x="1859" y="21844"/>
                  </a:lnTo>
                  <a:lnTo>
                    <a:pt x="8784" y="23448"/>
                  </a:lnTo>
                  <a:lnTo>
                    <a:pt x="10133" y="17694"/>
                  </a:lnTo>
                  <a:lnTo>
                    <a:pt x="10261" y="17694"/>
                  </a:lnTo>
                  <a:lnTo>
                    <a:pt x="10694" y="17618"/>
                  </a:lnTo>
                  <a:lnTo>
                    <a:pt x="11203" y="17338"/>
                  </a:lnTo>
                  <a:lnTo>
                    <a:pt x="11610" y="16803"/>
                  </a:lnTo>
                  <a:lnTo>
                    <a:pt x="11737" y="16396"/>
                  </a:lnTo>
                  <a:lnTo>
                    <a:pt x="12068" y="14970"/>
                  </a:lnTo>
                  <a:lnTo>
                    <a:pt x="12832" y="11737"/>
                  </a:lnTo>
                  <a:lnTo>
                    <a:pt x="13087" y="10617"/>
                  </a:lnTo>
                  <a:lnTo>
                    <a:pt x="13189" y="10108"/>
                  </a:lnTo>
                  <a:lnTo>
                    <a:pt x="14232" y="5652"/>
                  </a:lnTo>
                  <a:lnTo>
                    <a:pt x="14258" y="5423"/>
                  </a:lnTo>
                  <a:lnTo>
                    <a:pt x="14207" y="4965"/>
                  </a:lnTo>
                  <a:lnTo>
                    <a:pt x="14029" y="4609"/>
                  </a:lnTo>
                  <a:lnTo>
                    <a:pt x="13698" y="4354"/>
                  </a:lnTo>
                  <a:lnTo>
                    <a:pt x="13520" y="4303"/>
                  </a:lnTo>
                  <a:lnTo>
                    <a:pt x="13316" y="4252"/>
                  </a:lnTo>
                  <a:lnTo>
                    <a:pt x="12908" y="4354"/>
                  </a:lnTo>
                  <a:lnTo>
                    <a:pt x="12578" y="4609"/>
                  </a:lnTo>
                  <a:lnTo>
                    <a:pt x="12348" y="4965"/>
                  </a:lnTo>
                  <a:lnTo>
                    <a:pt x="12272" y="5194"/>
                  </a:lnTo>
                  <a:lnTo>
                    <a:pt x="11254" y="9675"/>
                  </a:lnTo>
                  <a:lnTo>
                    <a:pt x="10872" y="9573"/>
                  </a:lnTo>
                  <a:lnTo>
                    <a:pt x="12323" y="3285"/>
                  </a:lnTo>
                  <a:lnTo>
                    <a:pt x="12348" y="3030"/>
                  </a:lnTo>
                  <a:lnTo>
                    <a:pt x="12297" y="2572"/>
                  </a:lnTo>
                  <a:lnTo>
                    <a:pt x="12094" y="2165"/>
                  </a:lnTo>
                  <a:lnTo>
                    <a:pt x="11763" y="1884"/>
                  </a:lnTo>
                  <a:lnTo>
                    <a:pt x="11534" y="1834"/>
                  </a:lnTo>
                  <a:lnTo>
                    <a:pt x="11330" y="1783"/>
                  </a:lnTo>
                  <a:lnTo>
                    <a:pt x="10897" y="1884"/>
                  </a:lnTo>
                  <a:lnTo>
                    <a:pt x="10541" y="2165"/>
                  </a:lnTo>
                  <a:lnTo>
                    <a:pt x="10286" y="2546"/>
                  </a:lnTo>
                  <a:lnTo>
                    <a:pt x="10210" y="2801"/>
                  </a:lnTo>
                  <a:lnTo>
                    <a:pt x="8759" y="9089"/>
                  </a:lnTo>
                  <a:lnTo>
                    <a:pt x="8453" y="9013"/>
                  </a:lnTo>
                  <a:lnTo>
                    <a:pt x="10184" y="1503"/>
                  </a:lnTo>
                  <a:lnTo>
                    <a:pt x="10235" y="1248"/>
                  </a:lnTo>
                  <a:lnTo>
                    <a:pt x="10159" y="764"/>
                  </a:lnTo>
                  <a:lnTo>
                    <a:pt x="9955" y="357"/>
                  </a:lnTo>
                  <a:lnTo>
                    <a:pt x="9624" y="102"/>
                  </a:lnTo>
                  <a:lnTo>
                    <a:pt x="9421" y="26"/>
                  </a:lnTo>
                  <a:lnTo>
                    <a:pt x="9192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143"/>
            <p:cNvSpPr/>
            <p:nvPr/>
          </p:nvSpPr>
          <p:spPr>
            <a:xfrm>
              <a:off x="3184975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0" y="1"/>
                  </a:moveTo>
                  <a:lnTo>
                    <a:pt x="0" y="1"/>
                  </a:lnTo>
                  <a:lnTo>
                    <a:pt x="0" y="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144"/>
            <p:cNvSpPr/>
            <p:nvPr/>
          </p:nvSpPr>
          <p:spPr>
            <a:xfrm>
              <a:off x="3218075" y="2659525"/>
              <a:ext cx="190950" cy="55400"/>
            </a:xfrm>
            <a:custGeom>
              <a:avLst/>
              <a:gdLst/>
              <a:ahLst/>
              <a:cxnLst/>
              <a:rect l="0" t="0" r="0" b="0"/>
              <a:pathLst>
                <a:path w="7638" h="2216" extrusionOk="0">
                  <a:moveTo>
                    <a:pt x="102" y="1"/>
                  </a:moveTo>
                  <a:lnTo>
                    <a:pt x="0" y="485"/>
                  </a:lnTo>
                  <a:lnTo>
                    <a:pt x="7536" y="2216"/>
                  </a:lnTo>
                  <a:lnTo>
                    <a:pt x="7638" y="1732"/>
                  </a:lnTo>
                  <a:lnTo>
                    <a:pt x="6569" y="1503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145"/>
            <p:cNvSpPr/>
            <p:nvPr/>
          </p:nvSpPr>
          <p:spPr>
            <a:xfrm>
              <a:off x="3184975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77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30" y="306"/>
                  </a:lnTo>
                  <a:lnTo>
                    <a:pt x="1121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7" y="3794"/>
                  </a:lnTo>
                  <a:lnTo>
                    <a:pt x="3896" y="5372"/>
                  </a:lnTo>
                  <a:lnTo>
                    <a:pt x="3819" y="6314"/>
                  </a:lnTo>
                  <a:lnTo>
                    <a:pt x="4125" y="6390"/>
                  </a:lnTo>
                  <a:lnTo>
                    <a:pt x="4150" y="6212"/>
                  </a:lnTo>
                  <a:lnTo>
                    <a:pt x="4227" y="5117"/>
                  </a:lnTo>
                  <a:lnTo>
                    <a:pt x="4176" y="4124"/>
                  </a:lnTo>
                  <a:lnTo>
                    <a:pt x="3896" y="3030"/>
                  </a:lnTo>
                  <a:lnTo>
                    <a:pt x="3361" y="1935"/>
                  </a:lnTo>
                  <a:lnTo>
                    <a:pt x="2419" y="968"/>
                  </a:lnTo>
                  <a:lnTo>
                    <a:pt x="1401" y="407"/>
                  </a:lnTo>
                  <a:lnTo>
                    <a:pt x="561" y="10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146"/>
            <p:cNvSpPr/>
            <p:nvPr/>
          </p:nvSpPr>
          <p:spPr>
            <a:xfrm>
              <a:off x="3162700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147"/>
            <p:cNvSpPr/>
            <p:nvPr/>
          </p:nvSpPr>
          <p:spPr>
            <a:xfrm>
              <a:off x="3123225" y="2910950"/>
              <a:ext cx="238075" cy="100575"/>
            </a:xfrm>
            <a:custGeom>
              <a:avLst/>
              <a:gdLst/>
              <a:ahLst/>
              <a:cxnLst/>
              <a:rect l="0" t="0" r="0" b="0"/>
              <a:pathLst>
                <a:path w="9523" h="4023" extrusionOk="0">
                  <a:moveTo>
                    <a:pt x="434" y="0"/>
                  </a:moveTo>
                  <a:lnTo>
                    <a:pt x="1" y="1909"/>
                  </a:lnTo>
                  <a:lnTo>
                    <a:pt x="9064" y="4023"/>
                  </a:lnTo>
                  <a:lnTo>
                    <a:pt x="9523" y="2088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148"/>
            <p:cNvSpPr/>
            <p:nvPr/>
          </p:nvSpPr>
          <p:spPr>
            <a:xfrm>
              <a:off x="3100950" y="2948500"/>
              <a:ext cx="251450" cy="105675"/>
            </a:xfrm>
            <a:custGeom>
              <a:avLst/>
              <a:gdLst/>
              <a:ahLst/>
              <a:cxnLst/>
              <a:rect l="0" t="0" r="0" b="0"/>
              <a:pathLst>
                <a:path w="10058" h="4227" extrusionOk="0">
                  <a:moveTo>
                    <a:pt x="994" y="0"/>
                  </a:moveTo>
                  <a:lnTo>
                    <a:pt x="1" y="4226"/>
                  </a:lnTo>
                  <a:lnTo>
                    <a:pt x="9573" y="4226"/>
                  </a:lnTo>
                  <a:lnTo>
                    <a:pt x="10057" y="208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5C268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226" y="3172149"/>
            <a:ext cx="1027876" cy="9057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724" y="4101743"/>
            <a:ext cx="902417" cy="750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810450" y="1399798"/>
            <a:ext cx="5190900" cy="20292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i="0" dirty="0"/>
              <a:t>“Happiness is when what you think, what you say, and what you do are in harmony.” </a:t>
            </a:r>
            <a:br>
              <a:rPr lang="en-US" dirty="0"/>
            </a:br>
            <a:endParaRPr lang="en" dirty="0"/>
          </a:p>
        </p:txBody>
      </p:sp>
      <p:grpSp>
        <p:nvGrpSpPr>
          <p:cNvPr id="187" name="Shape 187"/>
          <p:cNvGrpSpPr/>
          <p:nvPr/>
        </p:nvGrpSpPr>
        <p:grpSpPr>
          <a:xfrm flipH="1">
            <a:off x="7493797" y="3754514"/>
            <a:ext cx="1650212" cy="1388991"/>
            <a:chOff x="5987350" y="1879850"/>
            <a:chExt cx="1395175" cy="1174325"/>
          </a:xfrm>
        </p:grpSpPr>
        <p:sp>
          <p:nvSpPr>
            <p:cNvPr id="188" name="Shape 188"/>
            <p:cNvSpPr/>
            <p:nvPr/>
          </p:nvSpPr>
          <p:spPr>
            <a:xfrm>
              <a:off x="6143300" y="2465400"/>
              <a:ext cx="315075" cy="493925"/>
            </a:xfrm>
            <a:custGeom>
              <a:avLst/>
              <a:gdLst/>
              <a:ahLst/>
              <a:cxnLst/>
              <a:rect l="0" t="0" r="0" b="0"/>
              <a:pathLst>
                <a:path w="12603" h="19757" extrusionOk="0">
                  <a:moveTo>
                    <a:pt x="0" y="1"/>
                  </a:moveTo>
                  <a:lnTo>
                    <a:pt x="0" y="19757"/>
                  </a:lnTo>
                  <a:lnTo>
                    <a:pt x="12602" y="19757"/>
                  </a:lnTo>
                  <a:lnTo>
                    <a:pt x="12602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555725" y="2465400"/>
              <a:ext cx="315075" cy="493925"/>
            </a:xfrm>
            <a:custGeom>
              <a:avLst/>
              <a:gdLst/>
              <a:ahLst/>
              <a:cxnLst/>
              <a:rect l="0" t="0" r="0" b="0"/>
              <a:pathLst>
                <a:path w="12603" h="19757" extrusionOk="0">
                  <a:moveTo>
                    <a:pt x="0" y="1"/>
                  </a:moveTo>
                  <a:lnTo>
                    <a:pt x="0" y="19757"/>
                  </a:lnTo>
                  <a:lnTo>
                    <a:pt x="12603" y="19757"/>
                  </a:lnTo>
                  <a:lnTo>
                    <a:pt x="12603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61127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90" y="26"/>
                  </a:lnTo>
                  <a:lnTo>
                    <a:pt x="1197" y="433"/>
                  </a:lnTo>
                  <a:lnTo>
                    <a:pt x="458" y="1197"/>
                  </a:lnTo>
                  <a:lnTo>
                    <a:pt x="51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51" y="5448"/>
                  </a:lnTo>
                  <a:lnTo>
                    <a:pt x="458" y="6441"/>
                  </a:lnTo>
                  <a:lnTo>
                    <a:pt x="1197" y="7180"/>
                  </a:lnTo>
                  <a:lnTo>
                    <a:pt x="2190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683640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1" y="0"/>
                  </a:moveTo>
                  <a:lnTo>
                    <a:pt x="1" y="7638"/>
                  </a:lnTo>
                  <a:lnTo>
                    <a:pt x="561" y="7587"/>
                  </a:lnTo>
                  <a:lnTo>
                    <a:pt x="1528" y="7180"/>
                  </a:lnTo>
                  <a:lnTo>
                    <a:pt x="2267" y="6441"/>
                  </a:lnTo>
                  <a:lnTo>
                    <a:pt x="2699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699" y="2164"/>
                  </a:lnTo>
                  <a:lnTo>
                    <a:pt x="2267" y="1197"/>
                  </a:lnTo>
                  <a:lnTo>
                    <a:pt x="1528" y="433"/>
                  </a:lnTo>
                  <a:lnTo>
                    <a:pt x="561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6403600" y="2740375"/>
              <a:ext cx="210700" cy="263525"/>
            </a:xfrm>
            <a:custGeom>
              <a:avLst/>
              <a:gdLst/>
              <a:ahLst/>
              <a:cxnLst/>
              <a:rect l="0" t="0" r="0" b="0"/>
              <a:pathLst>
                <a:path w="8428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28" y="10540"/>
                  </a:lnTo>
                  <a:lnTo>
                    <a:pt x="8428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6157925" y="1924400"/>
              <a:ext cx="701425" cy="875825"/>
            </a:xfrm>
            <a:custGeom>
              <a:avLst/>
              <a:gdLst/>
              <a:ahLst/>
              <a:cxnLst/>
              <a:rect l="0" t="0" r="0" b="0"/>
              <a:pathLst>
                <a:path w="28057" h="35033" extrusionOk="0">
                  <a:moveTo>
                    <a:pt x="14028" y="1"/>
                  </a:moveTo>
                  <a:lnTo>
                    <a:pt x="13316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217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609" y="3642"/>
                  </a:lnTo>
                  <a:lnTo>
                    <a:pt x="3641" y="4609"/>
                  </a:lnTo>
                  <a:lnTo>
                    <a:pt x="2801" y="5653"/>
                  </a:lnTo>
                  <a:lnTo>
                    <a:pt x="2037" y="6773"/>
                  </a:lnTo>
                  <a:lnTo>
                    <a:pt x="1375" y="7944"/>
                  </a:lnTo>
                  <a:lnTo>
                    <a:pt x="866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26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26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66" y="25842"/>
                  </a:lnTo>
                  <a:lnTo>
                    <a:pt x="1375" y="27089"/>
                  </a:lnTo>
                  <a:lnTo>
                    <a:pt x="2037" y="28286"/>
                  </a:lnTo>
                  <a:lnTo>
                    <a:pt x="2801" y="29406"/>
                  </a:lnTo>
                  <a:lnTo>
                    <a:pt x="3641" y="30450"/>
                  </a:lnTo>
                  <a:lnTo>
                    <a:pt x="4609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217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316" y="35032"/>
                  </a:lnTo>
                  <a:lnTo>
                    <a:pt x="14767" y="35032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66" y="34192"/>
                  </a:lnTo>
                  <a:lnTo>
                    <a:pt x="20113" y="33657"/>
                  </a:lnTo>
                  <a:lnTo>
                    <a:pt x="21310" y="33021"/>
                  </a:lnTo>
                  <a:lnTo>
                    <a:pt x="22430" y="32257"/>
                  </a:lnTo>
                  <a:lnTo>
                    <a:pt x="23474" y="31392"/>
                  </a:lnTo>
                  <a:lnTo>
                    <a:pt x="24416" y="30450"/>
                  </a:lnTo>
                  <a:lnTo>
                    <a:pt x="25281" y="29406"/>
                  </a:lnTo>
                  <a:lnTo>
                    <a:pt x="26045" y="28286"/>
                  </a:lnTo>
                  <a:lnTo>
                    <a:pt x="26682" y="27089"/>
                  </a:lnTo>
                  <a:lnTo>
                    <a:pt x="27216" y="25842"/>
                  </a:lnTo>
                  <a:lnTo>
                    <a:pt x="27624" y="24518"/>
                  </a:lnTo>
                  <a:lnTo>
                    <a:pt x="27904" y="23143"/>
                  </a:lnTo>
                  <a:lnTo>
                    <a:pt x="28056" y="21743"/>
                  </a:lnTo>
                  <a:lnTo>
                    <a:pt x="28056" y="21004"/>
                  </a:lnTo>
                  <a:lnTo>
                    <a:pt x="28056" y="14029"/>
                  </a:lnTo>
                  <a:lnTo>
                    <a:pt x="28056" y="13316"/>
                  </a:lnTo>
                  <a:lnTo>
                    <a:pt x="27904" y="11890"/>
                  </a:lnTo>
                  <a:lnTo>
                    <a:pt x="27624" y="10541"/>
                  </a:lnTo>
                  <a:lnTo>
                    <a:pt x="27216" y="9217"/>
                  </a:lnTo>
                  <a:lnTo>
                    <a:pt x="26682" y="7944"/>
                  </a:lnTo>
                  <a:lnTo>
                    <a:pt x="26045" y="6773"/>
                  </a:lnTo>
                  <a:lnTo>
                    <a:pt x="25281" y="5653"/>
                  </a:lnTo>
                  <a:lnTo>
                    <a:pt x="24416" y="4609"/>
                  </a:lnTo>
                  <a:lnTo>
                    <a:pt x="23474" y="3642"/>
                  </a:lnTo>
                  <a:lnTo>
                    <a:pt x="22430" y="2801"/>
                  </a:lnTo>
                  <a:lnTo>
                    <a:pt x="21310" y="2038"/>
                  </a:lnTo>
                  <a:lnTo>
                    <a:pt x="20113" y="1401"/>
                  </a:lnTo>
                  <a:lnTo>
                    <a:pt x="18866" y="867"/>
                  </a:lnTo>
                  <a:lnTo>
                    <a:pt x="17542" y="459"/>
                  </a:lnTo>
                  <a:lnTo>
                    <a:pt x="16167" y="179"/>
                  </a:lnTo>
                  <a:lnTo>
                    <a:pt x="14767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5987350" y="2844100"/>
              <a:ext cx="1042575" cy="210075"/>
            </a:xfrm>
            <a:custGeom>
              <a:avLst/>
              <a:gdLst/>
              <a:ahLst/>
              <a:cxnLst/>
              <a:rect l="0" t="0" r="0" b="0"/>
              <a:pathLst>
                <a:path w="41703" h="8403" extrusionOk="0">
                  <a:moveTo>
                    <a:pt x="16651" y="1"/>
                  </a:moveTo>
                  <a:lnTo>
                    <a:pt x="12323" y="154"/>
                  </a:lnTo>
                  <a:lnTo>
                    <a:pt x="11177" y="179"/>
                  </a:lnTo>
                  <a:lnTo>
                    <a:pt x="9140" y="485"/>
                  </a:lnTo>
                  <a:lnTo>
                    <a:pt x="7307" y="1070"/>
                  </a:lnTo>
                  <a:lnTo>
                    <a:pt x="5703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706" y="5805"/>
                  </a:lnTo>
                  <a:lnTo>
                    <a:pt x="561" y="7486"/>
                  </a:lnTo>
                  <a:lnTo>
                    <a:pt x="1" y="8402"/>
                  </a:lnTo>
                  <a:lnTo>
                    <a:pt x="41702" y="8402"/>
                  </a:lnTo>
                  <a:lnTo>
                    <a:pt x="41168" y="7486"/>
                  </a:lnTo>
                  <a:lnTo>
                    <a:pt x="40022" y="5805"/>
                  </a:lnTo>
                  <a:lnTo>
                    <a:pt x="38800" y="4303"/>
                  </a:lnTo>
                  <a:lnTo>
                    <a:pt x="37476" y="3005"/>
                  </a:lnTo>
                  <a:lnTo>
                    <a:pt x="36025" y="1910"/>
                  </a:lnTo>
                  <a:lnTo>
                    <a:pt x="34396" y="1070"/>
                  </a:lnTo>
                  <a:lnTo>
                    <a:pt x="32588" y="485"/>
                  </a:lnTo>
                  <a:lnTo>
                    <a:pt x="30526" y="179"/>
                  </a:lnTo>
                  <a:lnTo>
                    <a:pt x="29406" y="154"/>
                  </a:lnTo>
                  <a:lnTo>
                    <a:pt x="25078" y="1"/>
                  </a:lnTo>
                  <a:lnTo>
                    <a:pt x="25052" y="434"/>
                  </a:lnTo>
                  <a:lnTo>
                    <a:pt x="24874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50" y="3260"/>
                  </a:lnTo>
                  <a:lnTo>
                    <a:pt x="22863" y="3718"/>
                  </a:lnTo>
                  <a:lnTo>
                    <a:pt x="22124" y="4023"/>
                  </a:lnTo>
                  <a:lnTo>
                    <a:pt x="21284" y="4202"/>
                  </a:lnTo>
                  <a:lnTo>
                    <a:pt x="20419" y="4202"/>
                  </a:lnTo>
                  <a:lnTo>
                    <a:pt x="19604" y="4023"/>
                  </a:lnTo>
                  <a:lnTo>
                    <a:pt x="18840" y="3718"/>
                  </a:lnTo>
                  <a:lnTo>
                    <a:pt x="18178" y="3260"/>
                  </a:lnTo>
                  <a:lnTo>
                    <a:pt x="17593" y="2674"/>
                  </a:lnTo>
                  <a:lnTo>
                    <a:pt x="17160" y="2012"/>
                  </a:lnTo>
                  <a:lnTo>
                    <a:pt x="16829" y="1248"/>
                  </a:lnTo>
                  <a:lnTo>
                    <a:pt x="16651" y="434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CD367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6364150" y="2844100"/>
              <a:ext cx="288975" cy="149600"/>
            </a:xfrm>
            <a:custGeom>
              <a:avLst/>
              <a:gdLst/>
              <a:ahLst/>
              <a:cxnLst/>
              <a:rect l="0" t="0" r="0" b="0"/>
              <a:pathLst>
                <a:path w="11559" h="5984" extrusionOk="0">
                  <a:moveTo>
                    <a:pt x="1579" y="1"/>
                  </a:moveTo>
                  <a:lnTo>
                    <a:pt x="26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1"/>
                  </a:lnTo>
                  <a:lnTo>
                    <a:pt x="2113" y="4660"/>
                  </a:lnTo>
                  <a:lnTo>
                    <a:pt x="3030" y="5296"/>
                  </a:lnTo>
                  <a:lnTo>
                    <a:pt x="4074" y="5729"/>
                  </a:lnTo>
                  <a:lnTo>
                    <a:pt x="5194" y="5958"/>
                  </a:lnTo>
                  <a:lnTo>
                    <a:pt x="5779" y="5984"/>
                  </a:lnTo>
                  <a:lnTo>
                    <a:pt x="6390" y="5958"/>
                  </a:lnTo>
                  <a:lnTo>
                    <a:pt x="7511" y="5729"/>
                  </a:lnTo>
                  <a:lnTo>
                    <a:pt x="8555" y="5296"/>
                  </a:lnTo>
                  <a:lnTo>
                    <a:pt x="9471" y="4660"/>
                  </a:lnTo>
                  <a:lnTo>
                    <a:pt x="10260" y="3871"/>
                  </a:lnTo>
                  <a:lnTo>
                    <a:pt x="10871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205"/>
                  </a:lnTo>
                  <a:lnTo>
                    <a:pt x="11559" y="128"/>
                  </a:lnTo>
                  <a:lnTo>
                    <a:pt x="11559" y="52"/>
                  </a:lnTo>
                  <a:lnTo>
                    <a:pt x="10006" y="1"/>
                  </a:lnTo>
                  <a:lnTo>
                    <a:pt x="9980" y="434"/>
                  </a:lnTo>
                  <a:lnTo>
                    <a:pt x="9802" y="1248"/>
                  </a:lnTo>
                  <a:lnTo>
                    <a:pt x="9496" y="2012"/>
                  </a:lnTo>
                  <a:lnTo>
                    <a:pt x="9038" y="2674"/>
                  </a:lnTo>
                  <a:lnTo>
                    <a:pt x="8478" y="3260"/>
                  </a:lnTo>
                  <a:lnTo>
                    <a:pt x="7791" y="3718"/>
                  </a:lnTo>
                  <a:lnTo>
                    <a:pt x="7052" y="4023"/>
                  </a:lnTo>
                  <a:lnTo>
                    <a:pt x="6212" y="4202"/>
                  </a:lnTo>
                  <a:lnTo>
                    <a:pt x="5347" y="4202"/>
                  </a:lnTo>
                  <a:lnTo>
                    <a:pt x="4532" y="4023"/>
                  </a:lnTo>
                  <a:lnTo>
                    <a:pt x="3768" y="3718"/>
                  </a:lnTo>
                  <a:lnTo>
                    <a:pt x="3106" y="3260"/>
                  </a:lnTo>
                  <a:lnTo>
                    <a:pt x="2521" y="2674"/>
                  </a:lnTo>
                  <a:lnTo>
                    <a:pt x="2088" y="2012"/>
                  </a:lnTo>
                  <a:lnTo>
                    <a:pt x="1757" y="1248"/>
                  </a:lnTo>
                  <a:lnTo>
                    <a:pt x="1579" y="434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F35E9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6457075" y="2459675"/>
              <a:ext cx="99950" cy="119700"/>
            </a:xfrm>
            <a:custGeom>
              <a:avLst/>
              <a:gdLst/>
              <a:ahLst/>
              <a:cxnLst/>
              <a:rect l="0" t="0" r="0" b="0"/>
              <a:pathLst>
                <a:path w="3998" h="4788" extrusionOk="0">
                  <a:moveTo>
                    <a:pt x="1884" y="1"/>
                  </a:moveTo>
                  <a:lnTo>
                    <a:pt x="1655" y="306"/>
                  </a:lnTo>
                  <a:lnTo>
                    <a:pt x="1553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84" y="4558"/>
                  </a:lnTo>
                  <a:lnTo>
                    <a:pt x="1477" y="4787"/>
                  </a:lnTo>
                  <a:lnTo>
                    <a:pt x="2495" y="4787"/>
                  </a:lnTo>
                  <a:lnTo>
                    <a:pt x="3514" y="4558"/>
                  </a:lnTo>
                  <a:lnTo>
                    <a:pt x="3997" y="4354"/>
                  </a:lnTo>
                  <a:lnTo>
                    <a:pt x="3997" y="4303"/>
                  </a:lnTo>
                  <a:lnTo>
                    <a:pt x="3972" y="4252"/>
                  </a:lnTo>
                  <a:lnTo>
                    <a:pt x="2419" y="586"/>
                  </a:lnTo>
                  <a:lnTo>
                    <a:pt x="2343" y="306"/>
                  </a:lnTo>
                  <a:lnTo>
                    <a:pt x="2113" y="1"/>
                  </a:lnTo>
                  <a:close/>
                </a:path>
              </a:pathLst>
            </a:custGeom>
            <a:solidFill>
              <a:srgbClr val="FEEB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6457075" y="2568525"/>
              <a:ext cx="99950" cy="38200"/>
            </a:xfrm>
            <a:custGeom>
              <a:avLst/>
              <a:gdLst/>
              <a:ahLst/>
              <a:cxnLst/>
              <a:rect l="0" t="0" r="0" b="0"/>
              <a:pathLst>
                <a:path w="3998" h="1528" extrusionOk="0">
                  <a:moveTo>
                    <a:pt x="0" y="0"/>
                  </a:moveTo>
                  <a:lnTo>
                    <a:pt x="0" y="306"/>
                  </a:lnTo>
                  <a:lnTo>
                    <a:pt x="331" y="840"/>
                  </a:lnTo>
                  <a:lnTo>
                    <a:pt x="917" y="1273"/>
                  </a:lnTo>
                  <a:lnTo>
                    <a:pt x="1553" y="1502"/>
                  </a:lnTo>
                  <a:lnTo>
                    <a:pt x="1833" y="1528"/>
                  </a:lnTo>
                  <a:lnTo>
                    <a:pt x="2139" y="1528"/>
                  </a:lnTo>
                  <a:lnTo>
                    <a:pt x="2419" y="1502"/>
                  </a:lnTo>
                  <a:lnTo>
                    <a:pt x="3081" y="1273"/>
                  </a:lnTo>
                  <a:lnTo>
                    <a:pt x="3641" y="840"/>
                  </a:lnTo>
                  <a:lnTo>
                    <a:pt x="3997" y="306"/>
                  </a:lnTo>
                  <a:lnTo>
                    <a:pt x="3997" y="0"/>
                  </a:lnTo>
                  <a:lnTo>
                    <a:pt x="3514" y="204"/>
                  </a:lnTo>
                  <a:lnTo>
                    <a:pt x="2495" y="433"/>
                  </a:lnTo>
                  <a:lnTo>
                    <a:pt x="1477" y="433"/>
                  </a:lnTo>
                  <a:lnTo>
                    <a:pt x="484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6255300" y="2522700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6" y="0"/>
                  </a:moveTo>
                  <a:lnTo>
                    <a:pt x="1096" y="26"/>
                  </a:lnTo>
                  <a:lnTo>
                    <a:pt x="612" y="229"/>
                  </a:lnTo>
                  <a:lnTo>
                    <a:pt x="230" y="586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39"/>
                  </a:lnTo>
                  <a:lnTo>
                    <a:pt x="612" y="2521"/>
                  </a:lnTo>
                  <a:lnTo>
                    <a:pt x="1096" y="2724"/>
                  </a:lnTo>
                  <a:lnTo>
                    <a:pt x="1376" y="2750"/>
                  </a:lnTo>
                  <a:lnTo>
                    <a:pt x="4482" y="2750"/>
                  </a:lnTo>
                  <a:lnTo>
                    <a:pt x="4762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2" y="26"/>
                  </a:lnTo>
                  <a:lnTo>
                    <a:pt x="4482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616200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25" y="1095"/>
                  </a:lnTo>
                  <a:lnTo>
                    <a:pt x="0" y="1375"/>
                  </a:lnTo>
                  <a:lnTo>
                    <a:pt x="25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5" y="2750"/>
                  </a:lnTo>
                  <a:lnTo>
                    <a:pt x="4735" y="2724"/>
                  </a:lnTo>
                  <a:lnTo>
                    <a:pt x="5245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45" y="229"/>
                  </a:lnTo>
                  <a:lnTo>
                    <a:pt x="4735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112750" y="1879850"/>
              <a:ext cx="791775" cy="541675"/>
            </a:xfrm>
            <a:custGeom>
              <a:avLst/>
              <a:gdLst/>
              <a:ahLst/>
              <a:cxnLst/>
              <a:rect l="0" t="0" r="0" b="0"/>
              <a:pathLst>
                <a:path w="31671" h="21667" extrusionOk="0">
                  <a:moveTo>
                    <a:pt x="15021" y="1"/>
                  </a:moveTo>
                  <a:lnTo>
                    <a:pt x="13442" y="154"/>
                  </a:lnTo>
                  <a:lnTo>
                    <a:pt x="11889" y="485"/>
                  </a:lnTo>
                  <a:lnTo>
                    <a:pt x="10413" y="943"/>
                  </a:lnTo>
                  <a:lnTo>
                    <a:pt x="8987" y="1554"/>
                  </a:lnTo>
                  <a:lnTo>
                    <a:pt x="7638" y="2267"/>
                  </a:lnTo>
                  <a:lnTo>
                    <a:pt x="6365" y="3132"/>
                  </a:lnTo>
                  <a:lnTo>
                    <a:pt x="5194" y="4100"/>
                  </a:lnTo>
                  <a:lnTo>
                    <a:pt x="4124" y="5169"/>
                  </a:lnTo>
                  <a:lnTo>
                    <a:pt x="3157" y="6340"/>
                  </a:lnTo>
                  <a:lnTo>
                    <a:pt x="2291" y="7613"/>
                  </a:lnTo>
                  <a:lnTo>
                    <a:pt x="1579" y="8962"/>
                  </a:lnTo>
                  <a:lnTo>
                    <a:pt x="968" y="10388"/>
                  </a:lnTo>
                  <a:lnTo>
                    <a:pt x="509" y="11865"/>
                  </a:lnTo>
                  <a:lnTo>
                    <a:pt x="178" y="13418"/>
                  </a:lnTo>
                  <a:lnTo>
                    <a:pt x="26" y="14996"/>
                  </a:lnTo>
                  <a:lnTo>
                    <a:pt x="0" y="15811"/>
                  </a:lnTo>
                  <a:lnTo>
                    <a:pt x="0" y="21463"/>
                  </a:lnTo>
                  <a:lnTo>
                    <a:pt x="357" y="21513"/>
                  </a:lnTo>
                  <a:lnTo>
                    <a:pt x="1146" y="21437"/>
                  </a:lnTo>
                  <a:lnTo>
                    <a:pt x="2037" y="21132"/>
                  </a:lnTo>
                  <a:lnTo>
                    <a:pt x="2953" y="20673"/>
                  </a:lnTo>
                  <a:lnTo>
                    <a:pt x="4303" y="19757"/>
                  </a:lnTo>
                  <a:lnTo>
                    <a:pt x="5856" y="18306"/>
                  </a:lnTo>
                  <a:lnTo>
                    <a:pt x="6416" y="17593"/>
                  </a:lnTo>
                  <a:lnTo>
                    <a:pt x="6899" y="10515"/>
                  </a:lnTo>
                  <a:lnTo>
                    <a:pt x="10846" y="16727"/>
                  </a:lnTo>
                  <a:lnTo>
                    <a:pt x="11431" y="17160"/>
                  </a:lnTo>
                  <a:lnTo>
                    <a:pt x="13417" y="18077"/>
                  </a:lnTo>
                  <a:lnTo>
                    <a:pt x="16065" y="19019"/>
                  </a:lnTo>
                  <a:lnTo>
                    <a:pt x="19171" y="19910"/>
                  </a:lnTo>
                  <a:lnTo>
                    <a:pt x="22455" y="20699"/>
                  </a:lnTo>
                  <a:lnTo>
                    <a:pt x="25663" y="21284"/>
                  </a:lnTo>
                  <a:lnTo>
                    <a:pt x="28539" y="21641"/>
                  </a:lnTo>
                  <a:lnTo>
                    <a:pt x="30856" y="21666"/>
                  </a:lnTo>
                  <a:lnTo>
                    <a:pt x="31671" y="21513"/>
                  </a:lnTo>
                  <a:lnTo>
                    <a:pt x="31671" y="15811"/>
                  </a:lnTo>
                  <a:lnTo>
                    <a:pt x="31645" y="14996"/>
                  </a:lnTo>
                  <a:lnTo>
                    <a:pt x="31493" y="13418"/>
                  </a:lnTo>
                  <a:lnTo>
                    <a:pt x="31187" y="11865"/>
                  </a:lnTo>
                  <a:lnTo>
                    <a:pt x="30703" y="10388"/>
                  </a:lnTo>
                  <a:lnTo>
                    <a:pt x="30118" y="8962"/>
                  </a:lnTo>
                  <a:lnTo>
                    <a:pt x="29380" y="7613"/>
                  </a:lnTo>
                  <a:lnTo>
                    <a:pt x="28514" y="6340"/>
                  </a:lnTo>
                  <a:lnTo>
                    <a:pt x="27547" y="5169"/>
                  </a:lnTo>
                  <a:lnTo>
                    <a:pt x="26477" y="4100"/>
                  </a:lnTo>
                  <a:lnTo>
                    <a:pt x="25306" y="3132"/>
                  </a:lnTo>
                  <a:lnTo>
                    <a:pt x="24059" y="2267"/>
                  </a:lnTo>
                  <a:lnTo>
                    <a:pt x="22709" y="1554"/>
                  </a:lnTo>
                  <a:lnTo>
                    <a:pt x="21284" y="943"/>
                  </a:lnTo>
                  <a:lnTo>
                    <a:pt x="19807" y="485"/>
                  </a:lnTo>
                  <a:lnTo>
                    <a:pt x="18254" y="154"/>
                  </a:lnTo>
                  <a:lnTo>
                    <a:pt x="16650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273125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1" y="892"/>
                  </a:moveTo>
                  <a:lnTo>
                    <a:pt x="4176" y="663"/>
                  </a:lnTo>
                  <a:lnTo>
                    <a:pt x="3667" y="332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64" y="332"/>
                  </a:lnTo>
                  <a:lnTo>
                    <a:pt x="230" y="663"/>
                  </a:lnTo>
                  <a:lnTo>
                    <a:pt x="1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46875" y="2657625"/>
              <a:ext cx="123500" cy="35675"/>
            </a:xfrm>
            <a:custGeom>
              <a:avLst/>
              <a:gdLst/>
              <a:ahLst/>
              <a:cxnLst/>
              <a:rect l="0" t="0" r="0" b="0"/>
              <a:pathLst>
                <a:path w="4940" h="1427" extrusionOk="0">
                  <a:moveTo>
                    <a:pt x="1" y="0"/>
                  </a:moveTo>
                  <a:lnTo>
                    <a:pt x="154" y="306"/>
                  </a:lnTo>
                  <a:lnTo>
                    <a:pt x="612" y="815"/>
                  </a:lnTo>
                  <a:lnTo>
                    <a:pt x="1274" y="1197"/>
                  </a:lnTo>
                  <a:lnTo>
                    <a:pt x="2038" y="1426"/>
                  </a:lnTo>
                  <a:lnTo>
                    <a:pt x="2903" y="1426"/>
                  </a:lnTo>
                  <a:lnTo>
                    <a:pt x="3667" y="1222"/>
                  </a:lnTo>
                  <a:lnTo>
                    <a:pt x="4329" y="841"/>
                  </a:lnTo>
                  <a:lnTo>
                    <a:pt x="4787" y="331"/>
                  </a:lnTo>
                  <a:lnTo>
                    <a:pt x="4940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1575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621925" y="2429125"/>
              <a:ext cx="130500" cy="66850"/>
            </a:xfrm>
            <a:custGeom>
              <a:avLst/>
              <a:gdLst/>
              <a:ahLst/>
              <a:cxnLst/>
              <a:rect l="0" t="0" r="0" b="0"/>
              <a:pathLst>
                <a:path w="5220" h="2674" extrusionOk="0">
                  <a:moveTo>
                    <a:pt x="2852" y="1"/>
                  </a:moveTo>
                  <a:lnTo>
                    <a:pt x="2291" y="103"/>
                  </a:lnTo>
                  <a:lnTo>
                    <a:pt x="1782" y="281"/>
                  </a:lnTo>
                  <a:lnTo>
                    <a:pt x="942" y="866"/>
                  </a:lnTo>
                  <a:lnTo>
                    <a:pt x="102" y="1808"/>
                  </a:lnTo>
                  <a:lnTo>
                    <a:pt x="0" y="1987"/>
                  </a:lnTo>
                  <a:lnTo>
                    <a:pt x="204" y="2114"/>
                  </a:lnTo>
                  <a:lnTo>
                    <a:pt x="1375" y="2547"/>
                  </a:lnTo>
                  <a:lnTo>
                    <a:pt x="2393" y="2674"/>
                  </a:lnTo>
                  <a:lnTo>
                    <a:pt x="2928" y="2572"/>
                  </a:lnTo>
                  <a:lnTo>
                    <a:pt x="3437" y="2394"/>
                  </a:lnTo>
                  <a:lnTo>
                    <a:pt x="4303" y="1808"/>
                  </a:lnTo>
                  <a:lnTo>
                    <a:pt x="5117" y="866"/>
                  </a:lnTo>
                  <a:lnTo>
                    <a:pt x="5219" y="663"/>
                  </a:lnTo>
                  <a:lnTo>
                    <a:pt x="5041" y="561"/>
                  </a:lnTo>
                  <a:lnTo>
                    <a:pt x="3870" y="103"/>
                  </a:lnTo>
                  <a:lnTo>
                    <a:pt x="2852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6261675" y="2429125"/>
              <a:ext cx="129875" cy="66850"/>
            </a:xfrm>
            <a:custGeom>
              <a:avLst/>
              <a:gdLst/>
              <a:ahLst/>
              <a:cxnLst/>
              <a:rect l="0" t="0" r="0" b="0"/>
              <a:pathLst>
                <a:path w="5195" h="2674" extrusionOk="0">
                  <a:moveTo>
                    <a:pt x="2368" y="1"/>
                  </a:moveTo>
                  <a:lnTo>
                    <a:pt x="1350" y="103"/>
                  </a:lnTo>
                  <a:lnTo>
                    <a:pt x="179" y="561"/>
                  </a:lnTo>
                  <a:lnTo>
                    <a:pt x="0" y="663"/>
                  </a:lnTo>
                  <a:lnTo>
                    <a:pt x="102" y="866"/>
                  </a:lnTo>
                  <a:lnTo>
                    <a:pt x="917" y="1808"/>
                  </a:lnTo>
                  <a:lnTo>
                    <a:pt x="1757" y="2394"/>
                  </a:lnTo>
                  <a:lnTo>
                    <a:pt x="2292" y="2572"/>
                  </a:lnTo>
                  <a:lnTo>
                    <a:pt x="2826" y="2674"/>
                  </a:lnTo>
                  <a:lnTo>
                    <a:pt x="3845" y="2547"/>
                  </a:lnTo>
                  <a:lnTo>
                    <a:pt x="5016" y="2114"/>
                  </a:lnTo>
                  <a:lnTo>
                    <a:pt x="5194" y="1987"/>
                  </a:lnTo>
                  <a:lnTo>
                    <a:pt x="5092" y="1808"/>
                  </a:lnTo>
                  <a:lnTo>
                    <a:pt x="4278" y="866"/>
                  </a:lnTo>
                  <a:lnTo>
                    <a:pt x="3437" y="281"/>
                  </a:lnTo>
                  <a:lnTo>
                    <a:pt x="2903" y="103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294775" y="243867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1"/>
                  </a:moveTo>
                  <a:lnTo>
                    <a:pt x="306" y="26"/>
                  </a:lnTo>
                  <a:lnTo>
                    <a:pt x="26" y="332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06" y="1044"/>
                  </a:lnTo>
                  <a:lnTo>
                    <a:pt x="535" y="1070"/>
                  </a:lnTo>
                  <a:lnTo>
                    <a:pt x="739" y="1044"/>
                  </a:lnTo>
                  <a:lnTo>
                    <a:pt x="1019" y="739"/>
                  </a:lnTo>
                  <a:lnTo>
                    <a:pt x="1070" y="535"/>
                  </a:lnTo>
                  <a:lnTo>
                    <a:pt x="1019" y="332"/>
                  </a:lnTo>
                  <a:lnTo>
                    <a:pt x="739" y="26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6660750" y="2445050"/>
              <a:ext cx="26750" cy="26125"/>
            </a:xfrm>
            <a:custGeom>
              <a:avLst/>
              <a:gdLst/>
              <a:ahLst/>
              <a:cxnLst/>
              <a:rect l="0" t="0" r="0" b="0"/>
              <a:pathLst>
                <a:path w="1070" h="1045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35" y="1044"/>
                  </a:lnTo>
                  <a:lnTo>
                    <a:pt x="738" y="1019"/>
                  </a:lnTo>
                  <a:lnTo>
                    <a:pt x="1019" y="739"/>
                  </a:lnTo>
                  <a:lnTo>
                    <a:pt x="1069" y="509"/>
                  </a:lnTo>
                  <a:lnTo>
                    <a:pt x="1019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7025450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6" y="1"/>
                  </a:moveTo>
                  <a:lnTo>
                    <a:pt x="8783" y="102"/>
                  </a:lnTo>
                  <a:lnTo>
                    <a:pt x="8427" y="357"/>
                  </a:lnTo>
                  <a:lnTo>
                    <a:pt x="8172" y="764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59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83" y="637"/>
                  </a:lnTo>
                  <a:lnTo>
                    <a:pt x="7027" y="357"/>
                  </a:lnTo>
                  <a:lnTo>
                    <a:pt x="6823" y="306"/>
                  </a:lnTo>
                  <a:lnTo>
                    <a:pt x="6619" y="255"/>
                  </a:lnTo>
                  <a:lnTo>
                    <a:pt x="6187" y="357"/>
                  </a:lnTo>
                  <a:lnTo>
                    <a:pt x="5830" y="637"/>
                  </a:lnTo>
                  <a:lnTo>
                    <a:pt x="5576" y="1019"/>
                  </a:lnTo>
                  <a:lnTo>
                    <a:pt x="5499" y="1273"/>
                  </a:lnTo>
                  <a:lnTo>
                    <a:pt x="3386" y="10439"/>
                  </a:lnTo>
                  <a:lnTo>
                    <a:pt x="3157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29" y="6594"/>
                  </a:lnTo>
                  <a:lnTo>
                    <a:pt x="968" y="6111"/>
                  </a:lnTo>
                  <a:lnTo>
                    <a:pt x="382" y="6034"/>
                  </a:lnTo>
                  <a:lnTo>
                    <a:pt x="331" y="6060"/>
                  </a:lnTo>
                  <a:lnTo>
                    <a:pt x="178" y="6136"/>
                  </a:lnTo>
                  <a:lnTo>
                    <a:pt x="0" y="6442"/>
                  </a:lnTo>
                  <a:lnTo>
                    <a:pt x="0" y="6951"/>
                  </a:lnTo>
                  <a:lnTo>
                    <a:pt x="26" y="7078"/>
                  </a:lnTo>
                  <a:lnTo>
                    <a:pt x="560" y="10006"/>
                  </a:lnTo>
                  <a:lnTo>
                    <a:pt x="1171" y="13494"/>
                  </a:lnTo>
                  <a:lnTo>
                    <a:pt x="1222" y="13901"/>
                  </a:lnTo>
                  <a:lnTo>
                    <a:pt x="1426" y="14563"/>
                  </a:lnTo>
                  <a:lnTo>
                    <a:pt x="1909" y="15327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809" y="23448"/>
                  </a:lnTo>
                  <a:lnTo>
                    <a:pt x="10158" y="17694"/>
                  </a:lnTo>
                  <a:lnTo>
                    <a:pt x="10285" y="17694"/>
                  </a:lnTo>
                  <a:lnTo>
                    <a:pt x="10718" y="17618"/>
                  </a:lnTo>
                  <a:lnTo>
                    <a:pt x="11202" y="17338"/>
                  </a:lnTo>
                  <a:lnTo>
                    <a:pt x="11635" y="16803"/>
                  </a:lnTo>
                  <a:lnTo>
                    <a:pt x="11762" y="16396"/>
                  </a:lnTo>
                  <a:lnTo>
                    <a:pt x="12093" y="14970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8"/>
                  </a:lnTo>
                  <a:lnTo>
                    <a:pt x="14232" y="5652"/>
                  </a:lnTo>
                  <a:lnTo>
                    <a:pt x="14282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2" y="4354"/>
                  </a:lnTo>
                  <a:lnTo>
                    <a:pt x="13519" y="4303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609"/>
                  </a:lnTo>
                  <a:lnTo>
                    <a:pt x="12373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1" y="9573"/>
                  </a:lnTo>
                  <a:lnTo>
                    <a:pt x="12322" y="3285"/>
                  </a:lnTo>
                  <a:lnTo>
                    <a:pt x="12373" y="3030"/>
                  </a:lnTo>
                  <a:lnTo>
                    <a:pt x="12322" y="2572"/>
                  </a:lnTo>
                  <a:lnTo>
                    <a:pt x="12093" y="2165"/>
                  </a:lnTo>
                  <a:lnTo>
                    <a:pt x="11762" y="1884"/>
                  </a:lnTo>
                  <a:lnTo>
                    <a:pt x="11558" y="1834"/>
                  </a:lnTo>
                  <a:lnTo>
                    <a:pt x="11329" y="1783"/>
                  </a:lnTo>
                  <a:lnTo>
                    <a:pt x="10922" y="1884"/>
                  </a:lnTo>
                  <a:lnTo>
                    <a:pt x="10565" y="2165"/>
                  </a:lnTo>
                  <a:lnTo>
                    <a:pt x="10285" y="2546"/>
                  </a:lnTo>
                  <a:lnTo>
                    <a:pt x="10235" y="2801"/>
                  </a:lnTo>
                  <a:lnTo>
                    <a:pt x="8783" y="9089"/>
                  </a:lnTo>
                  <a:lnTo>
                    <a:pt x="8452" y="9013"/>
                  </a:lnTo>
                  <a:lnTo>
                    <a:pt x="10209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102"/>
                  </a:lnTo>
                  <a:lnTo>
                    <a:pt x="9420" y="26"/>
                  </a:lnTo>
                  <a:lnTo>
                    <a:pt x="9216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7109450" y="2714900"/>
              <a:ext cx="675" cy="675"/>
            </a:xfrm>
            <a:custGeom>
              <a:avLst/>
              <a:gdLst/>
              <a:ahLst/>
              <a:cxnLst/>
              <a:rect l="0" t="0" r="0" b="0"/>
              <a:pathLst>
                <a:path w="27" h="27" extrusionOk="0">
                  <a:moveTo>
                    <a:pt x="1" y="1"/>
                  </a:moveTo>
                  <a:lnTo>
                    <a:pt x="1" y="1"/>
                  </a:lnTo>
                  <a:lnTo>
                    <a:pt x="26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7143175" y="2659525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3" y="1"/>
                  </a:moveTo>
                  <a:lnTo>
                    <a:pt x="1" y="485"/>
                  </a:lnTo>
                  <a:lnTo>
                    <a:pt x="7537" y="2216"/>
                  </a:lnTo>
                  <a:lnTo>
                    <a:pt x="7639" y="1732"/>
                  </a:lnTo>
                  <a:lnTo>
                    <a:pt x="6544" y="1503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43" y="841"/>
                  </a:lnTo>
                  <a:lnTo>
                    <a:pt x="3769" y="841"/>
                  </a:lnTo>
                  <a:lnTo>
                    <a:pt x="1656" y="357"/>
                  </a:lnTo>
                  <a:lnTo>
                    <a:pt x="1350" y="281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7110100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51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29" y="306"/>
                  </a:lnTo>
                  <a:lnTo>
                    <a:pt x="1120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7" y="3794"/>
                  </a:lnTo>
                  <a:lnTo>
                    <a:pt x="3895" y="5372"/>
                  </a:lnTo>
                  <a:lnTo>
                    <a:pt x="3819" y="6314"/>
                  </a:lnTo>
                  <a:lnTo>
                    <a:pt x="4099" y="6390"/>
                  </a:lnTo>
                  <a:lnTo>
                    <a:pt x="4150" y="6212"/>
                  </a:lnTo>
                  <a:lnTo>
                    <a:pt x="4226" y="5117"/>
                  </a:lnTo>
                  <a:lnTo>
                    <a:pt x="4175" y="4124"/>
                  </a:lnTo>
                  <a:lnTo>
                    <a:pt x="3895" y="3030"/>
                  </a:lnTo>
                  <a:lnTo>
                    <a:pt x="3335" y="1935"/>
                  </a:lnTo>
                  <a:lnTo>
                    <a:pt x="2393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7087825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7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7048350" y="2910950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1" y="1909"/>
                  </a:lnTo>
                  <a:lnTo>
                    <a:pt x="9064" y="4023"/>
                  </a:lnTo>
                  <a:lnTo>
                    <a:pt x="9497" y="208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35E9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7026075" y="29485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8" y="0"/>
                  </a:moveTo>
                  <a:lnTo>
                    <a:pt x="1" y="4226"/>
                  </a:lnTo>
                  <a:lnTo>
                    <a:pt x="9548" y="4226"/>
                  </a:lnTo>
                  <a:lnTo>
                    <a:pt x="10057" y="2088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CD367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6" name="Picture 2" descr="Mahatma Gandh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20" y="3614657"/>
            <a:ext cx="697279" cy="92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Shape 154"/>
          <p:cNvSpPr txBox="1">
            <a:spLocks/>
          </p:cNvSpPr>
          <p:nvPr/>
        </p:nvSpPr>
        <p:spPr>
          <a:xfrm>
            <a:off x="808070" y="3604385"/>
            <a:ext cx="3636047" cy="7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-US" dirty="0"/>
              <a:t>Mahatma Gandhi</a:t>
            </a:r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Shape 220"/>
          <p:cNvGrpSpPr/>
          <p:nvPr/>
        </p:nvGrpSpPr>
        <p:grpSpPr>
          <a:xfrm flipH="1">
            <a:off x="7488546" y="3754514"/>
            <a:ext cx="1655446" cy="1388991"/>
            <a:chOff x="238125" y="1879850"/>
            <a:chExt cx="1399600" cy="1174325"/>
          </a:xfrm>
        </p:grpSpPr>
        <p:sp>
          <p:nvSpPr>
            <p:cNvPr id="221" name="Shape 221"/>
            <p:cNvSpPr/>
            <p:nvPr/>
          </p:nvSpPr>
          <p:spPr>
            <a:xfrm>
              <a:off x="352675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5" y="0"/>
                  </a:moveTo>
                  <a:lnTo>
                    <a:pt x="2190" y="26"/>
                  </a:lnTo>
                  <a:lnTo>
                    <a:pt x="1197" y="433"/>
                  </a:lnTo>
                  <a:lnTo>
                    <a:pt x="459" y="1197"/>
                  </a:lnTo>
                  <a:lnTo>
                    <a:pt x="52" y="2164"/>
                  </a:lnTo>
                  <a:lnTo>
                    <a:pt x="1" y="2724"/>
                  </a:lnTo>
                  <a:lnTo>
                    <a:pt x="1" y="4914"/>
                  </a:lnTo>
                  <a:lnTo>
                    <a:pt x="52" y="5448"/>
                  </a:lnTo>
                  <a:lnTo>
                    <a:pt x="459" y="6441"/>
                  </a:lnTo>
                  <a:lnTo>
                    <a:pt x="1197" y="7180"/>
                  </a:lnTo>
                  <a:lnTo>
                    <a:pt x="2190" y="7587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0973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0" y="0"/>
                  </a:moveTo>
                  <a:lnTo>
                    <a:pt x="0" y="7638"/>
                  </a:lnTo>
                  <a:lnTo>
                    <a:pt x="561" y="7587"/>
                  </a:lnTo>
                  <a:lnTo>
                    <a:pt x="1553" y="7180"/>
                  </a:lnTo>
                  <a:lnTo>
                    <a:pt x="2292" y="6441"/>
                  </a:lnTo>
                  <a:lnTo>
                    <a:pt x="2699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699" y="2164"/>
                  </a:lnTo>
                  <a:lnTo>
                    <a:pt x="2292" y="1197"/>
                  </a:lnTo>
                  <a:lnTo>
                    <a:pt x="1553" y="433"/>
                  </a:lnTo>
                  <a:lnTo>
                    <a:pt x="561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54375" y="2740375"/>
              <a:ext cx="210675" cy="263525"/>
            </a:xfrm>
            <a:custGeom>
              <a:avLst/>
              <a:gdLst/>
              <a:ahLst/>
              <a:cxnLst/>
              <a:rect l="0" t="0" r="0" b="0"/>
              <a:pathLst>
                <a:path w="8427" h="10541" extrusionOk="0">
                  <a:moveTo>
                    <a:pt x="0" y="0"/>
                  </a:moveTo>
                  <a:lnTo>
                    <a:pt x="0" y="10540"/>
                  </a:lnTo>
                  <a:lnTo>
                    <a:pt x="8427" y="10540"/>
                  </a:lnTo>
                  <a:lnTo>
                    <a:pt x="842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08675" y="1924400"/>
              <a:ext cx="701425" cy="875825"/>
            </a:xfrm>
            <a:custGeom>
              <a:avLst/>
              <a:gdLst/>
              <a:ahLst/>
              <a:cxnLst/>
              <a:rect l="0" t="0" r="0" b="0"/>
              <a:pathLst>
                <a:path w="28057" h="35033" extrusionOk="0">
                  <a:moveTo>
                    <a:pt x="14029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2" y="867"/>
                  </a:lnTo>
                  <a:lnTo>
                    <a:pt x="7944" y="1401"/>
                  </a:lnTo>
                  <a:lnTo>
                    <a:pt x="6748" y="2038"/>
                  </a:lnTo>
                  <a:lnTo>
                    <a:pt x="5627" y="2801"/>
                  </a:lnTo>
                  <a:lnTo>
                    <a:pt x="4584" y="3642"/>
                  </a:lnTo>
                  <a:lnTo>
                    <a:pt x="3642" y="4609"/>
                  </a:lnTo>
                  <a:lnTo>
                    <a:pt x="2776" y="5653"/>
                  </a:lnTo>
                  <a:lnTo>
                    <a:pt x="2038" y="6773"/>
                  </a:lnTo>
                  <a:lnTo>
                    <a:pt x="1376" y="7944"/>
                  </a:lnTo>
                  <a:lnTo>
                    <a:pt x="841" y="9217"/>
                  </a:lnTo>
                  <a:lnTo>
                    <a:pt x="434" y="10541"/>
                  </a:lnTo>
                  <a:lnTo>
                    <a:pt x="154" y="11890"/>
                  </a:lnTo>
                  <a:lnTo>
                    <a:pt x="1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1" y="21743"/>
                  </a:lnTo>
                  <a:lnTo>
                    <a:pt x="154" y="23143"/>
                  </a:lnTo>
                  <a:lnTo>
                    <a:pt x="434" y="24518"/>
                  </a:lnTo>
                  <a:lnTo>
                    <a:pt x="841" y="25842"/>
                  </a:lnTo>
                  <a:lnTo>
                    <a:pt x="1376" y="27089"/>
                  </a:lnTo>
                  <a:lnTo>
                    <a:pt x="2038" y="28286"/>
                  </a:lnTo>
                  <a:lnTo>
                    <a:pt x="2776" y="29406"/>
                  </a:lnTo>
                  <a:lnTo>
                    <a:pt x="3642" y="30450"/>
                  </a:lnTo>
                  <a:lnTo>
                    <a:pt x="4584" y="31392"/>
                  </a:lnTo>
                  <a:lnTo>
                    <a:pt x="5627" y="32257"/>
                  </a:lnTo>
                  <a:lnTo>
                    <a:pt x="6748" y="33021"/>
                  </a:lnTo>
                  <a:lnTo>
                    <a:pt x="7944" y="33657"/>
                  </a:lnTo>
                  <a:lnTo>
                    <a:pt x="9192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2" y="35032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41" y="34192"/>
                  </a:lnTo>
                  <a:lnTo>
                    <a:pt x="20113" y="33657"/>
                  </a:lnTo>
                  <a:lnTo>
                    <a:pt x="21310" y="33021"/>
                  </a:lnTo>
                  <a:lnTo>
                    <a:pt x="22430" y="32257"/>
                  </a:lnTo>
                  <a:lnTo>
                    <a:pt x="23449" y="31392"/>
                  </a:lnTo>
                  <a:lnTo>
                    <a:pt x="24416" y="30450"/>
                  </a:lnTo>
                  <a:lnTo>
                    <a:pt x="25282" y="29406"/>
                  </a:lnTo>
                  <a:lnTo>
                    <a:pt x="26020" y="28286"/>
                  </a:lnTo>
                  <a:lnTo>
                    <a:pt x="26682" y="27089"/>
                  </a:lnTo>
                  <a:lnTo>
                    <a:pt x="27216" y="25842"/>
                  </a:lnTo>
                  <a:lnTo>
                    <a:pt x="27624" y="24518"/>
                  </a:lnTo>
                  <a:lnTo>
                    <a:pt x="27904" y="23143"/>
                  </a:lnTo>
                  <a:lnTo>
                    <a:pt x="28031" y="21743"/>
                  </a:lnTo>
                  <a:lnTo>
                    <a:pt x="28057" y="21004"/>
                  </a:lnTo>
                  <a:lnTo>
                    <a:pt x="28057" y="14029"/>
                  </a:lnTo>
                  <a:lnTo>
                    <a:pt x="28031" y="13316"/>
                  </a:lnTo>
                  <a:lnTo>
                    <a:pt x="27904" y="11890"/>
                  </a:lnTo>
                  <a:lnTo>
                    <a:pt x="27624" y="10541"/>
                  </a:lnTo>
                  <a:lnTo>
                    <a:pt x="27216" y="9217"/>
                  </a:lnTo>
                  <a:lnTo>
                    <a:pt x="26682" y="7944"/>
                  </a:lnTo>
                  <a:lnTo>
                    <a:pt x="26020" y="6773"/>
                  </a:lnTo>
                  <a:lnTo>
                    <a:pt x="25282" y="5653"/>
                  </a:lnTo>
                  <a:lnTo>
                    <a:pt x="24416" y="4609"/>
                  </a:lnTo>
                  <a:lnTo>
                    <a:pt x="23449" y="3642"/>
                  </a:lnTo>
                  <a:lnTo>
                    <a:pt x="22430" y="2801"/>
                  </a:lnTo>
                  <a:lnTo>
                    <a:pt x="21310" y="2038"/>
                  </a:lnTo>
                  <a:lnTo>
                    <a:pt x="20113" y="1401"/>
                  </a:lnTo>
                  <a:lnTo>
                    <a:pt x="18841" y="867"/>
                  </a:lnTo>
                  <a:lnTo>
                    <a:pt x="17542" y="459"/>
                  </a:lnTo>
                  <a:lnTo>
                    <a:pt x="16167" y="179"/>
                  </a:lnTo>
                  <a:lnTo>
                    <a:pt x="14742" y="26"/>
                  </a:lnTo>
                  <a:lnTo>
                    <a:pt x="14029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533425" y="2418300"/>
              <a:ext cx="91050" cy="91050"/>
            </a:xfrm>
            <a:custGeom>
              <a:avLst/>
              <a:gdLst/>
              <a:ahLst/>
              <a:cxnLst/>
              <a:rect l="0" t="0" r="0" b="0"/>
              <a:pathLst>
                <a:path w="3642" h="3642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1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90" y="3336"/>
                  </a:lnTo>
                  <a:lnTo>
                    <a:pt x="1452" y="3616"/>
                  </a:lnTo>
                  <a:lnTo>
                    <a:pt x="1834" y="3642"/>
                  </a:lnTo>
                  <a:lnTo>
                    <a:pt x="2190" y="3616"/>
                  </a:lnTo>
                  <a:lnTo>
                    <a:pt x="2852" y="3336"/>
                  </a:lnTo>
                  <a:lnTo>
                    <a:pt x="3336" y="2827"/>
                  </a:lnTo>
                  <a:lnTo>
                    <a:pt x="3616" y="2190"/>
                  </a:lnTo>
                  <a:lnTo>
                    <a:pt x="3642" y="1809"/>
                  </a:lnTo>
                  <a:lnTo>
                    <a:pt x="3616" y="1452"/>
                  </a:lnTo>
                  <a:lnTo>
                    <a:pt x="3336" y="790"/>
                  </a:lnTo>
                  <a:lnTo>
                    <a:pt x="2852" y="306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894325" y="2418300"/>
              <a:ext cx="91025" cy="91050"/>
            </a:xfrm>
            <a:custGeom>
              <a:avLst/>
              <a:gdLst/>
              <a:ahLst/>
              <a:cxnLst/>
              <a:rect l="0" t="0" r="0" b="0"/>
              <a:pathLst>
                <a:path w="3641" h="3642" extrusionOk="0">
                  <a:moveTo>
                    <a:pt x="1808" y="1"/>
                  </a:moveTo>
                  <a:lnTo>
                    <a:pt x="1451" y="26"/>
                  </a:lnTo>
                  <a:lnTo>
                    <a:pt x="789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89" y="3336"/>
                  </a:lnTo>
                  <a:lnTo>
                    <a:pt x="1451" y="3616"/>
                  </a:lnTo>
                  <a:lnTo>
                    <a:pt x="1808" y="3642"/>
                  </a:lnTo>
                  <a:lnTo>
                    <a:pt x="2190" y="3616"/>
                  </a:lnTo>
                  <a:lnTo>
                    <a:pt x="2826" y="3336"/>
                  </a:lnTo>
                  <a:lnTo>
                    <a:pt x="3335" y="2827"/>
                  </a:lnTo>
                  <a:lnTo>
                    <a:pt x="3615" y="2190"/>
                  </a:lnTo>
                  <a:lnTo>
                    <a:pt x="3641" y="1809"/>
                  </a:lnTo>
                  <a:lnTo>
                    <a:pt x="3615" y="1452"/>
                  </a:lnTo>
                  <a:lnTo>
                    <a:pt x="3335" y="790"/>
                  </a:lnTo>
                  <a:lnTo>
                    <a:pt x="2826" y="306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238125" y="2844100"/>
              <a:ext cx="1042550" cy="210075"/>
            </a:xfrm>
            <a:custGeom>
              <a:avLst/>
              <a:gdLst/>
              <a:ahLst/>
              <a:cxnLst/>
              <a:rect l="0" t="0" r="0" b="0"/>
              <a:pathLst>
                <a:path w="41702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6" y="179"/>
                  </a:lnTo>
                  <a:lnTo>
                    <a:pt x="9140" y="485"/>
                  </a:lnTo>
                  <a:lnTo>
                    <a:pt x="7307" y="1070"/>
                  </a:lnTo>
                  <a:lnTo>
                    <a:pt x="5677" y="1910"/>
                  </a:lnTo>
                  <a:lnTo>
                    <a:pt x="4226" y="3005"/>
                  </a:lnTo>
                  <a:lnTo>
                    <a:pt x="2902" y="4303"/>
                  </a:lnTo>
                  <a:lnTo>
                    <a:pt x="1680" y="5805"/>
                  </a:lnTo>
                  <a:lnTo>
                    <a:pt x="560" y="7486"/>
                  </a:lnTo>
                  <a:lnTo>
                    <a:pt x="0" y="8402"/>
                  </a:lnTo>
                  <a:lnTo>
                    <a:pt x="41702" y="8402"/>
                  </a:lnTo>
                  <a:lnTo>
                    <a:pt x="41141" y="7486"/>
                  </a:lnTo>
                  <a:lnTo>
                    <a:pt x="39996" y="5805"/>
                  </a:lnTo>
                  <a:lnTo>
                    <a:pt x="38799" y="4303"/>
                  </a:lnTo>
                  <a:lnTo>
                    <a:pt x="37475" y="3005"/>
                  </a:lnTo>
                  <a:lnTo>
                    <a:pt x="36024" y="1910"/>
                  </a:lnTo>
                  <a:lnTo>
                    <a:pt x="34395" y="1070"/>
                  </a:lnTo>
                  <a:lnTo>
                    <a:pt x="32562" y="485"/>
                  </a:lnTo>
                  <a:lnTo>
                    <a:pt x="30525" y="179"/>
                  </a:lnTo>
                  <a:lnTo>
                    <a:pt x="29380" y="154"/>
                  </a:lnTo>
                  <a:lnTo>
                    <a:pt x="25051" y="1"/>
                  </a:lnTo>
                  <a:lnTo>
                    <a:pt x="25051" y="434"/>
                  </a:lnTo>
                  <a:lnTo>
                    <a:pt x="24873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24" y="3260"/>
                  </a:lnTo>
                  <a:lnTo>
                    <a:pt x="22862" y="3718"/>
                  </a:lnTo>
                  <a:lnTo>
                    <a:pt x="22098" y="4023"/>
                  </a:lnTo>
                  <a:lnTo>
                    <a:pt x="21284" y="4202"/>
                  </a:lnTo>
                  <a:lnTo>
                    <a:pt x="20418" y="4202"/>
                  </a:lnTo>
                  <a:lnTo>
                    <a:pt x="19603" y="4023"/>
                  </a:lnTo>
                  <a:lnTo>
                    <a:pt x="18840" y="3718"/>
                  </a:lnTo>
                  <a:lnTo>
                    <a:pt x="18178" y="3260"/>
                  </a:lnTo>
                  <a:lnTo>
                    <a:pt x="17592" y="2674"/>
                  </a:lnTo>
                  <a:lnTo>
                    <a:pt x="17134" y="2012"/>
                  </a:lnTo>
                  <a:lnTo>
                    <a:pt x="16828" y="1248"/>
                  </a:lnTo>
                  <a:lnTo>
                    <a:pt x="16650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14900" y="2844100"/>
              <a:ext cx="288975" cy="149600"/>
            </a:xfrm>
            <a:custGeom>
              <a:avLst/>
              <a:gdLst/>
              <a:ahLst/>
              <a:cxnLst/>
              <a:rect l="0" t="0" r="0" b="0"/>
              <a:pathLst>
                <a:path w="11559" h="5984" extrusionOk="0">
                  <a:moveTo>
                    <a:pt x="1554" y="1"/>
                  </a:moveTo>
                  <a:lnTo>
                    <a:pt x="1" y="52"/>
                  </a:lnTo>
                  <a:lnTo>
                    <a:pt x="1" y="128"/>
                  </a:lnTo>
                  <a:lnTo>
                    <a:pt x="1" y="205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1"/>
                  </a:lnTo>
                  <a:lnTo>
                    <a:pt x="2088" y="4660"/>
                  </a:lnTo>
                  <a:lnTo>
                    <a:pt x="3030" y="5296"/>
                  </a:lnTo>
                  <a:lnTo>
                    <a:pt x="4049" y="5729"/>
                  </a:lnTo>
                  <a:lnTo>
                    <a:pt x="5194" y="5958"/>
                  </a:lnTo>
                  <a:lnTo>
                    <a:pt x="5780" y="5984"/>
                  </a:lnTo>
                  <a:lnTo>
                    <a:pt x="6365" y="5958"/>
                  </a:lnTo>
                  <a:lnTo>
                    <a:pt x="7486" y="5729"/>
                  </a:lnTo>
                  <a:lnTo>
                    <a:pt x="8529" y="5296"/>
                  </a:lnTo>
                  <a:lnTo>
                    <a:pt x="9446" y="4660"/>
                  </a:lnTo>
                  <a:lnTo>
                    <a:pt x="10235" y="3871"/>
                  </a:lnTo>
                  <a:lnTo>
                    <a:pt x="10872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205"/>
                  </a:lnTo>
                  <a:lnTo>
                    <a:pt x="11559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80" y="434"/>
                  </a:lnTo>
                  <a:lnTo>
                    <a:pt x="9802" y="1248"/>
                  </a:lnTo>
                  <a:lnTo>
                    <a:pt x="9497" y="2012"/>
                  </a:lnTo>
                  <a:lnTo>
                    <a:pt x="9039" y="2674"/>
                  </a:lnTo>
                  <a:lnTo>
                    <a:pt x="8453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3" y="4202"/>
                  </a:lnTo>
                  <a:lnTo>
                    <a:pt x="5347" y="4202"/>
                  </a:lnTo>
                  <a:lnTo>
                    <a:pt x="4532" y="4023"/>
                  </a:lnTo>
                  <a:lnTo>
                    <a:pt x="3769" y="3718"/>
                  </a:lnTo>
                  <a:lnTo>
                    <a:pt x="3107" y="3260"/>
                  </a:lnTo>
                  <a:lnTo>
                    <a:pt x="2521" y="2674"/>
                  </a:lnTo>
                  <a:lnTo>
                    <a:pt x="2063" y="2012"/>
                  </a:lnTo>
                  <a:lnTo>
                    <a:pt x="1757" y="1248"/>
                  </a:lnTo>
                  <a:lnTo>
                    <a:pt x="1579" y="434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716100" y="2459675"/>
              <a:ext cx="82775" cy="119700"/>
            </a:xfrm>
            <a:custGeom>
              <a:avLst/>
              <a:gdLst/>
              <a:ahLst/>
              <a:cxnLst/>
              <a:rect l="0" t="0" r="0" b="0"/>
              <a:pathLst>
                <a:path w="3311" h="4788" extrusionOk="0">
                  <a:moveTo>
                    <a:pt x="1554" y="1"/>
                  </a:moveTo>
                  <a:lnTo>
                    <a:pt x="1375" y="306"/>
                  </a:lnTo>
                  <a:lnTo>
                    <a:pt x="129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08" y="4558"/>
                  </a:lnTo>
                  <a:lnTo>
                    <a:pt x="1223" y="4787"/>
                  </a:lnTo>
                  <a:lnTo>
                    <a:pt x="2063" y="4787"/>
                  </a:lnTo>
                  <a:lnTo>
                    <a:pt x="2903" y="4558"/>
                  </a:lnTo>
                  <a:lnTo>
                    <a:pt x="3310" y="4354"/>
                  </a:lnTo>
                  <a:lnTo>
                    <a:pt x="3310" y="4303"/>
                  </a:lnTo>
                  <a:lnTo>
                    <a:pt x="3285" y="4252"/>
                  </a:lnTo>
                  <a:lnTo>
                    <a:pt x="2012" y="586"/>
                  </a:lnTo>
                  <a:lnTo>
                    <a:pt x="1935" y="306"/>
                  </a:lnTo>
                  <a:lnTo>
                    <a:pt x="1757" y="1"/>
                  </a:lnTo>
                  <a:close/>
                </a:path>
              </a:pathLst>
            </a:custGeom>
            <a:solidFill>
              <a:srgbClr val="FDE3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716100" y="2568525"/>
              <a:ext cx="82775" cy="38200"/>
            </a:xfrm>
            <a:custGeom>
              <a:avLst/>
              <a:gdLst/>
              <a:ahLst/>
              <a:cxnLst/>
              <a:rect l="0" t="0" r="0" b="0"/>
              <a:pathLst>
                <a:path w="3311" h="1528" extrusionOk="0">
                  <a:moveTo>
                    <a:pt x="1" y="0"/>
                  </a:moveTo>
                  <a:lnTo>
                    <a:pt x="1" y="306"/>
                  </a:lnTo>
                  <a:lnTo>
                    <a:pt x="281" y="840"/>
                  </a:lnTo>
                  <a:lnTo>
                    <a:pt x="764" y="1273"/>
                  </a:lnTo>
                  <a:lnTo>
                    <a:pt x="1299" y="1502"/>
                  </a:lnTo>
                  <a:lnTo>
                    <a:pt x="1528" y="1528"/>
                  </a:lnTo>
                  <a:lnTo>
                    <a:pt x="1783" y="1528"/>
                  </a:lnTo>
                  <a:lnTo>
                    <a:pt x="2012" y="1502"/>
                  </a:lnTo>
                  <a:lnTo>
                    <a:pt x="2546" y="1273"/>
                  </a:lnTo>
                  <a:lnTo>
                    <a:pt x="3030" y="840"/>
                  </a:lnTo>
                  <a:lnTo>
                    <a:pt x="3310" y="306"/>
                  </a:lnTo>
                  <a:lnTo>
                    <a:pt x="3310" y="0"/>
                  </a:lnTo>
                  <a:lnTo>
                    <a:pt x="2903" y="204"/>
                  </a:lnTo>
                  <a:lnTo>
                    <a:pt x="2063" y="433"/>
                  </a:lnTo>
                  <a:lnTo>
                    <a:pt x="1223" y="433"/>
                  </a:lnTo>
                  <a:lnTo>
                    <a:pt x="408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552525" y="243422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35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70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913400" y="2434225"/>
              <a:ext cx="26125" cy="26750"/>
            </a:xfrm>
            <a:custGeom>
              <a:avLst/>
              <a:gdLst/>
              <a:ahLst/>
              <a:cxnLst/>
              <a:rect l="0" t="0" r="0" b="0"/>
              <a:pathLst>
                <a:path w="1045" h="1070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10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45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50607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5" y="2750"/>
                  </a:lnTo>
                  <a:lnTo>
                    <a:pt x="4736" y="2724"/>
                  </a:lnTo>
                  <a:lnTo>
                    <a:pt x="5245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45" y="229"/>
                  </a:lnTo>
                  <a:lnTo>
                    <a:pt x="4736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866950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0" y="1095"/>
                  </a:lnTo>
                  <a:lnTo>
                    <a:pt x="0" y="1375"/>
                  </a:lnTo>
                  <a:lnTo>
                    <a:pt x="0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19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19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523900" y="2341925"/>
              <a:ext cx="110125" cy="22300"/>
            </a:xfrm>
            <a:custGeom>
              <a:avLst/>
              <a:gdLst/>
              <a:ahLst/>
              <a:cxnLst/>
              <a:rect l="0" t="0" r="0" b="0"/>
              <a:pathLst>
                <a:path w="4405" h="892" fill="none" extrusionOk="0">
                  <a:moveTo>
                    <a:pt x="4404" y="892"/>
                  </a:moveTo>
                  <a:lnTo>
                    <a:pt x="4175" y="663"/>
                  </a:lnTo>
                  <a:lnTo>
                    <a:pt x="3666" y="332"/>
                  </a:lnTo>
                  <a:lnTo>
                    <a:pt x="2800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84775" y="2341925"/>
              <a:ext cx="110125" cy="22300"/>
            </a:xfrm>
            <a:custGeom>
              <a:avLst/>
              <a:gdLst/>
              <a:ahLst/>
              <a:cxnLst/>
              <a:rect l="0" t="0" r="0" b="0"/>
              <a:pathLst>
                <a:path w="4405" h="892" fill="none" extrusionOk="0">
                  <a:moveTo>
                    <a:pt x="4405" y="892"/>
                  </a:moveTo>
                  <a:lnTo>
                    <a:pt x="4175" y="663"/>
                  </a:lnTo>
                  <a:lnTo>
                    <a:pt x="3641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97650" y="2646800"/>
              <a:ext cx="123500" cy="36300"/>
            </a:xfrm>
            <a:custGeom>
              <a:avLst/>
              <a:gdLst/>
              <a:ahLst/>
              <a:cxnLst/>
              <a:rect l="0" t="0" r="0" b="0"/>
              <a:pathLst>
                <a:path w="4940" h="1452" fill="none" extrusionOk="0">
                  <a:moveTo>
                    <a:pt x="0" y="1"/>
                  </a:moveTo>
                  <a:lnTo>
                    <a:pt x="128" y="306"/>
                  </a:lnTo>
                  <a:lnTo>
                    <a:pt x="611" y="841"/>
                  </a:lnTo>
                  <a:lnTo>
                    <a:pt x="1248" y="1223"/>
                  </a:lnTo>
                  <a:lnTo>
                    <a:pt x="2037" y="1426"/>
                  </a:lnTo>
                  <a:lnTo>
                    <a:pt x="2470" y="1452"/>
                  </a:lnTo>
                  <a:lnTo>
                    <a:pt x="2903" y="1426"/>
                  </a:lnTo>
                  <a:lnTo>
                    <a:pt x="3666" y="1223"/>
                  </a:lnTo>
                  <a:lnTo>
                    <a:pt x="4303" y="841"/>
                  </a:lnTo>
                  <a:lnTo>
                    <a:pt x="4787" y="332"/>
                  </a:lnTo>
                  <a:lnTo>
                    <a:pt x="4939" y="26"/>
                  </a:lnTo>
                </a:path>
              </a:pathLst>
            </a:custGeom>
            <a:noFill/>
            <a:ln w="21000" cap="rnd" cmpd="sng">
              <a:solidFill>
                <a:srgbClr val="D5645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364125" y="1879850"/>
              <a:ext cx="791175" cy="525750"/>
            </a:xfrm>
            <a:custGeom>
              <a:avLst/>
              <a:gdLst/>
              <a:ahLst/>
              <a:cxnLst/>
              <a:rect l="0" t="0" r="0" b="0"/>
              <a:pathLst>
                <a:path w="31647" h="21030" extrusionOk="0">
                  <a:moveTo>
                    <a:pt x="14996" y="1"/>
                  </a:moveTo>
                  <a:lnTo>
                    <a:pt x="13418" y="154"/>
                  </a:lnTo>
                  <a:lnTo>
                    <a:pt x="11865" y="485"/>
                  </a:lnTo>
                  <a:lnTo>
                    <a:pt x="10388" y="943"/>
                  </a:lnTo>
                  <a:lnTo>
                    <a:pt x="8962" y="1554"/>
                  </a:lnTo>
                  <a:lnTo>
                    <a:pt x="7613" y="2267"/>
                  </a:lnTo>
                  <a:lnTo>
                    <a:pt x="6340" y="3132"/>
                  </a:lnTo>
                  <a:lnTo>
                    <a:pt x="5169" y="4100"/>
                  </a:lnTo>
                  <a:lnTo>
                    <a:pt x="4100" y="5169"/>
                  </a:lnTo>
                  <a:lnTo>
                    <a:pt x="3132" y="6340"/>
                  </a:lnTo>
                  <a:lnTo>
                    <a:pt x="2292" y="7613"/>
                  </a:lnTo>
                  <a:lnTo>
                    <a:pt x="1554" y="8962"/>
                  </a:lnTo>
                  <a:lnTo>
                    <a:pt x="943" y="10388"/>
                  </a:lnTo>
                  <a:lnTo>
                    <a:pt x="485" y="11865"/>
                  </a:lnTo>
                  <a:lnTo>
                    <a:pt x="154" y="13418"/>
                  </a:lnTo>
                  <a:lnTo>
                    <a:pt x="1" y="14996"/>
                  </a:lnTo>
                  <a:lnTo>
                    <a:pt x="1" y="15811"/>
                  </a:lnTo>
                  <a:lnTo>
                    <a:pt x="1" y="21030"/>
                  </a:lnTo>
                  <a:lnTo>
                    <a:pt x="1325" y="20622"/>
                  </a:lnTo>
                  <a:lnTo>
                    <a:pt x="3336" y="19630"/>
                  </a:lnTo>
                  <a:lnTo>
                    <a:pt x="4736" y="18484"/>
                  </a:lnTo>
                  <a:lnTo>
                    <a:pt x="5729" y="17262"/>
                  </a:lnTo>
                  <a:lnTo>
                    <a:pt x="6798" y="15327"/>
                  </a:lnTo>
                  <a:lnTo>
                    <a:pt x="7995" y="13418"/>
                  </a:lnTo>
                  <a:lnTo>
                    <a:pt x="9166" y="12221"/>
                  </a:lnTo>
                  <a:lnTo>
                    <a:pt x="9955" y="11661"/>
                  </a:lnTo>
                  <a:lnTo>
                    <a:pt x="9981" y="11814"/>
                  </a:lnTo>
                  <a:lnTo>
                    <a:pt x="10388" y="13061"/>
                  </a:lnTo>
                  <a:lnTo>
                    <a:pt x="11126" y="14436"/>
                  </a:lnTo>
                  <a:lnTo>
                    <a:pt x="11865" y="15378"/>
                  </a:lnTo>
                  <a:lnTo>
                    <a:pt x="12858" y="16269"/>
                  </a:lnTo>
                  <a:lnTo>
                    <a:pt x="14105" y="17007"/>
                  </a:lnTo>
                  <a:lnTo>
                    <a:pt x="14843" y="17287"/>
                  </a:lnTo>
                  <a:lnTo>
                    <a:pt x="15633" y="17542"/>
                  </a:lnTo>
                  <a:lnTo>
                    <a:pt x="16982" y="17746"/>
                  </a:lnTo>
                  <a:lnTo>
                    <a:pt x="18153" y="17669"/>
                  </a:lnTo>
                  <a:lnTo>
                    <a:pt x="19146" y="17466"/>
                  </a:lnTo>
                  <a:lnTo>
                    <a:pt x="20470" y="17033"/>
                  </a:lnTo>
                  <a:lnTo>
                    <a:pt x="21717" y="16753"/>
                  </a:lnTo>
                  <a:lnTo>
                    <a:pt x="22557" y="16804"/>
                  </a:lnTo>
                  <a:lnTo>
                    <a:pt x="23041" y="16956"/>
                  </a:lnTo>
                  <a:lnTo>
                    <a:pt x="23754" y="17236"/>
                  </a:lnTo>
                  <a:lnTo>
                    <a:pt x="24823" y="17822"/>
                  </a:lnTo>
                  <a:lnTo>
                    <a:pt x="25892" y="18688"/>
                  </a:lnTo>
                  <a:lnTo>
                    <a:pt x="26809" y="19477"/>
                  </a:lnTo>
                  <a:lnTo>
                    <a:pt x="27624" y="19935"/>
                  </a:lnTo>
                  <a:lnTo>
                    <a:pt x="28795" y="20317"/>
                  </a:lnTo>
                  <a:lnTo>
                    <a:pt x="30501" y="20572"/>
                  </a:lnTo>
                  <a:lnTo>
                    <a:pt x="31646" y="20648"/>
                  </a:lnTo>
                  <a:lnTo>
                    <a:pt x="31646" y="15811"/>
                  </a:lnTo>
                  <a:lnTo>
                    <a:pt x="31646" y="14996"/>
                  </a:lnTo>
                  <a:lnTo>
                    <a:pt x="31468" y="13418"/>
                  </a:lnTo>
                  <a:lnTo>
                    <a:pt x="31162" y="11865"/>
                  </a:lnTo>
                  <a:lnTo>
                    <a:pt x="30704" y="10388"/>
                  </a:lnTo>
                  <a:lnTo>
                    <a:pt x="30093" y="8962"/>
                  </a:lnTo>
                  <a:lnTo>
                    <a:pt x="29355" y="7613"/>
                  </a:lnTo>
                  <a:lnTo>
                    <a:pt x="28515" y="6340"/>
                  </a:lnTo>
                  <a:lnTo>
                    <a:pt x="27547" y="5169"/>
                  </a:lnTo>
                  <a:lnTo>
                    <a:pt x="26453" y="4100"/>
                  </a:lnTo>
                  <a:lnTo>
                    <a:pt x="25281" y="3132"/>
                  </a:lnTo>
                  <a:lnTo>
                    <a:pt x="24034" y="2267"/>
                  </a:lnTo>
                  <a:lnTo>
                    <a:pt x="22685" y="1554"/>
                  </a:lnTo>
                  <a:lnTo>
                    <a:pt x="21259" y="943"/>
                  </a:lnTo>
                  <a:lnTo>
                    <a:pt x="19782" y="485"/>
                  </a:lnTo>
                  <a:lnTo>
                    <a:pt x="18229" y="15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280650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7" y="1"/>
                  </a:moveTo>
                  <a:lnTo>
                    <a:pt x="8784" y="102"/>
                  </a:lnTo>
                  <a:lnTo>
                    <a:pt x="8427" y="357"/>
                  </a:lnTo>
                  <a:lnTo>
                    <a:pt x="8173" y="764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60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84" y="637"/>
                  </a:lnTo>
                  <a:lnTo>
                    <a:pt x="7027" y="357"/>
                  </a:lnTo>
                  <a:lnTo>
                    <a:pt x="6824" y="306"/>
                  </a:lnTo>
                  <a:lnTo>
                    <a:pt x="6620" y="255"/>
                  </a:lnTo>
                  <a:lnTo>
                    <a:pt x="6187" y="357"/>
                  </a:lnTo>
                  <a:lnTo>
                    <a:pt x="5831" y="637"/>
                  </a:lnTo>
                  <a:lnTo>
                    <a:pt x="5576" y="1019"/>
                  </a:lnTo>
                  <a:lnTo>
                    <a:pt x="5500" y="1273"/>
                  </a:lnTo>
                  <a:lnTo>
                    <a:pt x="3387" y="10439"/>
                  </a:lnTo>
                  <a:lnTo>
                    <a:pt x="3157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30" y="6594"/>
                  </a:lnTo>
                  <a:lnTo>
                    <a:pt x="968" y="6111"/>
                  </a:lnTo>
                  <a:lnTo>
                    <a:pt x="408" y="6034"/>
                  </a:lnTo>
                  <a:lnTo>
                    <a:pt x="332" y="6060"/>
                  </a:lnTo>
                  <a:lnTo>
                    <a:pt x="179" y="6136"/>
                  </a:lnTo>
                  <a:lnTo>
                    <a:pt x="1" y="6442"/>
                  </a:lnTo>
                  <a:lnTo>
                    <a:pt x="1" y="6951"/>
                  </a:lnTo>
                  <a:lnTo>
                    <a:pt x="51" y="7078"/>
                  </a:lnTo>
                  <a:lnTo>
                    <a:pt x="561" y="10006"/>
                  </a:lnTo>
                  <a:lnTo>
                    <a:pt x="1172" y="13494"/>
                  </a:lnTo>
                  <a:lnTo>
                    <a:pt x="1223" y="13901"/>
                  </a:lnTo>
                  <a:lnTo>
                    <a:pt x="1426" y="14563"/>
                  </a:lnTo>
                  <a:lnTo>
                    <a:pt x="1910" y="15327"/>
                  </a:lnTo>
                  <a:lnTo>
                    <a:pt x="2954" y="16116"/>
                  </a:lnTo>
                  <a:lnTo>
                    <a:pt x="3183" y="16192"/>
                  </a:lnTo>
                  <a:lnTo>
                    <a:pt x="1859" y="21844"/>
                  </a:lnTo>
                  <a:lnTo>
                    <a:pt x="8809" y="23448"/>
                  </a:lnTo>
                  <a:lnTo>
                    <a:pt x="10159" y="17694"/>
                  </a:lnTo>
                  <a:lnTo>
                    <a:pt x="10286" y="17694"/>
                  </a:lnTo>
                  <a:lnTo>
                    <a:pt x="10719" y="17618"/>
                  </a:lnTo>
                  <a:lnTo>
                    <a:pt x="11228" y="17338"/>
                  </a:lnTo>
                  <a:lnTo>
                    <a:pt x="11635" y="16803"/>
                  </a:lnTo>
                  <a:lnTo>
                    <a:pt x="11763" y="16396"/>
                  </a:lnTo>
                  <a:lnTo>
                    <a:pt x="12094" y="14970"/>
                  </a:lnTo>
                  <a:lnTo>
                    <a:pt x="12832" y="11737"/>
                  </a:lnTo>
                  <a:lnTo>
                    <a:pt x="13086" y="10617"/>
                  </a:lnTo>
                  <a:lnTo>
                    <a:pt x="13214" y="10108"/>
                  </a:lnTo>
                  <a:lnTo>
                    <a:pt x="14232" y="5652"/>
                  </a:lnTo>
                  <a:lnTo>
                    <a:pt x="14283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3" y="4354"/>
                  </a:lnTo>
                  <a:lnTo>
                    <a:pt x="13519" y="4303"/>
                  </a:lnTo>
                  <a:lnTo>
                    <a:pt x="13341" y="4252"/>
                  </a:lnTo>
                  <a:lnTo>
                    <a:pt x="12934" y="4354"/>
                  </a:lnTo>
                  <a:lnTo>
                    <a:pt x="12603" y="4609"/>
                  </a:lnTo>
                  <a:lnTo>
                    <a:pt x="12374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2" y="9573"/>
                  </a:lnTo>
                  <a:lnTo>
                    <a:pt x="12323" y="3285"/>
                  </a:lnTo>
                  <a:lnTo>
                    <a:pt x="12374" y="3030"/>
                  </a:lnTo>
                  <a:lnTo>
                    <a:pt x="12323" y="2572"/>
                  </a:lnTo>
                  <a:lnTo>
                    <a:pt x="12094" y="2165"/>
                  </a:lnTo>
                  <a:lnTo>
                    <a:pt x="11763" y="1884"/>
                  </a:lnTo>
                  <a:lnTo>
                    <a:pt x="11559" y="1834"/>
                  </a:lnTo>
                  <a:lnTo>
                    <a:pt x="11330" y="1783"/>
                  </a:lnTo>
                  <a:lnTo>
                    <a:pt x="10922" y="1884"/>
                  </a:lnTo>
                  <a:lnTo>
                    <a:pt x="10566" y="2165"/>
                  </a:lnTo>
                  <a:lnTo>
                    <a:pt x="10286" y="2546"/>
                  </a:lnTo>
                  <a:lnTo>
                    <a:pt x="10235" y="2801"/>
                  </a:lnTo>
                  <a:lnTo>
                    <a:pt x="8784" y="9089"/>
                  </a:lnTo>
                  <a:lnTo>
                    <a:pt x="8478" y="9013"/>
                  </a:lnTo>
                  <a:lnTo>
                    <a:pt x="10210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102"/>
                  </a:lnTo>
                  <a:lnTo>
                    <a:pt x="9420" y="26"/>
                  </a:lnTo>
                  <a:lnTo>
                    <a:pt x="9217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365300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398400" y="2659525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2" y="1"/>
                  </a:moveTo>
                  <a:lnTo>
                    <a:pt x="0" y="485"/>
                  </a:lnTo>
                  <a:lnTo>
                    <a:pt x="7536" y="2216"/>
                  </a:lnTo>
                  <a:lnTo>
                    <a:pt x="7638" y="1732"/>
                  </a:lnTo>
                  <a:lnTo>
                    <a:pt x="6569" y="1503"/>
                  </a:lnTo>
                  <a:lnTo>
                    <a:pt x="6543" y="1503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365300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77" y="0"/>
                  </a:moveTo>
                  <a:lnTo>
                    <a:pt x="52" y="51"/>
                  </a:lnTo>
                  <a:lnTo>
                    <a:pt x="1" y="280"/>
                  </a:lnTo>
                  <a:lnTo>
                    <a:pt x="230" y="306"/>
                  </a:lnTo>
                  <a:lnTo>
                    <a:pt x="1121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8" y="3794"/>
                  </a:lnTo>
                  <a:lnTo>
                    <a:pt x="3896" y="5372"/>
                  </a:lnTo>
                  <a:lnTo>
                    <a:pt x="3819" y="6314"/>
                  </a:lnTo>
                  <a:lnTo>
                    <a:pt x="4099" y="6390"/>
                  </a:lnTo>
                  <a:lnTo>
                    <a:pt x="4150" y="6212"/>
                  </a:lnTo>
                  <a:lnTo>
                    <a:pt x="4227" y="5117"/>
                  </a:lnTo>
                  <a:lnTo>
                    <a:pt x="4176" y="4124"/>
                  </a:lnTo>
                  <a:lnTo>
                    <a:pt x="3896" y="3030"/>
                  </a:lnTo>
                  <a:lnTo>
                    <a:pt x="3336" y="1935"/>
                  </a:lnTo>
                  <a:lnTo>
                    <a:pt x="2394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343025" y="2888650"/>
              <a:ext cx="183975" cy="84675"/>
            </a:xfrm>
            <a:custGeom>
              <a:avLst/>
              <a:gdLst/>
              <a:ahLst/>
              <a:cxnLst/>
              <a:rect l="0" t="0" r="0" b="0"/>
              <a:pathLst>
                <a:path w="7359" h="3387" extrusionOk="0">
                  <a:moveTo>
                    <a:pt x="408" y="1"/>
                  </a:moveTo>
                  <a:lnTo>
                    <a:pt x="1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303575" y="2910950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0" y="1909"/>
                  </a:lnTo>
                  <a:lnTo>
                    <a:pt x="9063" y="4023"/>
                  </a:lnTo>
                  <a:lnTo>
                    <a:pt x="9496" y="208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1281300" y="29485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7" y="0"/>
                  </a:moveTo>
                  <a:lnTo>
                    <a:pt x="0" y="4226"/>
                  </a:lnTo>
                  <a:lnTo>
                    <a:pt x="9547" y="4226"/>
                  </a:lnTo>
                  <a:lnTo>
                    <a:pt x="10056" y="2088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" name="Rectangle 2"/>
          <p:cNvSpPr>
            <a:spLocks noGrp="1"/>
          </p:cNvSpPr>
          <p:nvPr>
            <p:ph type="title"/>
          </p:nvPr>
        </p:nvSpPr>
        <p:spPr>
          <a:xfrm>
            <a:off x="685800" y="739588"/>
            <a:ext cx="7696200" cy="860612"/>
          </a:xfrm>
        </p:spPr>
        <p:txBody>
          <a:bodyPr/>
          <a:lstStyle/>
          <a:p>
            <a:r>
              <a:rPr lang="en-US" dirty="0"/>
              <a:t>Which one is the happiest ?</a:t>
            </a:r>
          </a:p>
        </p:txBody>
      </p:sp>
      <p:sp>
        <p:nvSpPr>
          <p:cNvPr id="36" name="Shape 298"/>
          <p:cNvSpPr txBox="1">
            <a:spLocks noGrp="1"/>
          </p:cNvSpPr>
          <p:nvPr>
            <p:ph type="body" idx="1"/>
          </p:nvPr>
        </p:nvSpPr>
        <p:spPr>
          <a:xfrm>
            <a:off x="653625" y="1527625"/>
            <a:ext cx="2897100" cy="6414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1. Spain</a:t>
            </a:r>
          </a:p>
        </p:txBody>
      </p:sp>
      <p:sp>
        <p:nvSpPr>
          <p:cNvPr id="37" name="Shape 298"/>
          <p:cNvSpPr txBox="1">
            <a:spLocks/>
          </p:cNvSpPr>
          <p:nvPr/>
        </p:nvSpPr>
        <p:spPr>
          <a:xfrm>
            <a:off x="653625" y="2169042"/>
            <a:ext cx="2897100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Font typeface="ABeeZee"/>
              <a:buNone/>
            </a:pPr>
            <a:r>
              <a:rPr lang="en" dirty="0"/>
              <a:t>2. Vietnam</a:t>
            </a:r>
          </a:p>
        </p:txBody>
      </p:sp>
      <p:sp>
        <p:nvSpPr>
          <p:cNvPr id="38" name="Shape 298"/>
          <p:cNvSpPr txBox="1">
            <a:spLocks/>
          </p:cNvSpPr>
          <p:nvPr/>
        </p:nvSpPr>
        <p:spPr>
          <a:xfrm>
            <a:off x="653625" y="2810459"/>
            <a:ext cx="2897100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-US" dirty="0"/>
              <a:t>3. Thailand</a:t>
            </a:r>
            <a:endParaRPr lang="en" dirty="0"/>
          </a:p>
        </p:txBody>
      </p:sp>
      <p:sp>
        <p:nvSpPr>
          <p:cNvPr id="39" name="Shape 298"/>
          <p:cNvSpPr txBox="1">
            <a:spLocks/>
          </p:cNvSpPr>
          <p:nvPr/>
        </p:nvSpPr>
        <p:spPr>
          <a:xfrm>
            <a:off x="653625" y="3468067"/>
            <a:ext cx="2897100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Font typeface="ABeeZee"/>
              <a:buNone/>
            </a:pPr>
            <a:r>
              <a:rPr lang="en" dirty="0"/>
              <a:t>4. Pakistan</a:t>
            </a:r>
          </a:p>
        </p:txBody>
      </p:sp>
    </p:spTree>
    <p:extLst>
      <p:ext uri="{BB962C8B-B14F-4D97-AF65-F5344CB8AC3E}">
        <p14:creationId xmlns:p14="http://schemas.microsoft.com/office/powerpoint/2010/main" val="305444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Shape 220"/>
          <p:cNvGrpSpPr/>
          <p:nvPr/>
        </p:nvGrpSpPr>
        <p:grpSpPr>
          <a:xfrm flipH="1">
            <a:off x="7488546" y="3754514"/>
            <a:ext cx="1655446" cy="1388991"/>
            <a:chOff x="238125" y="1879850"/>
            <a:chExt cx="1399600" cy="1174325"/>
          </a:xfrm>
        </p:grpSpPr>
        <p:sp>
          <p:nvSpPr>
            <p:cNvPr id="221" name="Shape 221"/>
            <p:cNvSpPr/>
            <p:nvPr/>
          </p:nvSpPr>
          <p:spPr>
            <a:xfrm>
              <a:off x="352675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5" y="0"/>
                  </a:moveTo>
                  <a:lnTo>
                    <a:pt x="2190" y="26"/>
                  </a:lnTo>
                  <a:lnTo>
                    <a:pt x="1197" y="433"/>
                  </a:lnTo>
                  <a:lnTo>
                    <a:pt x="459" y="1197"/>
                  </a:lnTo>
                  <a:lnTo>
                    <a:pt x="52" y="2164"/>
                  </a:lnTo>
                  <a:lnTo>
                    <a:pt x="1" y="2724"/>
                  </a:lnTo>
                  <a:lnTo>
                    <a:pt x="1" y="4914"/>
                  </a:lnTo>
                  <a:lnTo>
                    <a:pt x="52" y="5448"/>
                  </a:lnTo>
                  <a:lnTo>
                    <a:pt x="459" y="6441"/>
                  </a:lnTo>
                  <a:lnTo>
                    <a:pt x="1197" y="7180"/>
                  </a:lnTo>
                  <a:lnTo>
                    <a:pt x="2190" y="7587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0973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0" y="0"/>
                  </a:moveTo>
                  <a:lnTo>
                    <a:pt x="0" y="7638"/>
                  </a:lnTo>
                  <a:lnTo>
                    <a:pt x="561" y="7587"/>
                  </a:lnTo>
                  <a:lnTo>
                    <a:pt x="1553" y="7180"/>
                  </a:lnTo>
                  <a:lnTo>
                    <a:pt x="2292" y="6441"/>
                  </a:lnTo>
                  <a:lnTo>
                    <a:pt x="2699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699" y="2164"/>
                  </a:lnTo>
                  <a:lnTo>
                    <a:pt x="2292" y="1197"/>
                  </a:lnTo>
                  <a:lnTo>
                    <a:pt x="1553" y="433"/>
                  </a:lnTo>
                  <a:lnTo>
                    <a:pt x="561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54375" y="2740375"/>
              <a:ext cx="210675" cy="263525"/>
            </a:xfrm>
            <a:custGeom>
              <a:avLst/>
              <a:gdLst/>
              <a:ahLst/>
              <a:cxnLst/>
              <a:rect l="0" t="0" r="0" b="0"/>
              <a:pathLst>
                <a:path w="8427" h="10541" extrusionOk="0">
                  <a:moveTo>
                    <a:pt x="0" y="0"/>
                  </a:moveTo>
                  <a:lnTo>
                    <a:pt x="0" y="10540"/>
                  </a:lnTo>
                  <a:lnTo>
                    <a:pt x="8427" y="10540"/>
                  </a:lnTo>
                  <a:lnTo>
                    <a:pt x="842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08675" y="1924400"/>
              <a:ext cx="701425" cy="875825"/>
            </a:xfrm>
            <a:custGeom>
              <a:avLst/>
              <a:gdLst/>
              <a:ahLst/>
              <a:cxnLst/>
              <a:rect l="0" t="0" r="0" b="0"/>
              <a:pathLst>
                <a:path w="28057" h="35033" extrusionOk="0">
                  <a:moveTo>
                    <a:pt x="14029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2" y="867"/>
                  </a:lnTo>
                  <a:lnTo>
                    <a:pt x="7944" y="1401"/>
                  </a:lnTo>
                  <a:lnTo>
                    <a:pt x="6748" y="2038"/>
                  </a:lnTo>
                  <a:lnTo>
                    <a:pt x="5627" y="2801"/>
                  </a:lnTo>
                  <a:lnTo>
                    <a:pt x="4584" y="3642"/>
                  </a:lnTo>
                  <a:lnTo>
                    <a:pt x="3642" y="4609"/>
                  </a:lnTo>
                  <a:lnTo>
                    <a:pt x="2776" y="5653"/>
                  </a:lnTo>
                  <a:lnTo>
                    <a:pt x="2038" y="6773"/>
                  </a:lnTo>
                  <a:lnTo>
                    <a:pt x="1376" y="7944"/>
                  </a:lnTo>
                  <a:lnTo>
                    <a:pt x="841" y="9217"/>
                  </a:lnTo>
                  <a:lnTo>
                    <a:pt x="434" y="10541"/>
                  </a:lnTo>
                  <a:lnTo>
                    <a:pt x="154" y="11890"/>
                  </a:lnTo>
                  <a:lnTo>
                    <a:pt x="1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1" y="21743"/>
                  </a:lnTo>
                  <a:lnTo>
                    <a:pt x="154" y="23143"/>
                  </a:lnTo>
                  <a:lnTo>
                    <a:pt x="434" y="24518"/>
                  </a:lnTo>
                  <a:lnTo>
                    <a:pt x="841" y="25842"/>
                  </a:lnTo>
                  <a:lnTo>
                    <a:pt x="1376" y="27089"/>
                  </a:lnTo>
                  <a:lnTo>
                    <a:pt x="2038" y="28286"/>
                  </a:lnTo>
                  <a:lnTo>
                    <a:pt x="2776" y="29406"/>
                  </a:lnTo>
                  <a:lnTo>
                    <a:pt x="3642" y="30450"/>
                  </a:lnTo>
                  <a:lnTo>
                    <a:pt x="4584" y="31392"/>
                  </a:lnTo>
                  <a:lnTo>
                    <a:pt x="5627" y="32257"/>
                  </a:lnTo>
                  <a:lnTo>
                    <a:pt x="6748" y="33021"/>
                  </a:lnTo>
                  <a:lnTo>
                    <a:pt x="7944" y="33657"/>
                  </a:lnTo>
                  <a:lnTo>
                    <a:pt x="9192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2" y="35032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41" y="34192"/>
                  </a:lnTo>
                  <a:lnTo>
                    <a:pt x="20113" y="33657"/>
                  </a:lnTo>
                  <a:lnTo>
                    <a:pt x="21310" y="33021"/>
                  </a:lnTo>
                  <a:lnTo>
                    <a:pt x="22430" y="32257"/>
                  </a:lnTo>
                  <a:lnTo>
                    <a:pt x="23449" y="31392"/>
                  </a:lnTo>
                  <a:lnTo>
                    <a:pt x="24416" y="30450"/>
                  </a:lnTo>
                  <a:lnTo>
                    <a:pt x="25282" y="29406"/>
                  </a:lnTo>
                  <a:lnTo>
                    <a:pt x="26020" y="28286"/>
                  </a:lnTo>
                  <a:lnTo>
                    <a:pt x="26682" y="27089"/>
                  </a:lnTo>
                  <a:lnTo>
                    <a:pt x="27216" y="25842"/>
                  </a:lnTo>
                  <a:lnTo>
                    <a:pt x="27624" y="24518"/>
                  </a:lnTo>
                  <a:lnTo>
                    <a:pt x="27904" y="23143"/>
                  </a:lnTo>
                  <a:lnTo>
                    <a:pt x="28031" y="21743"/>
                  </a:lnTo>
                  <a:lnTo>
                    <a:pt x="28057" y="21004"/>
                  </a:lnTo>
                  <a:lnTo>
                    <a:pt x="28057" y="14029"/>
                  </a:lnTo>
                  <a:lnTo>
                    <a:pt x="28031" y="13316"/>
                  </a:lnTo>
                  <a:lnTo>
                    <a:pt x="27904" y="11890"/>
                  </a:lnTo>
                  <a:lnTo>
                    <a:pt x="27624" y="10541"/>
                  </a:lnTo>
                  <a:lnTo>
                    <a:pt x="27216" y="9217"/>
                  </a:lnTo>
                  <a:lnTo>
                    <a:pt x="26682" y="7944"/>
                  </a:lnTo>
                  <a:lnTo>
                    <a:pt x="26020" y="6773"/>
                  </a:lnTo>
                  <a:lnTo>
                    <a:pt x="25282" y="5653"/>
                  </a:lnTo>
                  <a:lnTo>
                    <a:pt x="24416" y="4609"/>
                  </a:lnTo>
                  <a:lnTo>
                    <a:pt x="23449" y="3642"/>
                  </a:lnTo>
                  <a:lnTo>
                    <a:pt x="22430" y="2801"/>
                  </a:lnTo>
                  <a:lnTo>
                    <a:pt x="21310" y="2038"/>
                  </a:lnTo>
                  <a:lnTo>
                    <a:pt x="20113" y="1401"/>
                  </a:lnTo>
                  <a:lnTo>
                    <a:pt x="18841" y="867"/>
                  </a:lnTo>
                  <a:lnTo>
                    <a:pt x="17542" y="459"/>
                  </a:lnTo>
                  <a:lnTo>
                    <a:pt x="16167" y="179"/>
                  </a:lnTo>
                  <a:lnTo>
                    <a:pt x="14742" y="26"/>
                  </a:lnTo>
                  <a:lnTo>
                    <a:pt x="14029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533425" y="2418300"/>
              <a:ext cx="91050" cy="91050"/>
            </a:xfrm>
            <a:custGeom>
              <a:avLst/>
              <a:gdLst/>
              <a:ahLst/>
              <a:cxnLst/>
              <a:rect l="0" t="0" r="0" b="0"/>
              <a:pathLst>
                <a:path w="3642" h="3642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1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90" y="3336"/>
                  </a:lnTo>
                  <a:lnTo>
                    <a:pt x="1452" y="3616"/>
                  </a:lnTo>
                  <a:lnTo>
                    <a:pt x="1834" y="3642"/>
                  </a:lnTo>
                  <a:lnTo>
                    <a:pt x="2190" y="3616"/>
                  </a:lnTo>
                  <a:lnTo>
                    <a:pt x="2852" y="3336"/>
                  </a:lnTo>
                  <a:lnTo>
                    <a:pt x="3336" y="2827"/>
                  </a:lnTo>
                  <a:lnTo>
                    <a:pt x="3616" y="2190"/>
                  </a:lnTo>
                  <a:lnTo>
                    <a:pt x="3642" y="1809"/>
                  </a:lnTo>
                  <a:lnTo>
                    <a:pt x="3616" y="1452"/>
                  </a:lnTo>
                  <a:lnTo>
                    <a:pt x="3336" y="790"/>
                  </a:lnTo>
                  <a:lnTo>
                    <a:pt x="2852" y="306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894325" y="2418300"/>
              <a:ext cx="91025" cy="91050"/>
            </a:xfrm>
            <a:custGeom>
              <a:avLst/>
              <a:gdLst/>
              <a:ahLst/>
              <a:cxnLst/>
              <a:rect l="0" t="0" r="0" b="0"/>
              <a:pathLst>
                <a:path w="3641" h="3642" extrusionOk="0">
                  <a:moveTo>
                    <a:pt x="1808" y="1"/>
                  </a:moveTo>
                  <a:lnTo>
                    <a:pt x="1451" y="26"/>
                  </a:lnTo>
                  <a:lnTo>
                    <a:pt x="789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89" y="3336"/>
                  </a:lnTo>
                  <a:lnTo>
                    <a:pt x="1451" y="3616"/>
                  </a:lnTo>
                  <a:lnTo>
                    <a:pt x="1808" y="3642"/>
                  </a:lnTo>
                  <a:lnTo>
                    <a:pt x="2190" y="3616"/>
                  </a:lnTo>
                  <a:lnTo>
                    <a:pt x="2826" y="3336"/>
                  </a:lnTo>
                  <a:lnTo>
                    <a:pt x="3335" y="2827"/>
                  </a:lnTo>
                  <a:lnTo>
                    <a:pt x="3615" y="2190"/>
                  </a:lnTo>
                  <a:lnTo>
                    <a:pt x="3641" y="1809"/>
                  </a:lnTo>
                  <a:lnTo>
                    <a:pt x="3615" y="1452"/>
                  </a:lnTo>
                  <a:lnTo>
                    <a:pt x="3335" y="790"/>
                  </a:lnTo>
                  <a:lnTo>
                    <a:pt x="2826" y="306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238125" y="2844100"/>
              <a:ext cx="1042550" cy="210075"/>
            </a:xfrm>
            <a:custGeom>
              <a:avLst/>
              <a:gdLst/>
              <a:ahLst/>
              <a:cxnLst/>
              <a:rect l="0" t="0" r="0" b="0"/>
              <a:pathLst>
                <a:path w="41702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6" y="179"/>
                  </a:lnTo>
                  <a:lnTo>
                    <a:pt x="9140" y="485"/>
                  </a:lnTo>
                  <a:lnTo>
                    <a:pt x="7307" y="1070"/>
                  </a:lnTo>
                  <a:lnTo>
                    <a:pt x="5677" y="1910"/>
                  </a:lnTo>
                  <a:lnTo>
                    <a:pt x="4226" y="3005"/>
                  </a:lnTo>
                  <a:lnTo>
                    <a:pt x="2902" y="4303"/>
                  </a:lnTo>
                  <a:lnTo>
                    <a:pt x="1680" y="5805"/>
                  </a:lnTo>
                  <a:lnTo>
                    <a:pt x="560" y="7486"/>
                  </a:lnTo>
                  <a:lnTo>
                    <a:pt x="0" y="8402"/>
                  </a:lnTo>
                  <a:lnTo>
                    <a:pt x="41702" y="8402"/>
                  </a:lnTo>
                  <a:lnTo>
                    <a:pt x="41141" y="7486"/>
                  </a:lnTo>
                  <a:lnTo>
                    <a:pt x="39996" y="5805"/>
                  </a:lnTo>
                  <a:lnTo>
                    <a:pt x="38799" y="4303"/>
                  </a:lnTo>
                  <a:lnTo>
                    <a:pt x="37475" y="3005"/>
                  </a:lnTo>
                  <a:lnTo>
                    <a:pt x="36024" y="1910"/>
                  </a:lnTo>
                  <a:lnTo>
                    <a:pt x="34395" y="1070"/>
                  </a:lnTo>
                  <a:lnTo>
                    <a:pt x="32562" y="485"/>
                  </a:lnTo>
                  <a:lnTo>
                    <a:pt x="30525" y="179"/>
                  </a:lnTo>
                  <a:lnTo>
                    <a:pt x="29380" y="154"/>
                  </a:lnTo>
                  <a:lnTo>
                    <a:pt x="25051" y="1"/>
                  </a:lnTo>
                  <a:lnTo>
                    <a:pt x="25051" y="434"/>
                  </a:lnTo>
                  <a:lnTo>
                    <a:pt x="24873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24" y="3260"/>
                  </a:lnTo>
                  <a:lnTo>
                    <a:pt x="22862" y="3718"/>
                  </a:lnTo>
                  <a:lnTo>
                    <a:pt x="22098" y="4023"/>
                  </a:lnTo>
                  <a:lnTo>
                    <a:pt x="21284" y="4202"/>
                  </a:lnTo>
                  <a:lnTo>
                    <a:pt x="20418" y="4202"/>
                  </a:lnTo>
                  <a:lnTo>
                    <a:pt x="19603" y="4023"/>
                  </a:lnTo>
                  <a:lnTo>
                    <a:pt x="18840" y="3718"/>
                  </a:lnTo>
                  <a:lnTo>
                    <a:pt x="18178" y="3260"/>
                  </a:lnTo>
                  <a:lnTo>
                    <a:pt x="17592" y="2674"/>
                  </a:lnTo>
                  <a:lnTo>
                    <a:pt x="17134" y="2012"/>
                  </a:lnTo>
                  <a:lnTo>
                    <a:pt x="16828" y="1248"/>
                  </a:lnTo>
                  <a:lnTo>
                    <a:pt x="16650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14900" y="2844100"/>
              <a:ext cx="288975" cy="149600"/>
            </a:xfrm>
            <a:custGeom>
              <a:avLst/>
              <a:gdLst/>
              <a:ahLst/>
              <a:cxnLst/>
              <a:rect l="0" t="0" r="0" b="0"/>
              <a:pathLst>
                <a:path w="11559" h="5984" extrusionOk="0">
                  <a:moveTo>
                    <a:pt x="1554" y="1"/>
                  </a:moveTo>
                  <a:lnTo>
                    <a:pt x="1" y="52"/>
                  </a:lnTo>
                  <a:lnTo>
                    <a:pt x="1" y="128"/>
                  </a:lnTo>
                  <a:lnTo>
                    <a:pt x="1" y="205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1"/>
                  </a:lnTo>
                  <a:lnTo>
                    <a:pt x="2088" y="4660"/>
                  </a:lnTo>
                  <a:lnTo>
                    <a:pt x="3030" y="5296"/>
                  </a:lnTo>
                  <a:lnTo>
                    <a:pt x="4049" y="5729"/>
                  </a:lnTo>
                  <a:lnTo>
                    <a:pt x="5194" y="5958"/>
                  </a:lnTo>
                  <a:lnTo>
                    <a:pt x="5780" y="5984"/>
                  </a:lnTo>
                  <a:lnTo>
                    <a:pt x="6365" y="5958"/>
                  </a:lnTo>
                  <a:lnTo>
                    <a:pt x="7486" y="5729"/>
                  </a:lnTo>
                  <a:lnTo>
                    <a:pt x="8529" y="5296"/>
                  </a:lnTo>
                  <a:lnTo>
                    <a:pt x="9446" y="4660"/>
                  </a:lnTo>
                  <a:lnTo>
                    <a:pt x="10235" y="3871"/>
                  </a:lnTo>
                  <a:lnTo>
                    <a:pt x="10872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205"/>
                  </a:lnTo>
                  <a:lnTo>
                    <a:pt x="11559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80" y="434"/>
                  </a:lnTo>
                  <a:lnTo>
                    <a:pt x="9802" y="1248"/>
                  </a:lnTo>
                  <a:lnTo>
                    <a:pt x="9497" y="2012"/>
                  </a:lnTo>
                  <a:lnTo>
                    <a:pt x="9039" y="2674"/>
                  </a:lnTo>
                  <a:lnTo>
                    <a:pt x="8453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3" y="4202"/>
                  </a:lnTo>
                  <a:lnTo>
                    <a:pt x="5347" y="4202"/>
                  </a:lnTo>
                  <a:lnTo>
                    <a:pt x="4532" y="4023"/>
                  </a:lnTo>
                  <a:lnTo>
                    <a:pt x="3769" y="3718"/>
                  </a:lnTo>
                  <a:lnTo>
                    <a:pt x="3107" y="3260"/>
                  </a:lnTo>
                  <a:lnTo>
                    <a:pt x="2521" y="2674"/>
                  </a:lnTo>
                  <a:lnTo>
                    <a:pt x="2063" y="2012"/>
                  </a:lnTo>
                  <a:lnTo>
                    <a:pt x="1757" y="1248"/>
                  </a:lnTo>
                  <a:lnTo>
                    <a:pt x="1579" y="434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716100" y="2459675"/>
              <a:ext cx="82775" cy="119700"/>
            </a:xfrm>
            <a:custGeom>
              <a:avLst/>
              <a:gdLst/>
              <a:ahLst/>
              <a:cxnLst/>
              <a:rect l="0" t="0" r="0" b="0"/>
              <a:pathLst>
                <a:path w="3311" h="4788" extrusionOk="0">
                  <a:moveTo>
                    <a:pt x="1554" y="1"/>
                  </a:moveTo>
                  <a:lnTo>
                    <a:pt x="1375" y="306"/>
                  </a:lnTo>
                  <a:lnTo>
                    <a:pt x="129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08" y="4558"/>
                  </a:lnTo>
                  <a:lnTo>
                    <a:pt x="1223" y="4787"/>
                  </a:lnTo>
                  <a:lnTo>
                    <a:pt x="2063" y="4787"/>
                  </a:lnTo>
                  <a:lnTo>
                    <a:pt x="2903" y="4558"/>
                  </a:lnTo>
                  <a:lnTo>
                    <a:pt x="3310" y="4354"/>
                  </a:lnTo>
                  <a:lnTo>
                    <a:pt x="3310" y="4303"/>
                  </a:lnTo>
                  <a:lnTo>
                    <a:pt x="3285" y="4252"/>
                  </a:lnTo>
                  <a:lnTo>
                    <a:pt x="2012" y="586"/>
                  </a:lnTo>
                  <a:lnTo>
                    <a:pt x="1935" y="306"/>
                  </a:lnTo>
                  <a:lnTo>
                    <a:pt x="1757" y="1"/>
                  </a:lnTo>
                  <a:close/>
                </a:path>
              </a:pathLst>
            </a:custGeom>
            <a:solidFill>
              <a:srgbClr val="FDE3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716100" y="2568525"/>
              <a:ext cx="82775" cy="38200"/>
            </a:xfrm>
            <a:custGeom>
              <a:avLst/>
              <a:gdLst/>
              <a:ahLst/>
              <a:cxnLst/>
              <a:rect l="0" t="0" r="0" b="0"/>
              <a:pathLst>
                <a:path w="3311" h="1528" extrusionOk="0">
                  <a:moveTo>
                    <a:pt x="1" y="0"/>
                  </a:moveTo>
                  <a:lnTo>
                    <a:pt x="1" y="306"/>
                  </a:lnTo>
                  <a:lnTo>
                    <a:pt x="281" y="840"/>
                  </a:lnTo>
                  <a:lnTo>
                    <a:pt x="764" y="1273"/>
                  </a:lnTo>
                  <a:lnTo>
                    <a:pt x="1299" y="1502"/>
                  </a:lnTo>
                  <a:lnTo>
                    <a:pt x="1528" y="1528"/>
                  </a:lnTo>
                  <a:lnTo>
                    <a:pt x="1783" y="1528"/>
                  </a:lnTo>
                  <a:lnTo>
                    <a:pt x="2012" y="1502"/>
                  </a:lnTo>
                  <a:lnTo>
                    <a:pt x="2546" y="1273"/>
                  </a:lnTo>
                  <a:lnTo>
                    <a:pt x="3030" y="840"/>
                  </a:lnTo>
                  <a:lnTo>
                    <a:pt x="3310" y="306"/>
                  </a:lnTo>
                  <a:lnTo>
                    <a:pt x="3310" y="0"/>
                  </a:lnTo>
                  <a:lnTo>
                    <a:pt x="2903" y="204"/>
                  </a:lnTo>
                  <a:lnTo>
                    <a:pt x="2063" y="433"/>
                  </a:lnTo>
                  <a:lnTo>
                    <a:pt x="1223" y="433"/>
                  </a:lnTo>
                  <a:lnTo>
                    <a:pt x="408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552525" y="243422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35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70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913400" y="2434225"/>
              <a:ext cx="26125" cy="26750"/>
            </a:xfrm>
            <a:custGeom>
              <a:avLst/>
              <a:gdLst/>
              <a:ahLst/>
              <a:cxnLst/>
              <a:rect l="0" t="0" r="0" b="0"/>
              <a:pathLst>
                <a:path w="1045" h="1070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10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45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50607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5" y="2750"/>
                  </a:lnTo>
                  <a:lnTo>
                    <a:pt x="4736" y="2724"/>
                  </a:lnTo>
                  <a:lnTo>
                    <a:pt x="5245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45" y="229"/>
                  </a:lnTo>
                  <a:lnTo>
                    <a:pt x="4736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866950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0" y="1095"/>
                  </a:lnTo>
                  <a:lnTo>
                    <a:pt x="0" y="1375"/>
                  </a:lnTo>
                  <a:lnTo>
                    <a:pt x="0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19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19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523900" y="2341925"/>
              <a:ext cx="110125" cy="22300"/>
            </a:xfrm>
            <a:custGeom>
              <a:avLst/>
              <a:gdLst/>
              <a:ahLst/>
              <a:cxnLst/>
              <a:rect l="0" t="0" r="0" b="0"/>
              <a:pathLst>
                <a:path w="4405" h="892" fill="none" extrusionOk="0">
                  <a:moveTo>
                    <a:pt x="4404" y="892"/>
                  </a:moveTo>
                  <a:lnTo>
                    <a:pt x="4175" y="663"/>
                  </a:lnTo>
                  <a:lnTo>
                    <a:pt x="3666" y="332"/>
                  </a:lnTo>
                  <a:lnTo>
                    <a:pt x="2800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84775" y="2341925"/>
              <a:ext cx="110125" cy="22300"/>
            </a:xfrm>
            <a:custGeom>
              <a:avLst/>
              <a:gdLst/>
              <a:ahLst/>
              <a:cxnLst/>
              <a:rect l="0" t="0" r="0" b="0"/>
              <a:pathLst>
                <a:path w="4405" h="892" fill="none" extrusionOk="0">
                  <a:moveTo>
                    <a:pt x="4405" y="892"/>
                  </a:moveTo>
                  <a:lnTo>
                    <a:pt x="4175" y="663"/>
                  </a:lnTo>
                  <a:lnTo>
                    <a:pt x="3641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97650" y="2646800"/>
              <a:ext cx="123500" cy="36300"/>
            </a:xfrm>
            <a:custGeom>
              <a:avLst/>
              <a:gdLst/>
              <a:ahLst/>
              <a:cxnLst/>
              <a:rect l="0" t="0" r="0" b="0"/>
              <a:pathLst>
                <a:path w="4940" h="1452" fill="none" extrusionOk="0">
                  <a:moveTo>
                    <a:pt x="0" y="1"/>
                  </a:moveTo>
                  <a:lnTo>
                    <a:pt x="128" y="306"/>
                  </a:lnTo>
                  <a:lnTo>
                    <a:pt x="611" y="841"/>
                  </a:lnTo>
                  <a:lnTo>
                    <a:pt x="1248" y="1223"/>
                  </a:lnTo>
                  <a:lnTo>
                    <a:pt x="2037" y="1426"/>
                  </a:lnTo>
                  <a:lnTo>
                    <a:pt x="2470" y="1452"/>
                  </a:lnTo>
                  <a:lnTo>
                    <a:pt x="2903" y="1426"/>
                  </a:lnTo>
                  <a:lnTo>
                    <a:pt x="3666" y="1223"/>
                  </a:lnTo>
                  <a:lnTo>
                    <a:pt x="4303" y="841"/>
                  </a:lnTo>
                  <a:lnTo>
                    <a:pt x="4787" y="332"/>
                  </a:lnTo>
                  <a:lnTo>
                    <a:pt x="4939" y="26"/>
                  </a:lnTo>
                </a:path>
              </a:pathLst>
            </a:custGeom>
            <a:noFill/>
            <a:ln w="21000" cap="rnd" cmpd="sng">
              <a:solidFill>
                <a:srgbClr val="D5645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364125" y="1879850"/>
              <a:ext cx="791175" cy="525750"/>
            </a:xfrm>
            <a:custGeom>
              <a:avLst/>
              <a:gdLst/>
              <a:ahLst/>
              <a:cxnLst/>
              <a:rect l="0" t="0" r="0" b="0"/>
              <a:pathLst>
                <a:path w="31647" h="21030" extrusionOk="0">
                  <a:moveTo>
                    <a:pt x="14996" y="1"/>
                  </a:moveTo>
                  <a:lnTo>
                    <a:pt x="13418" y="154"/>
                  </a:lnTo>
                  <a:lnTo>
                    <a:pt x="11865" y="485"/>
                  </a:lnTo>
                  <a:lnTo>
                    <a:pt x="10388" y="943"/>
                  </a:lnTo>
                  <a:lnTo>
                    <a:pt x="8962" y="1554"/>
                  </a:lnTo>
                  <a:lnTo>
                    <a:pt x="7613" y="2267"/>
                  </a:lnTo>
                  <a:lnTo>
                    <a:pt x="6340" y="3132"/>
                  </a:lnTo>
                  <a:lnTo>
                    <a:pt x="5169" y="4100"/>
                  </a:lnTo>
                  <a:lnTo>
                    <a:pt x="4100" y="5169"/>
                  </a:lnTo>
                  <a:lnTo>
                    <a:pt x="3132" y="6340"/>
                  </a:lnTo>
                  <a:lnTo>
                    <a:pt x="2292" y="7613"/>
                  </a:lnTo>
                  <a:lnTo>
                    <a:pt x="1554" y="8962"/>
                  </a:lnTo>
                  <a:lnTo>
                    <a:pt x="943" y="10388"/>
                  </a:lnTo>
                  <a:lnTo>
                    <a:pt x="485" y="11865"/>
                  </a:lnTo>
                  <a:lnTo>
                    <a:pt x="154" y="13418"/>
                  </a:lnTo>
                  <a:lnTo>
                    <a:pt x="1" y="14996"/>
                  </a:lnTo>
                  <a:lnTo>
                    <a:pt x="1" y="15811"/>
                  </a:lnTo>
                  <a:lnTo>
                    <a:pt x="1" y="21030"/>
                  </a:lnTo>
                  <a:lnTo>
                    <a:pt x="1325" y="20622"/>
                  </a:lnTo>
                  <a:lnTo>
                    <a:pt x="3336" y="19630"/>
                  </a:lnTo>
                  <a:lnTo>
                    <a:pt x="4736" y="18484"/>
                  </a:lnTo>
                  <a:lnTo>
                    <a:pt x="5729" y="17262"/>
                  </a:lnTo>
                  <a:lnTo>
                    <a:pt x="6798" y="15327"/>
                  </a:lnTo>
                  <a:lnTo>
                    <a:pt x="7995" y="13418"/>
                  </a:lnTo>
                  <a:lnTo>
                    <a:pt x="9166" y="12221"/>
                  </a:lnTo>
                  <a:lnTo>
                    <a:pt x="9955" y="11661"/>
                  </a:lnTo>
                  <a:lnTo>
                    <a:pt x="9981" y="11814"/>
                  </a:lnTo>
                  <a:lnTo>
                    <a:pt x="10388" y="13061"/>
                  </a:lnTo>
                  <a:lnTo>
                    <a:pt x="11126" y="14436"/>
                  </a:lnTo>
                  <a:lnTo>
                    <a:pt x="11865" y="15378"/>
                  </a:lnTo>
                  <a:lnTo>
                    <a:pt x="12858" y="16269"/>
                  </a:lnTo>
                  <a:lnTo>
                    <a:pt x="14105" y="17007"/>
                  </a:lnTo>
                  <a:lnTo>
                    <a:pt x="14843" y="17287"/>
                  </a:lnTo>
                  <a:lnTo>
                    <a:pt x="15633" y="17542"/>
                  </a:lnTo>
                  <a:lnTo>
                    <a:pt x="16982" y="17746"/>
                  </a:lnTo>
                  <a:lnTo>
                    <a:pt x="18153" y="17669"/>
                  </a:lnTo>
                  <a:lnTo>
                    <a:pt x="19146" y="17466"/>
                  </a:lnTo>
                  <a:lnTo>
                    <a:pt x="20470" y="17033"/>
                  </a:lnTo>
                  <a:lnTo>
                    <a:pt x="21717" y="16753"/>
                  </a:lnTo>
                  <a:lnTo>
                    <a:pt x="22557" y="16804"/>
                  </a:lnTo>
                  <a:lnTo>
                    <a:pt x="23041" y="16956"/>
                  </a:lnTo>
                  <a:lnTo>
                    <a:pt x="23754" y="17236"/>
                  </a:lnTo>
                  <a:lnTo>
                    <a:pt x="24823" y="17822"/>
                  </a:lnTo>
                  <a:lnTo>
                    <a:pt x="25892" y="18688"/>
                  </a:lnTo>
                  <a:lnTo>
                    <a:pt x="26809" y="19477"/>
                  </a:lnTo>
                  <a:lnTo>
                    <a:pt x="27624" y="19935"/>
                  </a:lnTo>
                  <a:lnTo>
                    <a:pt x="28795" y="20317"/>
                  </a:lnTo>
                  <a:lnTo>
                    <a:pt x="30501" y="20572"/>
                  </a:lnTo>
                  <a:lnTo>
                    <a:pt x="31646" y="20648"/>
                  </a:lnTo>
                  <a:lnTo>
                    <a:pt x="31646" y="15811"/>
                  </a:lnTo>
                  <a:lnTo>
                    <a:pt x="31646" y="14996"/>
                  </a:lnTo>
                  <a:lnTo>
                    <a:pt x="31468" y="13418"/>
                  </a:lnTo>
                  <a:lnTo>
                    <a:pt x="31162" y="11865"/>
                  </a:lnTo>
                  <a:lnTo>
                    <a:pt x="30704" y="10388"/>
                  </a:lnTo>
                  <a:lnTo>
                    <a:pt x="30093" y="8962"/>
                  </a:lnTo>
                  <a:lnTo>
                    <a:pt x="29355" y="7613"/>
                  </a:lnTo>
                  <a:lnTo>
                    <a:pt x="28515" y="6340"/>
                  </a:lnTo>
                  <a:lnTo>
                    <a:pt x="27547" y="5169"/>
                  </a:lnTo>
                  <a:lnTo>
                    <a:pt x="26453" y="4100"/>
                  </a:lnTo>
                  <a:lnTo>
                    <a:pt x="25281" y="3132"/>
                  </a:lnTo>
                  <a:lnTo>
                    <a:pt x="24034" y="2267"/>
                  </a:lnTo>
                  <a:lnTo>
                    <a:pt x="22685" y="1554"/>
                  </a:lnTo>
                  <a:lnTo>
                    <a:pt x="21259" y="943"/>
                  </a:lnTo>
                  <a:lnTo>
                    <a:pt x="19782" y="485"/>
                  </a:lnTo>
                  <a:lnTo>
                    <a:pt x="18229" y="15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280650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7" y="1"/>
                  </a:moveTo>
                  <a:lnTo>
                    <a:pt x="8784" y="102"/>
                  </a:lnTo>
                  <a:lnTo>
                    <a:pt x="8427" y="357"/>
                  </a:lnTo>
                  <a:lnTo>
                    <a:pt x="8173" y="764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60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84" y="637"/>
                  </a:lnTo>
                  <a:lnTo>
                    <a:pt x="7027" y="357"/>
                  </a:lnTo>
                  <a:lnTo>
                    <a:pt x="6824" y="306"/>
                  </a:lnTo>
                  <a:lnTo>
                    <a:pt x="6620" y="255"/>
                  </a:lnTo>
                  <a:lnTo>
                    <a:pt x="6187" y="357"/>
                  </a:lnTo>
                  <a:lnTo>
                    <a:pt x="5831" y="637"/>
                  </a:lnTo>
                  <a:lnTo>
                    <a:pt x="5576" y="1019"/>
                  </a:lnTo>
                  <a:lnTo>
                    <a:pt x="5500" y="1273"/>
                  </a:lnTo>
                  <a:lnTo>
                    <a:pt x="3387" y="10439"/>
                  </a:lnTo>
                  <a:lnTo>
                    <a:pt x="3157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30" y="6594"/>
                  </a:lnTo>
                  <a:lnTo>
                    <a:pt x="968" y="6111"/>
                  </a:lnTo>
                  <a:lnTo>
                    <a:pt x="408" y="6034"/>
                  </a:lnTo>
                  <a:lnTo>
                    <a:pt x="332" y="6060"/>
                  </a:lnTo>
                  <a:lnTo>
                    <a:pt x="179" y="6136"/>
                  </a:lnTo>
                  <a:lnTo>
                    <a:pt x="1" y="6442"/>
                  </a:lnTo>
                  <a:lnTo>
                    <a:pt x="1" y="6951"/>
                  </a:lnTo>
                  <a:lnTo>
                    <a:pt x="51" y="7078"/>
                  </a:lnTo>
                  <a:lnTo>
                    <a:pt x="561" y="10006"/>
                  </a:lnTo>
                  <a:lnTo>
                    <a:pt x="1172" y="13494"/>
                  </a:lnTo>
                  <a:lnTo>
                    <a:pt x="1223" y="13901"/>
                  </a:lnTo>
                  <a:lnTo>
                    <a:pt x="1426" y="14563"/>
                  </a:lnTo>
                  <a:lnTo>
                    <a:pt x="1910" y="15327"/>
                  </a:lnTo>
                  <a:lnTo>
                    <a:pt x="2954" y="16116"/>
                  </a:lnTo>
                  <a:lnTo>
                    <a:pt x="3183" y="16192"/>
                  </a:lnTo>
                  <a:lnTo>
                    <a:pt x="1859" y="21844"/>
                  </a:lnTo>
                  <a:lnTo>
                    <a:pt x="8809" y="23448"/>
                  </a:lnTo>
                  <a:lnTo>
                    <a:pt x="10159" y="17694"/>
                  </a:lnTo>
                  <a:lnTo>
                    <a:pt x="10286" y="17694"/>
                  </a:lnTo>
                  <a:lnTo>
                    <a:pt x="10719" y="17618"/>
                  </a:lnTo>
                  <a:lnTo>
                    <a:pt x="11228" y="17338"/>
                  </a:lnTo>
                  <a:lnTo>
                    <a:pt x="11635" y="16803"/>
                  </a:lnTo>
                  <a:lnTo>
                    <a:pt x="11763" y="16396"/>
                  </a:lnTo>
                  <a:lnTo>
                    <a:pt x="12094" y="14970"/>
                  </a:lnTo>
                  <a:lnTo>
                    <a:pt x="12832" y="11737"/>
                  </a:lnTo>
                  <a:lnTo>
                    <a:pt x="13086" y="10617"/>
                  </a:lnTo>
                  <a:lnTo>
                    <a:pt x="13214" y="10108"/>
                  </a:lnTo>
                  <a:lnTo>
                    <a:pt x="14232" y="5652"/>
                  </a:lnTo>
                  <a:lnTo>
                    <a:pt x="14283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3" y="4354"/>
                  </a:lnTo>
                  <a:lnTo>
                    <a:pt x="13519" y="4303"/>
                  </a:lnTo>
                  <a:lnTo>
                    <a:pt x="13341" y="4252"/>
                  </a:lnTo>
                  <a:lnTo>
                    <a:pt x="12934" y="4354"/>
                  </a:lnTo>
                  <a:lnTo>
                    <a:pt x="12603" y="4609"/>
                  </a:lnTo>
                  <a:lnTo>
                    <a:pt x="12374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2" y="9573"/>
                  </a:lnTo>
                  <a:lnTo>
                    <a:pt x="12323" y="3285"/>
                  </a:lnTo>
                  <a:lnTo>
                    <a:pt x="12374" y="3030"/>
                  </a:lnTo>
                  <a:lnTo>
                    <a:pt x="12323" y="2572"/>
                  </a:lnTo>
                  <a:lnTo>
                    <a:pt x="12094" y="2165"/>
                  </a:lnTo>
                  <a:lnTo>
                    <a:pt x="11763" y="1884"/>
                  </a:lnTo>
                  <a:lnTo>
                    <a:pt x="11559" y="1834"/>
                  </a:lnTo>
                  <a:lnTo>
                    <a:pt x="11330" y="1783"/>
                  </a:lnTo>
                  <a:lnTo>
                    <a:pt x="10922" y="1884"/>
                  </a:lnTo>
                  <a:lnTo>
                    <a:pt x="10566" y="2165"/>
                  </a:lnTo>
                  <a:lnTo>
                    <a:pt x="10286" y="2546"/>
                  </a:lnTo>
                  <a:lnTo>
                    <a:pt x="10235" y="2801"/>
                  </a:lnTo>
                  <a:lnTo>
                    <a:pt x="8784" y="9089"/>
                  </a:lnTo>
                  <a:lnTo>
                    <a:pt x="8478" y="9013"/>
                  </a:lnTo>
                  <a:lnTo>
                    <a:pt x="10210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102"/>
                  </a:lnTo>
                  <a:lnTo>
                    <a:pt x="9420" y="26"/>
                  </a:lnTo>
                  <a:lnTo>
                    <a:pt x="9217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365300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398400" y="2659525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2" y="1"/>
                  </a:moveTo>
                  <a:lnTo>
                    <a:pt x="0" y="485"/>
                  </a:lnTo>
                  <a:lnTo>
                    <a:pt x="7536" y="2216"/>
                  </a:lnTo>
                  <a:lnTo>
                    <a:pt x="7638" y="1732"/>
                  </a:lnTo>
                  <a:lnTo>
                    <a:pt x="6569" y="1503"/>
                  </a:lnTo>
                  <a:lnTo>
                    <a:pt x="6543" y="1503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365300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77" y="0"/>
                  </a:moveTo>
                  <a:lnTo>
                    <a:pt x="52" y="51"/>
                  </a:lnTo>
                  <a:lnTo>
                    <a:pt x="1" y="280"/>
                  </a:lnTo>
                  <a:lnTo>
                    <a:pt x="230" y="306"/>
                  </a:lnTo>
                  <a:lnTo>
                    <a:pt x="1121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8" y="3794"/>
                  </a:lnTo>
                  <a:lnTo>
                    <a:pt x="3896" y="5372"/>
                  </a:lnTo>
                  <a:lnTo>
                    <a:pt x="3819" y="6314"/>
                  </a:lnTo>
                  <a:lnTo>
                    <a:pt x="4099" y="6390"/>
                  </a:lnTo>
                  <a:lnTo>
                    <a:pt x="4150" y="6212"/>
                  </a:lnTo>
                  <a:lnTo>
                    <a:pt x="4227" y="5117"/>
                  </a:lnTo>
                  <a:lnTo>
                    <a:pt x="4176" y="4124"/>
                  </a:lnTo>
                  <a:lnTo>
                    <a:pt x="3896" y="3030"/>
                  </a:lnTo>
                  <a:lnTo>
                    <a:pt x="3336" y="1935"/>
                  </a:lnTo>
                  <a:lnTo>
                    <a:pt x="2394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343025" y="2888650"/>
              <a:ext cx="183975" cy="84675"/>
            </a:xfrm>
            <a:custGeom>
              <a:avLst/>
              <a:gdLst/>
              <a:ahLst/>
              <a:cxnLst/>
              <a:rect l="0" t="0" r="0" b="0"/>
              <a:pathLst>
                <a:path w="7359" h="3387" extrusionOk="0">
                  <a:moveTo>
                    <a:pt x="408" y="1"/>
                  </a:moveTo>
                  <a:lnTo>
                    <a:pt x="1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303575" y="2910950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0" y="1909"/>
                  </a:lnTo>
                  <a:lnTo>
                    <a:pt x="9063" y="4023"/>
                  </a:lnTo>
                  <a:lnTo>
                    <a:pt x="9496" y="208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1281300" y="29485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7" y="0"/>
                  </a:moveTo>
                  <a:lnTo>
                    <a:pt x="0" y="4226"/>
                  </a:lnTo>
                  <a:lnTo>
                    <a:pt x="9547" y="4226"/>
                  </a:lnTo>
                  <a:lnTo>
                    <a:pt x="10056" y="2088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" name="Rectangle 2"/>
          <p:cNvSpPr>
            <a:spLocks noGrp="1"/>
          </p:cNvSpPr>
          <p:nvPr>
            <p:ph type="title"/>
          </p:nvPr>
        </p:nvSpPr>
        <p:spPr>
          <a:xfrm>
            <a:off x="617807" y="489938"/>
            <a:ext cx="7696200" cy="1000797"/>
          </a:xfrm>
        </p:spPr>
        <p:txBody>
          <a:bodyPr/>
          <a:lstStyle/>
          <a:p>
            <a:r>
              <a:rPr lang="en-US" dirty="0"/>
              <a:t>Which one is the happiest?</a:t>
            </a:r>
          </a:p>
        </p:txBody>
      </p:sp>
      <p:sp>
        <p:nvSpPr>
          <p:cNvPr id="36" name="Shape 298"/>
          <p:cNvSpPr txBox="1">
            <a:spLocks noGrp="1"/>
          </p:cNvSpPr>
          <p:nvPr>
            <p:ph type="body" idx="1"/>
          </p:nvPr>
        </p:nvSpPr>
        <p:spPr>
          <a:xfrm>
            <a:off x="653625" y="1527625"/>
            <a:ext cx="2897100" cy="6414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1. Mexico</a:t>
            </a:r>
          </a:p>
        </p:txBody>
      </p:sp>
      <p:sp>
        <p:nvSpPr>
          <p:cNvPr id="37" name="Shape 298"/>
          <p:cNvSpPr txBox="1">
            <a:spLocks/>
          </p:cNvSpPr>
          <p:nvPr/>
        </p:nvSpPr>
        <p:spPr>
          <a:xfrm>
            <a:off x="653625" y="2169042"/>
            <a:ext cx="2897100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" dirty="0"/>
              <a:t>2. </a:t>
            </a:r>
            <a:r>
              <a:rPr lang="en-US" dirty="0"/>
              <a:t>Netherlands</a:t>
            </a:r>
            <a:endParaRPr lang="en" dirty="0"/>
          </a:p>
        </p:txBody>
      </p:sp>
      <p:sp>
        <p:nvSpPr>
          <p:cNvPr id="38" name="Shape 298"/>
          <p:cNvSpPr txBox="1">
            <a:spLocks/>
          </p:cNvSpPr>
          <p:nvPr/>
        </p:nvSpPr>
        <p:spPr>
          <a:xfrm>
            <a:off x="653625" y="2810459"/>
            <a:ext cx="2897100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-US" dirty="0"/>
              <a:t>3. USA</a:t>
            </a:r>
            <a:endParaRPr lang="en" dirty="0"/>
          </a:p>
        </p:txBody>
      </p:sp>
      <p:sp>
        <p:nvSpPr>
          <p:cNvPr id="39" name="Shape 298"/>
          <p:cNvSpPr txBox="1">
            <a:spLocks/>
          </p:cNvSpPr>
          <p:nvPr/>
        </p:nvSpPr>
        <p:spPr>
          <a:xfrm>
            <a:off x="653625" y="3468067"/>
            <a:ext cx="2897100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" dirty="0"/>
              <a:t>4. </a:t>
            </a:r>
            <a:r>
              <a:rPr lang="en-US" dirty="0"/>
              <a:t>Yemen</a:t>
            </a:r>
            <a:endParaRPr lang="en" dirty="0"/>
          </a:p>
        </p:txBody>
      </p:sp>
      <p:sp>
        <p:nvSpPr>
          <p:cNvPr id="40" name="Shape 250"/>
          <p:cNvSpPr/>
          <p:nvPr/>
        </p:nvSpPr>
        <p:spPr>
          <a:xfrm rot="-1242199" flipH="1">
            <a:off x="4641436" y="1185802"/>
            <a:ext cx="3046427" cy="306609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43" name="Shape 253"/>
          <p:cNvGrpSpPr/>
          <p:nvPr/>
        </p:nvGrpSpPr>
        <p:grpSpPr>
          <a:xfrm flipH="1">
            <a:off x="7494559" y="3753778"/>
            <a:ext cx="1649444" cy="1389730"/>
            <a:chOff x="2062875" y="394325"/>
            <a:chExt cx="1394525" cy="1174950"/>
          </a:xfrm>
        </p:grpSpPr>
        <p:sp>
          <p:nvSpPr>
            <p:cNvPr id="44" name="Shape 254"/>
            <p:cNvSpPr/>
            <p:nvPr/>
          </p:nvSpPr>
          <p:spPr>
            <a:xfrm>
              <a:off x="2154525" y="1037175"/>
              <a:ext cx="357725" cy="437275"/>
            </a:xfrm>
            <a:custGeom>
              <a:avLst/>
              <a:gdLst/>
              <a:ahLst/>
              <a:cxnLst/>
              <a:rect l="0" t="0" r="0" b="0"/>
              <a:pathLst>
                <a:path w="14309" h="17491" extrusionOk="0">
                  <a:moveTo>
                    <a:pt x="1706" y="0"/>
                  </a:moveTo>
                  <a:lnTo>
                    <a:pt x="1" y="17491"/>
                  </a:lnTo>
                  <a:lnTo>
                    <a:pt x="14308" y="17491"/>
                  </a:lnTo>
                  <a:lnTo>
                    <a:pt x="14308" y="0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" name="Shape 255"/>
            <p:cNvSpPr/>
            <p:nvPr/>
          </p:nvSpPr>
          <p:spPr>
            <a:xfrm>
              <a:off x="2652250" y="1037175"/>
              <a:ext cx="357075" cy="437275"/>
            </a:xfrm>
            <a:custGeom>
              <a:avLst/>
              <a:gdLst/>
              <a:ahLst/>
              <a:cxnLst/>
              <a:rect l="0" t="0" r="0" b="0"/>
              <a:pathLst>
                <a:path w="14283" h="17491" extrusionOk="0">
                  <a:moveTo>
                    <a:pt x="0" y="0"/>
                  </a:moveTo>
                  <a:lnTo>
                    <a:pt x="0" y="17491"/>
                  </a:lnTo>
                  <a:lnTo>
                    <a:pt x="14283" y="17491"/>
                  </a:lnTo>
                  <a:lnTo>
                    <a:pt x="12603" y="0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256"/>
            <p:cNvSpPr/>
            <p:nvPr/>
          </p:nvSpPr>
          <p:spPr>
            <a:xfrm>
              <a:off x="217745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4" y="0"/>
                  </a:moveTo>
                  <a:lnTo>
                    <a:pt x="2164" y="51"/>
                  </a:lnTo>
                  <a:lnTo>
                    <a:pt x="1197" y="459"/>
                  </a:lnTo>
                  <a:lnTo>
                    <a:pt x="458" y="1197"/>
                  </a:lnTo>
                  <a:lnTo>
                    <a:pt x="26" y="2190"/>
                  </a:lnTo>
                  <a:lnTo>
                    <a:pt x="0" y="2750"/>
                  </a:lnTo>
                  <a:lnTo>
                    <a:pt x="0" y="4914"/>
                  </a:lnTo>
                  <a:lnTo>
                    <a:pt x="26" y="5474"/>
                  </a:lnTo>
                  <a:lnTo>
                    <a:pt x="458" y="6467"/>
                  </a:lnTo>
                  <a:lnTo>
                    <a:pt x="1197" y="7205"/>
                  </a:lnTo>
                  <a:lnTo>
                    <a:pt x="2164" y="7613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257"/>
            <p:cNvSpPr/>
            <p:nvPr/>
          </p:nvSpPr>
          <p:spPr>
            <a:xfrm>
              <a:off x="2922100" y="866600"/>
              <a:ext cx="68150" cy="190975"/>
            </a:xfrm>
            <a:custGeom>
              <a:avLst/>
              <a:gdLst/>
              <a:ahLst/>
              <a:cxnLst/>
              <a:rect l="0" t="0" r="0" b="0"/>
              <a:pathLst>
                <a:path w="2726" h="7639" extrusionOk="0">
                  <a:moveTo>
                    <a:pt x="1" y="0"/>
                  </a:moveTo>
                  <a:lnTo>
                    <a:pt x="1" y="7638"/>
                  </a:lnTo>
                  <a:lnTo>
                    <a:pt x="561" y="7613"/>
                  </a:lnTo>
                  <a:lnTo>
                    <a:pt x="1528" y="7205"/>
                  </a:lnTo>
                  <a:lnTo>
                    <a:pt x="2267" y="6467"/>
                  </a:lnTo>
                  <a:lnTo>
                    <a:pt x="2700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700" y="2190"/>
                  </a:lnTo>
                  <a:lnTo>
                    <a:pt x="2267" y="1197"/>
                  </a:lnTo>
                  <a:lnTo>
                    <a:pt x="1528" y="459"/>
                  </a:lnTo>
                  <a:lnTo>
                    <a:pt x="561" y="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258"/>
            <p:cNvSpPr/>
            <p:nvPr/>
          </p:nvSpPr>
          <p:spPr>
            <a:xfrm>
              <a:off x="2479125" y="1254850"/>
              <a:ext cx="210050" cy="264150"/>
            </a:xfrm>
            <a:custGeom>
              <a:avLst/>
              <a:gdLst/>
              <a:ahLst/>
              <a:cxnLst/>
              <a:rect l="0" t="0" r="0" b="0"/>
              <a:pathLst>
                <a:path w="8402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02" y="10566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259"/>
            <p:cNvSpPr/>
            <p:nvPr/>
          </p:nvSpPr>
          <p:spPr>
            <a:xfrm>
              <a:off x="2233450" y="439525"/>
              <a:ext cx="700775" cy="875800"/>
            </a:xfrm>
            <a:custGeom>
              <a:avLst/>
              <a:gdLst/>
              <a:ahLst/>
              <a:cxnLst/>
              <a:rect l="0" t="0" r="0" b="0"/>
              <a:pathLst>
                <a:path w="28031" h="35032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191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583" y="3641"/>
                  </a:lnTo>
                  <a:lnTo>
                    <a:pt x="3641" y="4583"/>
                  </a:lnTo>
                  <a:lnTo>
                    <a:pt x="2775" y="5627"/>
                  </a:lnTo>
                  <a:lnTo>
                    <a:pt x="2012" y="6747"/>
                  </a:lnTo>
                  <a:lnTo>
                    <a:pt x="1375" y="7944"/>
                  </a:lnTo>
                  <a:lnTo>
                    <a:pt x="841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0" y="13316"/>
                  </a:lnTo>
                  <a:lnTo>
                    <a:pt x="0" y="14028"/>
                  </a:lnTo>
                  <a:lnTo>
                    <a:pt x="0" y="21004"/>
                  </a:lnTo>
                  <a:lnTo>
                    <a:pt x="0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41" y="25841"/>
                  </a:lnTo>
                  <a:lnTo>
                    <a:pt x="1375" y="27089"/>
                  </a:lnTo>
                  <a:lnTo>
                    <a:pt x="2012" y="28285"/>
                  </a:lnTo>
                  <a:lnTo>
                    <a:pt x="2775" y="29405"/>
                  </a:lnTo>
                  <a:lnTo>
                    <a:pt x="3641" y="30449"/>
                  </a:lnTo>
                  <a:lnTo>
                    <a:pt x="4583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06"/>
                  </a:lnTo>
                  <a:lnTo>
                    <a:pt x="14028" y="35032"/>
                  </a:lnTo>
                  <a:lnTo>
                    <a:pt x="14741" y="35006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7" y="33657"/>
                  </a:lnTo>
                  <a:lnTo>
                    <a:pt x="21284" y="32995"/>
                  </a:lnTo>
                  <a:lnTo>
                    <a:pt x="22404" y="32257"/>
                  </a:lnTo>
                  <a:lnTo>
                    <a:pt x="23448" y="31391"/>
                  </a:lnTo>
                  <a:lnTo>
                    <a:pt x="24390" y="30449"/>
                  </a:lnTo>
                  <a:lnTo>
                    <a:pt x="25256" y="29405"/>
                  </a:lnTo>
                  <a:lnTo>
                    <a:pt x="26019" y="28285"/>
                  </a:lnTo>
                  <a:lnTo>
                    <a:pt x="26656" y="27089"/>
                  </a:lnTo>
                  <a:lnTo>
                    <a:pt x="27191" y="25841"/>
                  </a:lnTo>
                  <a:lnTo>
                    <a:pt x="27598" y="24517"/>
                  </a:lnTo>
                  <a:lnTo>
                    <a:pt x="27878" y="23143"/>
                  </a:lnTo>
                  <a:lnTo>
                    <a:pt x="28031" y="21717"/>
                  </a:lnTo>
                  <a:lnTo>
                    <a:pt x="28031" y="21004"/>
                  </a:lnTo>
                  <a:lnTo>
                    <a:pt x="28031" y="14028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15"/>
                  </a:lnTo>
                  <a:lnTo>
                    <a:pt x="27191" y="9191"/>
                  </a:lnTo>
                  <a:lnTo>
                    <a:pt x="26656" y="7944"/>
                  </a:lnTo>
                  <a:lnTo>
                    <a:pt x="26019" y="6747"/>
                  </a:lnTo>
                  <a:lnTo>
                    <a:pt x="25256" y="5627"/>
                  </a:lnTo>
                  <a:lnTo>
                    <a:pt x="24390" y="4583"/>
                  </a:lnTo>
                  <a:lnTo>
                    <a:pt x="23448" y="3641"/>
                  </a:lnTo>
                  <a:lnTo>
                    <a:pt x="22404" y="2776"/>
                  </a:lnTo>
                  <a:lnTo>
                    <a:pt x="21284" y="2037"/>
                  </a:lnTo>
                  <a:lnTo>
                    <a:pt x="20087" y="1375"/>
                  </a:lnTo>
                  <a:lnTo>
                    <a:pt x="18840" y="841"/>
                  </a:lnTo>
                  <a:lnTo>
                    <a:pt x="17516" y="433"/>
                  </a:lnTo>
                  <a:lnTo>
                    <a:pt x="16167" y="153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0" name="Shape 260"/>
            <p:cNvSpPr/>
            <p:nvPr/>
          </p:nvSpPr>
          <p:spPr>
            <a:xfrm>
              <a:off x="2358200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08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08" y="3616"/>
                  </a:lnTo>
                  <a:lnTo>
                    <a:pt x="2190" y="3590"/>
                  </a:lnTo>
                  <a:lnTo>
                    <a:pt x="2826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26" y="281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261"/>
            <p:cNvSpPr/>
            <p:nvPr/>
          </p:nvSpPr>
          <p:spPr>
            <a:xfrm>
              <a:off x="2718450" y="933425"/>
              <a:ext cx="91025" cy="90400"/>
            </a:xfrm>
            <a:custGeom>
              <a:avLst/>
              <a:gdLst/>
              <a:ahLst/>
              <a:cxnLst/>
              <a:rect l="0" t="0" r="0" b="0"/>
              <a:pathLst>
                <a:path w="3641" h="3616" extrusionOk="0">
                  <a:moveTo>
                    <a:pt x="1833" y="1"/>
                  </a:moveTo>
                  <a:lnTo>
                    <a:pt x="1451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1" y="3590"/>
                  </a:lnTo>
                  <a:lnTo>
                    <a:pt x="1833" y="3616"/>
                  </a:lnTo>
                  <a:lnTo>
                    <a:pt x="2190" y="3590"/>
                  </a:lnTo>
                  <a:lnTo>
                    <a:pt x="2851" y="3310"/>
                  </a:lnTo>
                  <a:lnTo>
                    <a:pt x="3335" y="2827"/>
                  </a:lnTo>
                  <a:lnTo>
                    <a:pt x="3615" y="2165"/>
                  </a:lnTo>
                  <a:lnTo>
                    <a:pt x="3641" y="1808"/>
                  </a:lnTo>
                  <a:lnTo>
                    <a:pt x="3615" y="1426"/>
                  </a:lnTo>
                  <a:lnTo>
                    <a:pt x="3335" y="790"/>
                  </a:lnTo>
                  <a:lnTo>
                    <a:pt x="2851" y="281"/>
                  </a:lnTo>
                  <a:lnTo>
                    <a:pt x="2190" y="2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262"/>
            <p:cNvSpPr/>
            <p:nvPr/>
          </p:nvSpPr>
          <p:spPr>
            <a:xfrm>
              <a:off x="2062875" y="1359225"/>
              <a:ext cx="1041925" cy="210050"/>
            </a:xfrm>
            <a:custGeom>
              <a:avLst/>
              <a:gdLst/>
              <a:ahLst/>
              <a:cxnLst/>
              <a:rect l="0" t="0" r="0" b="0"/>
              <a:pathLst>
                <a:path w="41677" h="8402" extrusionOk="0">
                  <a:moveTo>
                    <a:pt x="16625" y="1"/>
                  </a:moveTo>
                  <a:lnTo>
                    <a:pt x="12297" y="153"/>
                  </a:lnTo>
                  <a:lnTo>
                    <a:pt x="11177" y="179"/>
                  </a:lnTo>
                  <a:lnTo>
                    <a:pt x="9115" y="484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5"/>
                  </a:lnTo>
                  <a:lnTo>
                    <a:pt x="0" y="8402"/>
                  </a:lnTo>
                  <a:lnTo>
                    <a:pt x="41677" y="8402"/>
                  </a:lnTo>
                  <a:lnTo>
                    <a:pt x="41142" y="7485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0" y="2979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2" y="484"/>
                  </a:lnTo>
                  <a:lnTo>
                    <a:pt x="30500" y="179"/>
                  </a:lnTo>
                  <a:lnTo>
                    <a:pt x="29380" y="153"/>
                  </a:lnTo>
                  <a:lnTo>
                    <a:pt x="25052" y="1"/>
                  </a:lnTo>
                  <a:lnTo>
                    <a:pt x="25027" y="433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4" y="3259"/>
                  </a:lnTo>
                  <a:lnTo>
                    <a:pt x="22863" y="3692"/>
                  </a:lnTo>
                  <a:lnTo>
                    <a:pt x="22099" y="4023"/>
                  </a:lnTo>
                  <a:lnTo>
                    <a:pt x="21284" y="4201"/>
                  </a:lnTo>
                  <a:lnTo>
                    <a:pt x="20418" y="4201"/>
                  </a:lnTo>
                  <a:lnTo>
                    <a:pt x="19578" y="4023"/>
                  </a:lnTo>
                  <a:lnTo>
                    <a:pt x="18840" y="3692"/>
                  </a:lnTo>
                  <a:lnTo>
                    <a:pt x="18153" y="3259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3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263"/>
            <p:cNvSpPr/>
            <p:nvPr/>
          </p:nvSpPr>
          <p:spPr>
            <a:xfrm>
              <a:off x="2439675" y="1359225"/>
              <a:ext cx="288325" cy="148950"/>
            </a:xfrm>
            <a:custGeom>
              <a:avLst/>
              <a:gdLst/>
              <a:ahLst/>
              <a:cxnLst/>
              <a:rect l="0" t="0" r="0" b="0"/>
              <a:pathLst>
                <a:path w="11533" h="5958" extrusionOk="0">
                  <a:moveTo>
                    <a:pt x="1553" y="1"/>
                  </a:moveTo>
                  <a:lnTo>
                    <a:pt x="0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0"/>
                  </a:lnTo>
                  <a:lnTo>
                    <a:pt x="2088" y="4659"/>
                  </a:lnTo>
                  <a:lnTo>
                    <a:pt x="3004" y="5270"/>
                  </a:lnTo>
                  <a:lnTo>
                    <a:pt x="4048" y="5703"/>
                  </a:lnTo>
                  <a:lnTo>
                    <a:pt x="5168" y="5958"/>
                  </a:lnTo>
                  <a:lnTo>
                    <a:pt x="6365" y="5958"/>
                  </a:lnTo>
                  <a:lnTo>
                    <a:pt x="7485" y="5703"/>
                  </a:lnTo>
                  <a:lnTo>
                    <a:pt x="8529" y="5270"/>
                  </a:lnTo>
                  <a:lnTo>
                    <a:pt x="9445" y="4659"/>
                  </a:lnTo>
                  <a:lnTo>
                    <a:pt x="10235" y="3870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179"/>
                  </a:lnTo>
                  <a:lnTo>
                    <a:pt x="11533" y="128"/>
                  </a:lnTo>
                  <a:lnTo>
                    <a:pt x="11533" y="51"/>
                  </a:lnTo>
                  <a:lnTo>
                    <a:pt x="9980" y="1"/>
                  </a:lnTo>
                  <a:lnTo>
                    <a:pt x="9955" y="433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2" y="3259"/>
                  </a:lnTo>
                  <a:lnTo>
                    <a:pt x="7791" y="3692"/>
                  </a:lnTo>
                  <a:lnTo>
                    <a:pt x="7027" y="4023"/>
                  </a:lnTo>
                  <a:lnTo>
                    <a:pt x="6212" y="4201"/>
                  </a:lnTo>
                  <a:lnTo>
                    <a:pt x="5346" y="4201"/>
                  </a:lnTo>
                  <a:lnTo>
                    <a:pt x="4506" y="4023"/>
                  </a:lnTo>
                  <a:lnTo>
                    <a:pt x="3768" y="3692"/>
                  </a:lnTo>
                  <a:lnTo>
                    <a:pt x="3081" y="3259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3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E5C11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264"/>
            <p:cNvSpPr/>
            <p:nvPr/>
          </p:nvSpPr>
          <p:spPr>
            <a:xfrm>
              <a:off x="2540875" y="974800"/>
              <a:ext cx="82125" cy="119675"/>
            </a:xfrm>
            <a:custGeom>
              <a:avLst/>
              <a:gdLst/>
              <a:ahLst/>
              <a:cxnLst/>
              <a:rect l="0" t="0" r="0" b="0"/>
              <a:pathLst>
                <a:path w="3285" h="4787" extrusionOk="0">
                  <a:moveTo>
                    <a:pt x="1553" y="0"/>
                  </a:moveTo>
                  <a:lnTo>
                    <a:pt x="1375" y="306"/>
                  </a:lnTo>
                  <a:lnTo>
                    <a:pt x="1298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07" y="4558"/>
                  </a:lnTo>
                  <a:lnTo>
                    <a:pt x="1222" y="4787"/>
                  </a:lnTo>
                  <a:lnTo>
                    <a:pt x="2062" y="4787"/>
                  </a:lnTo>
                  <a:lnTo>
                    <a:pt x="2902" y="4558"/>
                  </a:lnTo>
                  <a:lnTo>
                    <a:pt x="3284" y="4354"/>
                  </a:lnTo>
                  <a:lnTo>
                    <a:pt x="3284" y="4303"/>
                  </a:lnTo>
                  <a:lnTo>
                    <a:pt x="3284" y="4252"/>
                  </a:lnTo>
                  <a:lnTo>
                    <a:pt x="2011" y="586"/>
                  </a:lnTo>
                  <a:lnTo>
                    <a:pt x="1935" y="306"/>
                  </a:lnTo>
                  <a:lnTo>
                    <a:pt x="1731" y="0"/>
                  </a:lnTo>
                  <a:close/>
                </a:path>
              </a:pathLst>
            </a:custGeom>
            <a:solidFill>
              <a:srgbClr val="D3A6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265"/>
            <p:cNvSpPr/>
            <p:nvPr/>
          </p:nvSpPr>
          <p:spPr>
            <a:xfrm>
              <a:off x="2540875" y="1083625"/>
              <a:ext cx="82125" cy="37575"/>
            </a:xfrm>
            <a:custGeom>
              <a:avLst/>
              <a:gdLst/>
              <a:ahLst/>
              <a:cxnLst/>
              <a:rect l="0" t="0" r="0" b="0"/>
              <a:pathLst>
                <a:path w="3285" h="1503" extrusionOk="0">
                  <a:moveTo>
                    <a:pt x="0" y="1"/>
                  </a:moveTo>
                  <a:lnTo>
                    <a:pt x="0" y="306"/>
                  </a:lnTo>
                  <a:lnTo>
                    <a:pt x="280" y="841"/>
                  </a:lnTo>
                  <a:lnTo>
                    <a:pt x="764" y="1248"/>
                  </a:lnTo>
                  <a:lnTo>
                    <a:pt x="1298" y="1477"/>
                  </a:lnTo>
                  <a:lnTo>
                    <a:pt x="1528" y="1503"/>
                  </a:lnTo>
                  <a:lnTo>
                    <a:pt x="1782" y="1503"/>
                  </a:lnTo>
                  <a:lnTo>
                    <a:pt x="2011" y="1477"/>
                  </a:lnTo>
                  <a:lnTo>
                    <a:pt x="2521" y="1248"/>
                  </a:lnTo>
                  <a:lnTo>
                    <a:pt x="3004" y="841"/>
                  </a:lnTo>
                  <a:lnTo>
                    <a:pt x="3284" y="306"/>
                  </a:lnTo>
                  <a:lnTo>
                    <a:pt x="3284" y="1"/>
                  </a:lnTo>
                  <a:lnTo>
                    <a:pt x="2902" y="205"/>
                  </a:lnTo>
                  <a:lnTo>
                    <a:pt x="2062" y="434"/>
                  </a:lnTo>
                  <a:lnTo>
                    <a:pt x="1222" y="434"/>
                  </a:lnTo>
                  <a:lnTo>
                    <a:pt x="407" y="2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266"/>
            <p:cNvSpPr/>
            <p:nvPr/>
          </p:nvSpPr>
          <p:spPr>
            <a:xfrm>
              <a:off x="2377300" y="949350"/>
              <a:ext cx="26100" cy="26100"/>
            </a:xfrm>
            <a:custGeom>
              <a:avLst/>
              <a:gdLst/>
              <a:ahLst/>
              <a:cxnLst/>
              <a:rect l="0" t="0" r="0" b="0"/>
              <a:pathLst>
                <a:path w="1044" h="1044" extrusionOk="0">
                  <a:moveTo>
                    <a:pt x="509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09" y="1044"/>
                  </a:lnTo>
                  <a:lnTo>
                    <a:pt x="738" y="1018"/>
                  </a:lnTo>
                  <a:lnTo>
                    <a:pt x="1019" y="738"/>
                  </a:lnTo>
                  <a:lnTo>
                    <a:pt x="1044" y="509"/>
                  </a:lnTo>
                  <a:lnTo>
                    <a:pt x="1019" y="306"/>
                  </a:lnTo>
                  <a:lnTo>
                    <a:pt x="738" y="26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267"/>
            <p:cNvSpPr/>
            <p:nvPr/>
          </p:nvSpPr>
          <p:spPr>
            <a:xfrm>
              <a:off x="2737525" y="949350"/>
              <a:ext cx="26775" cy="26100"/>
            </a:xfrm>
            <a:custGeom>
              <a:avLst/>
              <a:gdLst/>
              <a:ahLst/>
              <a:cxnLst/>
              <a:rect l="0" t="0" r="0" b="0"/>
              <a:pathLst>
                <a:path w="1071" h="1044" extrusionOk="0">
                  <a:moveTo>
                    <a:pt x="535" y="0"/>
                  </a:moveTo>
                  <a:lnTo>
                    <a:pt x="332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32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45" y="738"/>
                  </a:lnTo>
                  <a:lnTo>
                    <a:pt x="1070" y="509"/>
                  </a:lnTo>
                  <a:lnTo>
                    <a:pt x="1045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268"/>
            <p:cNvSpPr/>
            <p:nvPr/>
          </p:nvSpPr>
          <p:spPr>
            <a:xfrm>
              <a:off x="2330825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30" y="611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6" y="2750"/>
                  </a:lnTo>
                  <a:lnTo>
                    <a:pt x="5220" y="2521"/>
                  </a:lnTo>
                  <a:lnTo>
                    <a:pt x="5602" y="2164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611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269"/>
            <p:cNvSpPr/>
            <p:nvPr/>
          </p:nvSpPr>
          <p:spPr>
            <a:xfrm>
              <a:off x="2691075" y="1037175"/>
              <a:ext cx="146400" cy="68750"/>
            </a:xfrm>
            <a:custGeom>
              <a:avLst/>
              <a:gdLst/>
              <a:ahLst/>
              <a:cxnLst/>
              <a:rect l="0" t="0" r="0" b="0"/>
              <a:pathLst>
                <a:path w="5856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1" y="229"/>
                  </a:lnTo>
                  <a:lnTo>
                    <a:pt x="229" y="611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64"/>
                  </a:lnTo>
                  <a:lnTo>
                    <a:pt x="611" y="2521"/>
                  </a:lnTo>
                  <a:lnTo>
                    <a:pt x="1095" y="2750"/>
                  </a:lnTo>
                  <a:lnTo>
                    <a:pt x="4761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0" y="1655"/>
                  </a:lnTo>
                  <a:lnTo>
                    <a:pt x="5856" y="1375"/>
                  </a:lnTo>
                  <a:lnTo>
                    <a:pt x="5830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270"/>
            <p:cNvSpPr/>
            <p:nvPr/>
          </p:nvSpPr>
          <p:spPr>
            <a:xfrm>
              <a:off x="2188250" y="394325"/>
              <a:ext cx="791175" cy="526400"/>
            </a:xfrm>
            <a:custGeom>
              <a:avLst/>
              <a:gdLst/>
              <a:ahLst/>
              <a:cxnLst/>
              <a:rect l="0" t="0" r="0" b="0"/>
              <a:pathLst>
                <a:path w="31647" h="21056" extrusionOk="0">
                  <a:moveTo>
                    <a:pt x="15836" y="1"/>
                  </a:moveTo>
                  <a:lnTo>
                    <a:pt x="15022" y="26"/>
                  </a:lnTo>
                  <a:lnTo>
                    <a:pt x="13418" y="179"/>
                  </a:lnTo>
                  <a:lnTo>
                    <a:pt x="11865" y="510"/>
                  </a:lnTo>
                  <a:lnTo>
                    <a:pt x="10388" y="968"/>
                  </a:lnTo>
                  <a:lnTo>
                    <a:pt x="8962" y="1554"/>
                  </a:lnTo>
                  <a:lnTo>
                    <a:pt x="7613" y="2292"/>
                  </a:lnTo>
                  <a:lnTo>
                    <a:pt x="6366" y="3158"/>
                  </a:lnTo>
                  <a:lnTo>
                    <a:pt x="5194" y="4125"/>
                  </a:lnTo>
                  <a:lnTo>
                    <a:pt x="4100" y="5195"/>
                  </a:lnTo>
                  <a:lnTo>
                    <a:pt x="3132" y="6366"/>
                  </a:lnTo>
                  <a:lnTo>
                    <a:pt x="2292" y="7639"/>
                  </a:lnTo>
                  <a:lnTo>
                    <a:pt x="1554" y="8988"/>
                  </a:lnTo>
                  <a:lnTo>
                    <a:pt x="943" y="10388"/>
                  </a:lnTo>
                  <a:lnTo>
                    <a:pt x="485" y="11890"/>
                  </a:lnTo>
                  <a:lnTo>
                    <a:pt x="179" y="13418"/>
                  </a:lnTo>
                  <a:lnTo>
                    <a:pt x="1" y="15022"/>
                  </a:lnTo>
                  <a:lnTo>
                    <a:pt x="1" y="15836"/>
                  </a:lnTo>
                  <a:lnTo>
                    <a:pt x="1" y="21055"/>
                  </a:lnTo>
                  <a:lnTo>
                    <a:pt x="739" y="20597"/>
                  </a:lnTo>
                  <a:lnTo>
                    <a:pt x="2954" y="19044"/>
                  </a:lnTo>
                  <a:lnTo>
                    <a:pt x="5704" y="16702"/>
                  </a:lnTo>
                  <a:lnTo>
                    <a:pt x="7893" y="14411"/>
                  </a:lnTo>
                  <a:lnTo>
                    <a:pt x="9293" y="12654"/>
                  </a:lnTo>
                  <a:lnTo>
                    <a:pt x="9955" y="11687"/>
                  </a:lnTo>
                  <a:lnTo>
                    <a:pt x="10006" y="11839"/>
                  </a:lnTo>
                  <a:lnTo>
                    <a:pt x="10592" y="12883"/>
                  </a:lnTo>
                  <a:lnTo>
                    <a:pt x="11279" y="13825"/>
                  </a:lnTo>
                  <a:lnTo>
                    <a:pt x="12247" y="14894"/>
                  </a:lnTo>
                  <a:lnTo>
                    <a:pt x="13570" y="15989"/>
                  </a:lnTo>
                  <a:lnTo>
                    <a:pt x="15276" y="17007"/>
                  </a:lnTo>
                  <a:lnTo>
                    <a:pt x="17415" y="17822"/>
                  </a:lnTo>
                  <a:lnTo>
                    <a:pt x="18662" y="18102"/>
                  </a:lnTo>
                  <a:lnTo>
                    <a:pt x="18713" y="17440"/>
                  </a:lnTo>
                  <a:lnTo>
                    <a:pt x="18611" y="14971"/>
                  </a:lnTo>
                  <a:lnTo>
                    <a:pt x="18739" y="15098"/>
                  </a:lnTo>
                  <a:lnTo>
                    <a:pt x="20393" y="16346"/>
                  </a:lnTo>
                  <a:lnTo>
                    <a:pt x="22736" y="17720"/>
                  </a:lnTo>
                  <a:lnTo>
                    <a:pt x="24772" y="18662"/>
                  </a:lnTo>
                  <a:lnTo>
                    <a:pt x="27216" y="19579"/>
                  </a:lnTo>
                  <a:lnTo>
                    <a:pt x="30068" y="20368"/>
                  </a:lnTo>
                  <a:lnTo>
                    <a:pt x="31646" y="20674"/>
                  </a:lnTo>
                  <a:lnTo>
                    <a:pt x="31646" y="15836"/>
                  </a:lnTo>
                  <a:lnTo>
                    <a:pt x="31646" y="15022"/>
                  </a:lnTo>
                  <a:lnTo>
                    <a:pt x="31468" y="13418"/>
                  </a:lnTo>
                  <a:lnTo>
                    <a:pt x="31163" y="11890"/>
                  </a:lnTo>
                  <a:lnTo>
                    <a:pt x="30704" y="10388"/>
                  </a:lnTo>
                  <a:lnTo>
                    <a:pt x="30093" y="8988"/>
                  </a:lnTo>
                  <a:lnTo>
                    <a:pt x="29355" y="7639"/>
                  </a:lnTo>
                  <a:lnTo>
                    <a:pt x="28515" y="6366"/>
                  </a:lnTo>
                  <a:lnTo>
                    <a:pt x="27547" y="5195"/>
                  </a:lnTo>
                  <a:lnTo>
                    <a:pt x="26478" y="4125"/>
                  </a:lnTo>
                  <a:lnTo>
                    <a:pt x="25282" y="3158"/>
                  </a:lnTo>
                  <a:lnTo>
                    <a:pt x="24034" y="2292"/>
                  </a:lnTo>
                  <a:lnTo>
                    <a:pt x="22685" y="1554"/>
                  </a:lnTo>
                  <a:lnTo>
                    <a:pt x="21259" y="968"/>
                  </a:lnTo>
                  <a:lnTo>
                    <a:pt x="19782" y="510"/>
                  </a:lnTo>
                  <a:lnTo>
                    <a:pt x="18229" y="179"/>
                  </a:lnTo>
                  <a:lnTo>
                    <a:pt x="16651" y="26"/>
                  </a:lnTo>
                  <a:lnTo>
                    <a:pt x="15836" y="1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271"/>
            <p:cNvSpPr/>
            <p:nvPr/>
          </p:nvSpPr>
          <p:spPr>
            <a:xfrm>
              <a:off x="2348025" y="857050"/>
              <a:ext cx="110750" cy="21675"/>
            </a:xfrm>
            <a:custGeom>
              <a:avLst/>
              <a:gdLst/>
              <a:ahLst/>
              <a:cxnLst/>
              <a:rect l="0" t="0" r="0" b="0"/>
              <a:pathLst>
                <a:path w="4430" h="867" fill="none" extrusionOk="0">
                  <a:moveTo>
                    <a:pt x="4430" y="866"/>
                  </a:moveTo>
                  <a:lnTo>
                    <a:pt x="4201" y="662"/>
                  </a:lnTo>
                  <a:lnTo>
                    <a:pt x="3666" y="306"/>
                  </a:lnTo>
                  <a:lnTo>
                    <a:pt x="2826" y="1"/>
                  </a:lnTo>
                  <a:lnTo>
                    <a:pt x="1629" y="1"/>
                  </a:lnTo>
                  <a:lnTo>
                    <a:pt x="764" y="306"/>
                  </a:lnTo>
                  <a:lnTo>
                    <a:pt x="255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272"/>
            <p:cNvSpPr/>
            <p:nvPr/>
          </p:nvSpPr>
          <p:spPr>
            <a:xfrm>
              <a:off x="2708900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0" y="866"/>
                  </a:moveTo>
                  <a:lnTo>
                    <a:pt x="4175" y="662"/>
                  </a:lnTo>
                  <a:lnTo>
                    <a:pt x="3666" y="306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06"/>
                  </a:lnTo>
                  <a:lnTo>
                    <a:pt x="229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273"/>
            <p:cNvSpPr/>
            <p:nvPr/>
          </p:nvSpPr>
          <p:spPr>
            <a:xfrm>
              <a:off x="2521775" y="1172750"/>
              <a:ext cx="124125" cy="35650"/>
            </a:xfrm>
            <a:custGeom>
              <a:avLst/>
              <a:gdLst/>
              <a:ahLst/>
              <a:cxnLst/>
              <a:rect l="0" t="0" r="0" b="0"/>
              <a:pathLst>
                <a:path w="4965" h="1426" extrusionOk="0">
                  <a:moveTo>
                    <a:pt x="0" y="0"/>
                  </a:moveTo>
                  <a:lnTo>
                    <a:pt x="153" y="306"/>
                  </a:lnTo>
                  <a:lnTo>
                    <a:pt x="637" y="815"/>
                  </a:lnTo>
                  <a:lnTo>
                    <a:pt x="1273" y="1197"/>
                  </a:lnTo>
                  <a:lnTo>
                    <a:pt x="2062" y="1400"/>
                  </a:lnTo>
                  <a:lnTo>
                    <a:pt x="2495" y="1426"/>
                  </a:lnTo>
                  <a:lnTo>
                    <a:pt x="2903" y="1400"/>
                  </a:lnTo>
                  <a:lnTo>
                    <a:pt x="3692" y="1197"/>
                  </a:lnTo>
                  <a:lnTo>
                    <a:pt x="4328" y="815"/>
                  </a:lnTo>
                  <a:lnTo>
                    <a:pt x="4812" y="306"/>
                  </a:lnTo>
                  <a:lnTo>
                    <a:pt x="4965" y="0"/>
                  </a:lnTo>
                  <a:close/>
                </a:path>
              </a:pathLst>
            </a:custGeom>
            <a:solidFill>
              <a:srgbClr val="AE4C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274"/>
            <p:cNvSpPr/>
            <p:nvPr/>
          </p:nvSpPr>
          <p:spPr>
            <a:xfrm>
              <a:off x="3100950" y="970350"/>
              <a:ext cx="356450" cy="585575"/>
            </a:xfrm>
            <a:custGeom>
              <a:avLst/>
              <a:gdLst/>
              <a:ahLst/>
              <a:cxnLst/>
              <a:rect l="0" t="0" r="0" b="0"/>
              <a:pathLst>
                <a:path w="14258" h="23423" extrusionOk="0">
                  <a:moveTo>
                    <a:pt x="9192" y="0"/>
                  </a:moveTo>
                  <a:lnTo>
                    <a:pt x="8784" y="77"/>
                  </a:lnTo>
                  <a:lnTo>
                    <a:pt x="8402" y="357"/>
                  </a:lnTo>
                  <a:lnTo>
                    <a:pt x="8148" y="738"/>
                  </a:lnTo>
                  <a:lnTo>
                    <a:pt x="8071" y="993"/>
                  </a:lnTo>
                  <a:lnTo>
                    <a:pt x="6340" y="8529"/>
                  </a:lnTo>
                  <a:lnTo>
                    <a:pt x="6035" y="8453"/>
                  </a:lnTo>
                  <a:lnTo>
                    <a:pt x="7588" y="1757"/>
                  </a:lnTo>
                  <a:lnTo>
                    <a:pt x="7613" y="1502"/>
                  </a:lnTo>
                  <a:lnTo>
                    <a:pt x="7562" y="1019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798" y="280"/>
                  </a:lnTo>
                  <a:lnTo>
                    <a:pt x="6595" y="255"/>
                  </a:lnTo>
                  <a:lnTo>
                    <a:pt x="6162" y="357"/>
                  </a:lnTo>
                  <a:lnTo>
                    <a:pt x="5805" y="611"/>
                  </a:lnTo>
                  <a:lnTo>
                    <a:pt x="5551" y="1019"/>
                  </a:lnTo>
                  <a:lnTo>
                    <a:pt x="5475" y="1273"/>
                  </a:lnTo>
                  <a:lnTo>
                    <a:pt x="3361" y="10413"/>
                  </a:lnTo>
                  <a:lnTo>
                    <a:pt x="3132" y="9547"/>
                  </a:lnTo>
                  <a:lnTo>
                    <a:pt x="2623" y="8172"/>
                  </a:lnTo>
                  <a:lnTo>
                    <a:pt x="2114" y="7205"/>
                  </a:lnTo>
                  <a:lnTo>
                    <a:pt x="1630" y="6594"/>
                  </a:lnTo>
                  <a:lnTo>
                    <a:pt x="943" y="6110"/>
                  </a:lnTo>
                  <a:lnTo>
                    <a:pt x="383" y="6034"/>
                  </a:lnTo>
                  <a:lnTo>
                    <a:pt x="332" y="6059"/>
                  </a:lnTo>
                  <a:lnTo>
                    <a:pt x="154" y="6136"/>
                  </a:lnTo>
                  <a:lnTo>
                    <a:pt x="1" y="6441"/>
                  </a:lnTo>
                  <a:lnTo>
                    <a:pt x="1" y="6950"/>
                  </a:lnTo>
                  <a:lnTo>
                    <a:pt x="26" y="7052"/>
                  </a:lnTo>
                  <a:lnTo>
                    <a:pt x="561" y="9980"/>
                  </a:lnTo>
                  <a:lnTo>
                    <a:pt x="1147" y="13493"/>
                  </a:lnTo>
                  <a:lnTo>
                    <a:pt x="1197" y="13875"/>
                  </a:lnTo>
                  <a:lnTo>
                    <a:pt x="1427" y="14537"/>
                  </a:lnTo>
                  <a:lnTo>
                    <a:pt x="1885" y="15301"/>
                  </a:lnTo>
                  <a:lnTo>
                    <a:pt x="2929" y="16116"/>
                  </a:lnTo>
                  <a:lnTo>
                    <a:pt x="3158" y="16192"/>
                  </a:lnTo>
                  <a:lnTo>
                    <a:pt x="1859" y="21844"/>
                  </a:lnTo>
                  <a:lnTo>
                    <a:pt x="8784" y="23422"/>
                  </a:lnTo>
                  <a:lnTo>
                    <a:pt x="10133" y="17669"/>
                  </a:lnTo>
                  <a:lnTo>
                    <a:pt x="10261" y="17694"/>
                  </a:lnTo>
                  <a:lnTo>
                    <a:pt x="10694" y="17592"/>
                  </a:lnTo>
                  <a:lnTo>
                    <a:pt x="11203" y="17312"/>
                  </a:lnTo>
                  <a:lnTo>
                    <a:pt x="11610" y="16778"/>
                  </a:lnTo>
                  <a:lnTo>
                    <a:pt x="11737" y="16396"/>
                  </a:lnTo>
                  <a:lnTo>
                    <a:pt x="12068" y="14944"/>
                  </a:lnTo>
                  <a:lnTo>
                    <a:pt x="12832" y="11737"/>
                  </a:lnTo>
                  <a:lnTo>
                    <a:pt x="13087" y="10617"/>
                  </a:lnTo>
                  <a:lnTo>
                    <a:pt x="13189" y="10107"/>
                  </a:lnTo>
                  <a:lnTo>
                    <a:pt x="14232" y="5627"/>
                  </a:lnTo>
                  <a:lnTo>
                    <a:pt x="14258" y="5397"/>
                  </a:lnTo>
                  <a:lnTo>
                    <a:pt x="14207" y="4965"/>
                  </a:lnTo>
                  <a:lnTo>
                    <a:pt x="14029" y="4608"/>
                  </a:lnTo>
                  <a:lnTo>
                    <a:pt x="13698" y="4354"/>
                  </a:lnTo>
                  <a:lnTo>
                    <a:pt x="13520" y="4277"/>
                  </a:lnTo>
                  <a:lnTo>
                    <a:pt x="13316" y="4252"/>
                  </a:lnTo>
                  <a:lnTo>
                    <a:pt x="12908" y="4354"/>
                  </a:lnTo>
                  <a:lnTo>
                    <a:pt x="12578" y="4583"/>
                  </a:lnTo>
                  <a:lnTo>
                    <a:pt x="12348" y="4965"/>
                  </a:lnTo>
                  <a:lnTo>
                    <a:pt x="12272" y="5194"/>
                  </a:lnTo>
                  <a:lnTo>
                    <a:pt x="11254" y="9649"/>
                  </a:lnTo>
                  <a:lnTo>
                    <a:pt x="10872" y="9573"/>
                  </a:lnTo>
                  <a:lnTo>
                    <a:pt x="12323" y="3284"/>
                  </a:lnTo>
                  <a:lnTo>
                    <a:pt x="12348" y="3030"/>
                  </a:lnTo>
                  <a:lnTo>
                    <a:pt x="12297" y="2546"/>
                  </a:lnTo>
                  <a:lnTo>
                    <a:pt x="12094" y="2164"/>
                  </a:lnTo>
                  <a:lnTo>
                    <a:pt x="11763" y="1884"/>
                  </a:lnTo>
                  <a:lnTo>
                    <a:pt x="11534" y="1808"/>
                  </a:lnTo>
                  <a:lnTo>
                    <a:pt x="11330" y="1782"/>
                  </a:lnTo>
                  <a:lnTo>
                    <a:pt x="10897" y="1884"/>
                  </a:lnTo>
                  <a:lnTo>
                    <a:pt x="10541" y="2139"/>
                  </a:lnTo>
                  <a:lnTo>
                    <a:pt x="10286" y="2546"/>
                  </a:lnTo>
                  <a:lnTo>
                    <a:pt x="10210" y="2801"/>
                  </a:lnTo>
                  <a:lnTo>
                    <a:pt x="8759" y="9089"/>
                  </a:lnTo>
                  <a:lnTo>
                    <a:pt x="8453" y="9013"/>
                  </a:lnTo>
                  <a:lnTo>
                    <a:pt x="10184" y="1477"/>
                  </a:lnTo>
                  <a:lnTo>
                    <a:pt x="10235" y="1222"/>
                  </a:lnTo>
                  <a:lnTo>
                    <a:pt x="10159" y="764"/>
                  </a:lnTo>
                  <a:lnTo>
                    <a:pt x="9955" y="357"/>
                  </a:lnTo>
                  <a:lnTo>
                    <a:pt x="9624" y="77"/>
                  </a:lnTo>
                  <a:lnTo>
                    <a:pt x="9421" y="26"/>
                  </a:lnTo>
                  <a:lnTo>
                    <a:pt x="9192" y="0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275"/>
            <p:cNvSpPr/>
            <p:nvPr/>
          </p:nvSpPr>
          <p:spPr>
            <a:xfrm>
              <a:off x="3184975" y="12300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276"/>
            <p:cNvSpPr/>
            <p:nvPr/>
          </p:nvSpPr>
          <p:spPr>
            <a:xfrm>
              <a:off x="3218075" y="1174650"/>
              <a:ext cx="190950" cy="55400"/>
            </a:xfrm>
            <a:custGeom>
              <a:avLst/>
              <a:gdLst/>
              <a:ahLst/>
              <a:cxnLst/>
              <a:rect l="0" t="0" r="0" b="0"/>
              <a:pathLst>
                <a:path w="7638" h="2216" extrusionOk="0">
                  <a:moveTo>
                    <a:pt x="102" y="0"/>
                  </a:moveTo>
                  <a:lnTo>
                    <a:pt x="0" y="484"/>
                  </a:lnTo>
                  <a:lnTo>
                    <a:pt x="7536" y="2215"/>
                  </a:lnTo>
                  <a:lnTo>
                    <a:pt x="7638" y="1732"/>
                  </a:lnTo>
                  <a:lnTo>
                    <a:pt x="6569" y="1477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277"/>
            <p:cNvSpPr/>
            <p:nvPr/>
          </p:nvSpPr>
          <p:spPr>
            <a:xfrm>
              <a:off x="3184975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77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30" y="306"/>
                  </a:lnTo>
                  <a:lnTo>
                    <a:pt x="1121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7" y="3794"/>
                  </a:lnTo>
                  <a:lnTo>
                    <a:pt x="3896" y="5347"/>
                  </a:lnTo>
                  <a:lnTo>
                    <a:pt x="3819" y="6315"/>
                  </a:lnTo>
                  <a:lnTo>
                    <a:pt x="4125" y="6365"/>
                  </a:lnTo>
                  <a:lnTo>
                    <a:pt x="4150" y="6213"/>
                  </a:lnTo>
                  <a:lnTo>
                    <a:pt x="4227" y="5118"/>
                  </a:lnTo>
                  <a:lnTo>
                    <a:pt x="4176" y="4125"/>
                  </a:lnTo>
                  <a:lnTo>
                    <a:pt x="3896" y="3005"/>
                  </a:lnTo>
                  <a:lnTo>
                    <a:pt x="3361" y="1936"/>
                  </a:lnTo>
                  <a:lnTo>
                    <a:pt x="2419" y="968"/>
                  </a:lnTo>
                  <a:lnTo>
                    <a:pt x="1401" y="383"/>
                  </a:lnTo>
                  <a:lnTo>
                    <a:pt x="561" y="103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278"/>
            <p:cNvSpPr/>
            <p:nvPr/>
          </p:nvSpPr>
          <p:spPr>
            <a:xfrm>
              <a:off x="3162700" y="1403775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279"/>
            <p:cNvSpPr/>
            <p:nvPr/>
          </p:nvSpPr>
          <p:spPr>
            <a:xfrm>
              <a:off x="3123225" y="1425425"/>
              <a:ext cx="238075" cy="100575"/>
            </a:xfrm>
            <a:custGeom>
              <a:avLst/>
              <a:gdLst/>
              <a:ahLst/>
              <a:cxnLst/>
              <a:rect l="0" t="0" r="0" b="0"/>
              <a:pathLst>
                <a:path w="9523" h="4023" extrusionOk="0">
                  <a:moveTo>
                    <a:pt x="434" y="0"/>
                  </a:moveTo>
                  <a:lnTo>
                    <a:pt x="1" y="1935"/>
                  </a:lnTo>
                  <a:lnTo>
                    <a:pt x="9064" y="4023"/>
                  </a:lnTo>
                  <a:lnTo>
                    <a:pt x="9523" y="211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E5C11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280"/>
            <p:cNvSpPr/>
            <p:nvPr/>
          </p:nvSpPr>
          <p:spPr>
            <a:xfrm>
              <a:off x="3100950" y="1463600"/>
              <a:ext cx="251450" cy="105675"/>
            </a:xfrm>
            <a:custGeom>
              <a:avLst/>
              <a:gdLst/>
              <a:ahLst/>
              <a:cxnLst/>
              <a:rect l="0" t="0" r="0" b="0"/>
              <a:pathLst>
                <a:path w="10058" h="4227" extrusionOk="0">
                  <a:moveTo>
                    <a:pt x="994" y="1"/>
                  </a:moveTo>
                  <a:lnTo>
                    <a:pt x="1" y="4227"/>
                  </a:lnTo>
                  <a:lnTo>
                    <a:pt x="9573" y="4227"/>
                  </a:lnTo>
                  <a:lnTo>
                    <a:pt x="10057" y="2088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1" name="Shape 281"/>
          <p:cNvSpPr/>
          <p:nvPr/>
        </p:nvSpPr>
        <p:spPr>
          <a:xfrm>
            <a:off x="7085325" y="3058974"/>
            <a:ext cx="230756" cy="22033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861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2" name="Shape 282"/>
          <p:cNvGrpSpPr/>
          <p:nvPr/>
        </p:nvGrpSpPr>
        <p:grpSpPr>
          <a:xfrm>
            <a:off x="6798688" y="1821555"/>
            <a:ext cx="988671" cy="988936"/>
            <a:chOff x="6654650" y="3665275"/>
            <a:chExt cx="409100" cy="409125"/>
          </a:xfrm>
        </p:grpSpPr>
        <p:sp>
          <p:nvSpPr>
            <p:cNvPr id="73" name="Shape 28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28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" name="Shape 285"/>
          <p:cNvGrpSpPr/>
          <p:nvPr/>
        </p:nvGrpSpPr>
        <p:grpSpPr>
          <a:xfrm rot="1056885">
            <a:off x="5846075" y="2598964"/>
            <a:ext cx="653197" cy="653262"/>
            <a:chOff x="570875" y="4322250"/>
            <a:chExt cx="443300" cy="443325"/>
          </a:xfrm>
        </p:grpSpPr>
        <p:sp>
          <p:nvSpPr>
            <p:cNvPr id="76" name="Shape 28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28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28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28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0" name="Shape 290"/>
          <p:cNvSpPr/>
          <p:nvPr/>
        </p:nvSpPr>
        <p:spPr>
          <a:xfrm rot="2466764">
            <a:off x="5919348" y="2013235"/>
            <a:ext cx="320651" cy="30616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861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291"/>
          <p:cNvSpPr/>
          <p:nvPr/>
        </p:nvSpPr>
        <p:spPr>
          <a:xfrm rot="-1609291">
            <a:off x="6388276" y="2205866"/>
            <a:ext cx="230744" cy="22032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861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292"/>
          <p:cNvSpPr/>
          <p:nvPr/>
        </p:nvSpPr>
        <p:spPr>
          <a:xfrm rot="2926506">
            <a:off x="7787334" y="2380404"/>
            <a:ext cx="172807" cy="16500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861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293"/>
          <p:cNvSpPr/>
          <p:nvPr/>
        </p:nvSpPr>
        <p:spPr>
          <a:xfrm rot="-1609235">
            <a:off x="7068253" y="1275087"/>
            <a:ext cx="155652" cy="14862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861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  <p:bldP spid="36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1371600"/>
          </a:xfrm>
        </p:spPr>
        <p:txBody>
          <a:bodyPr/>
          <a:lstStyle/>
          <a:p>
            <a:r>
              <a:rPr lang="en-US" dirty="0"/>
              <a:t>Which one is the happiest?</a:t>
            </a:r>
          </a:p>
        </p:txBody>
      </p:sp>
      <p:sp>
        <p:nvSpPr>
          <p:cNvPr id="36" name="Shape 298"/>
          <p:cNvSpPr txBox="1">
            <a:spLocks noGrp="1"/>
          </p:cNvSpPr>
          <p:nvPr>
            <p:ph type="body" idx="1"/>
          </p:nvPr>
        </p:nvSpPr>
        <p:spPr>
          <a:xfrm>
            <a:off x="653625" y="1527625"/>
            <a:ext cx="2897100" cy="6414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dirty="0"/>
              <a:t>1. </a:t>
            </a:r>
            <a:r>
              <a:rPr lang="en-US" dirty="0"/>
              <a:t>Egypt</a:t>
            </a:r>
            <a:endParaRPr lang="en" dirty="0"/>
          </a:p>
        </p:txBody>
      </p:sp>
      <p:sp>
        <p:nvSpPr>
          <p:cNvPr id="37" name="Shape 298"/>
          <p:cNvSpPr txBox="1">
            <a:spLocks/>
          </p:cNvSpPr>
          <p:nvPr/>
        </p:nvSpPr>
        <p:spPr>
          <a:xfrm>
            <a:off x="653624" y="1994535"/>
            <a:ext cx="2897100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" dirty="0"/>
              <a:t>2. </a:t>
            </a:r>
            <a:r>
              <a:rPr lang="en-US" dirty="0"/>
              <a:t>Syria</a:t>
            </a:r>
            <a:endParaRPr lang="en" dirty="0"/>
          </a:p>
        </p:txBody>
      </p:sp>
      <p:sp>
        <p:nvSpPr>
          <p:cNvPr id="38" name="Shape 298"/>
          <p:cNvSpPr txBox="1">
            <a:spLocks/>
          </p:cNvSpPr>
          <p:nvPr/>
        </p:nvSpPr>
        <p:spPr>
          <a:xfrm>
            <a:off x="653623" y="2432315"/>
            <a:ext cx="2897100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-US" dirty="0"/>
              <a:t>3. Israel</a:t>
            </a:r>
            <a:endParaRPr lang="en" dirty="0"/>
          </a:p>
        </p:txBody>
      </p:sp>
      <p:sp>
        <p:nvSpPr>
          <p:cNvPr id="39" name="Shape 298"/>
          <p:cNvSpPr txBox="1">
            <a:spLocks/>
          </p:cNvSpPr>
          <p:nvPr/>
        </p:nvSpPr>
        <p:spPr>
          <a:xfrm>
            <a:off x="646851" y="2870095"/>
            <a:ext cx="4194823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" dirty="0"/>
              <a:t>4. </a:t>
            </a:r>
            <a:r>
              <a:rPr lang="en-US" dirty="0"/>
              <a:t>Palestinian Authority </a:t>
            </a:r>
            <a:endParaRPr lang="en" dirty="0"/>
          </a:p>
        </p:txBody>
      </p:sp>
      <p:sp>
        <p:nvSpPr>
          <p:cNvPr id="34" name="Shape 298"/>
          <p:cNvSpPr txBox="1">
            <a:spLocks/>
          </p:cNvSpPr>
          <p:nvPr/>
        </p:nvSpPr>
        <p:spPr>
          <a:xfrm>
            <a:off x="646850" y="3337005"/>
            <a:ext cx="4194823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" dirty="0"/>
              <a:t>5. Lebanon</a:t>
            </a:r>
          </a:p>
        </p:txBody>
      </p:sp>
      <p:sp>
        <p:nvSpPr>
          <p:cNvPr id="40" name="Shape 298"/>
          <p:cNvSpPr txBox="1">
            <a:spLocks/>
          </p:cNvSpPr>
          <p:nvPr/>
        </p:nvSpPr>
        <p:spPr>
          <a:xfrm>
            <a:off x="658885" y="3807208"/>
            <a:ext cx="4194823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" dirty="0"/>
              <a:t>6. Jordan</a:t>
            </a:r>
          </a:p>
        </p:txBody>
      </p:sp>
      <p:grpSp>
        <p:nvGrpSpPr>
          <p:cNvPr id="41" name="Shape 301"/>
          <p:cNvGrpSpPr/>
          <p:nvPr/>
        </p:nvGrpSpPr>
        <p:grpSpPr>
          <a:xfrm flipH="1">
            <a:off x="7488533" y="3754514"/>
            <a:ext cx="1655476" cy="1388991"/>
            <a:chOff x="4163225" y="1879850"/>
            <a:chExt cx="1399625" cy="1174325"/>
          </a:xfrm>
        </p:grpSpPr>
        <p:sp>
          <p:nvSpPr>
            <p:cNvPr id="42" name="Shape 302"/>
            <p:cNvSpPr/>
            <p:nvPr/>
          </p:nvSpPr>
          <p:spPr>
            <a:xfrm>
              <a:off x="4288625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64" y="26"/>
                  </a:lnTo>
                  <a:lnTo>
                    <a:pt x="1171" y="433"/>
                  </a:lnTo>
                  <a:lnTo>
                    <a:pt x="433" y="1197"/>
                  </a:lnTo>
                  <a:lnTo>
                    <a:pt x="26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26" y="5448"/>
                  </a:lnTo>
                  <a:lnTo>
                    <a:pt x="433" y="6441"/>
                  </a:lnTo>
                  <a:lnTo>
                    <a:pt x="1171" y="7180"/>
                  </a:lnTo>
                  <a:lnTo>
                    <a:pt x="2164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303"/>
            <p:cNvSpPr/>
            <p:nvPr/>
          </p:nvSpPr>
          <p:spPr>
            <a:xfrm>
              <a:off x="50116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0" y="0"/>
                  </a:moveTo>
                  <a:lnTo>
                    <a:pt x="0" y="7638"/>
                  </a:lnTo>
                  <a:lnTo>
                    <a:pt x="560" y="7587"/>
                  </a:lnTo>
                  <a:lnTo>
                    <a:pt x="1553" y="7180"/>
                  </a:lnTo>
                  <a:lnTo>
                    <a:pt x="2292" y="6441"/>
                  </a:lnTo>
                  <a:lnTo>
                    <a:pt x="2699" y="5448"/>
                  </a:lnTo>
                  <a:lnTo>
                    <a:pt x="2724" y="4914"/>
                  </a:lnTo>
                  <a:lnTo>
                    <a:pt x="2724" y="2724"/>
                  </a:lnTo>
                  <a:lnTo>
                    <a:pt x="2699" y="2164"/>
                  </a:lnTo>
                  <a:lnTo>
                    <a:pt x="2292" y="1197"/>
                  </a:lnTo>
                  <a:lnTo>
                    <a:pt x="1553" y="433"/>
                  </a:lnTo>
                  <a:lnTo>
                    <a:pt x="56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304"/>
            <p:cNvSpPr/>
            <p:nvPr/>
          </p:nvSpPr>
          <p:spPr>
            <a:xfrm>
              <a:off x="4579475" y="2740375"/>
              <a:ext cx="210075" cy="263525"/>
            </a:xfrm>
            <a:custGeom>
              <a:avLst/>
              <a:gdLst/>
              <a:ahLst/>
              <a:cxnLst/>
              <a:rect l="0" t="0" r="0" b="0"/>
              <a:pathLst>
                <a:path w="8403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02" y="10540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305"/>
            <p:cNvSpPr/>
            <p:nvPr/>
          </p:nvSpPr>
          <p:spPr>
            <a:xfrm>
              <a:off x="4333800" y="1924400"/>
              <a:ext cx="700775" cy="875825"/>
            </a:xfrm>
            <a:custGeom>
              <a:avLst/>
              <a:gdLst/>
              <a:ahLst/>
              <a:cxnLst/>
              <a:rect l="0" t="0" r="0" b="0"/>
              <a:pathLst>
                <a:path w="28031" h="35033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1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583" y="3642"/>
                  </a:lnTo>
                  <a:lnTo>
                    <a:pt x="3641" y="4609"/>
                  </a:lnTo>
                  <a:lnTo>
                    <a:pt x="2776" y="5653"/>
                  </a:lnTo>
                  <a:lnTo>
                    <a:pt x="2012" y="6773"/>
                  </a:lnTo>
                  <a:lnTo>
                    <a:pt x="1375" y="7944"/>
                  </a:lnTo>
                  <a:lnTo>
                    <a:pt x="841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1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1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41" y="25842"/>
                  </a:lnTo>
                  <a:lnTo>
                    <a:pt x="1375" y="27089"/>
                  </a:lnTo>
                  <a:lnTo>
                    <a:pt x="2012" y="28286"/>
                  </a:lnTo>
                  <a:lnTo>
                    <a:pt x="2776" y="29406"/>
                  </a:lnTo>
                  <a:lnTo>
                    <a:pt x="3641" y="30450"/>
                  </a:lnTo>
                  <a:lnTo>
                    <a:pt x="4583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1" y="35032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8" y="33657"/>
                  </a:lnTo>
                  <a:lnTo>
                    <a:pt x="21284" y="33021"/>
                  </a:lnTo>
                  <a:lnTo>
                    <a:pt x="22404" y="32257"/>
                  </a:lnTo>
                  <a:lnTo>
                    <a:pt x="23448" y="31392"/>
                  </a:lnTo>
                  <a:lnTo>
                    <a:pt x="24390" y="30450"/>
                  </a:lnTo>
                  <a:lnTo>
                    <a:pt x="25256" y="29406"/>
                  </a:lnTo>
                  <a:lnTo>
                    <a:pt x="26020" y="28286"/>
                  </a:lnTo>
                  <a:lnTo>
                    <a:pt x="26656" y="27089"/>
                  </a:lnTo>
                  <a:lnTo>
                    <a:pt x="27191" y="25842"/>
                  </a:lnTo>
                  <a:lnTo>
                    <a:pt x="27598" y="24518"/>
                  </a:lnTo>
                  <a:lnTo>
                    <a:pt x="27878" y="23143"/>
                  </a:lnTo>
                  <a:lnTo>
                    <a:pt x="28031" y="21743"/>
                  </a:lnTo>
                  <a:lnTo>
                    <a:pt x="28031" y="21004"/>
                  </a:lnTo>
                  <a:lnTo>
                    <a:pt x="28031" y="14029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41"/>
                  </a:lnTo>
                  <a:lnTo>
                    <a:pt x="27191" y="9217"/>
                  </a:lnTo>
                  <a:lnTo>
                    <a:pt x="26656" y="7944"/>
                  </a:lnTo>
                  <a:lnTo>
                    <a:pt x="26020" y="6773"/>
                  </a:lnTo>
                  <a:lnTo>
                    <a:pt x="25256" y="5653"/>
                  </a:lnTo>
                  <a:lnTo>
                    <a:pt x="24390" y="4609"/>
                  </a:lnTo>
                  <a:lnTo>
                    <a:pt x="23448" y="3642"/>
                  </a:lnTo>
                  <a:lnTo>
                    <a:pt x="22404" y="2801"/>
                  </a:lnTo>
                  <a:lnTo>
                    <a:pt x="21284" y="2038"/>
                  </a:lnTo>
                  <a:lnTo>
                    <a:pt x="20088" y="1401"/>
                  </a:lnTo>
                  <a:lnTo>
                    <a:pt x="18840" y="867"/>
                  </a:lnTo>
                  <a:lnTo>
                    <a:pt x="17516" y="459"/>
                  </a:lnTo>
                  <a:lnTo>
                    <a:pt x="16167" y="179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306"/>
            <p:cNvSpPr/>
            <p:nvPr/>
          </p:nvSpPr>
          <p:spPr>
            <a:xfrm>
              <a:off x="4163225" y="2844100"/>
              <a:ext cx="1041925" cy="210075"/>
            </a:xfrm>
            <a:custGeom>
              <a:avLst/>
              <a:gdLst/>
              <a:ahLst/>
              <a:cxnLst/>
              <a:rect l="0" t="0" r="0" b="0"/>
              <a:pathLst>
                <a:path w="41677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7" y="179"/>
                  </a:lnTo>
                  <a:lnTo>
                    <a:pt x="9115" y="485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6"/>
                  </a:lnTo>
                  <a:lnTo>
                    <a:pt x="1" y="8402"/>
                  </a:lnTo>
                  <a:lnTo>
                    <a:pt x="41677" y="8402"/>
                  </a:lnTo>
                  <a:lnTo>
                    <a:pt x="41142" y="7486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1" y="3005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3" y="485"/>
                  </a:lnTo>
                  <a:lnTo>
                    <a:pt x="30500" y="179"/>
                  </a:lnTo>
                  <a:lnTo>
                    <a:pt x="29380" y="154"/>
                  </a:lnTo>
                  <a:lnTo>
                    <a:pt x="25052" y="1"/>
                  </a:lnTo>
                  <a:lnTo>
                    <a:pt x="25027" y="434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5" y="3260"/>
                  </a:lnTo>
                  <a:lnTo>
                    <a:pt x="22863" y="3718"/>
                  </a:lnTo>
                  <a:lnTo>
                    <a:pt x="22099" y="4023"/>
                  </a:lnTo>
                  <a:lnTo>
                    <a:pt x="21284" y="4202"/>
                  </a:lnTo>
                  <a:lnTo>
                    <a:pt x="20419" y="4202"/>
                  </a:lnTo>
                  <a:lnTo>
                    <a:pt x="19579" y="4023"/>
                  </a:lnTo>
                  <a:lnTo>
                    <a:pt x="18840" y="3718"/>
                  </a:lnTo>
                  <a:lnTo>
                    <a:pt x="18153" y="3260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7DC72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307"/>
            <p:cNvSpPr/>
            <p:nvPr/>
          </p:nvSpPr>
          <p:spPr>
            <a:xfrm>
              <a:off x="4540025" y="2844100"/>
              <a:ext cx="288350" cy="149600"/>
            </a:xfrm>
            <a:custGeom>
              <a:avLst/>
              <a:gdLst/>
              <a:ahLst/>
              <a:cxnLst/>
              <a:rect l="0" t="0" r="0" b="0"/>
              <a:pathLst>
                <a:path w="11534" h="5984" extrusionOk="0">
                  <a:moveTo>
                    <a:pt x="1553" y="1"/>
                  </a:moveTo>
                  <a:lnTo>
                    <a:pt x="0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1"/>
                  </a:lnTo>
                  <a:lnTo>
                    <a:pt x="2088" y="4660"/>
                  </a:lnTo>
                  <a:lnTo>
                    <a:pt x="3004" y="5296"/>
                  </a:lnTo>
                  <a:lnTo>
                    <a:pt x="4048" y="5729"/>
                  </a:lnTo>
                  <a:lnTo>
                    <a:pt x="5168" y="5958"/>
                  </a:lnTo>
                  <a:lnTo>
                    <a:pt x="5779" y="5984"/>
                  </a:lnTo>
                  <a:lnTo>
                    <a:pt x="6365" y="5958"/>
                  </a:lnTo>
                  <a:lnTo>
                    <a:pt x="7485" y="5729"/>
                  </a:lnTo>
                  <a:lnTo>
                    <a:pt x="8529" y="5296"/>
                  </a:lnTo>
                  <a:lnTo>
                    <a:pt x="9446" y="4660"/>
                  </a:lnTo>
                  <a:lnTo>
                    <a:pt x="10235" y="3871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205"/>
                  </a:lnTo>
                  <a:lnTo>
                    <a:pt x="11533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55" y="434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3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2" y="4202"/>
                  </a:lnTo>
                  <a:lnTo>
                    <a:pt x="5347" y="4202"/>
                  </a:lnTo>
                  <a:lnTo>
                    <a:pt x="4507" y="4023"/>
                  </a:lnTo>
                  <a:lnTo>
                    <a:pt x="3768" y="3718"/>
                  </a:lnTo>
                  <a:lnTo>
                    <a:pt x="3081" y="3260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4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CFE6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308"/>
            <p:cNvSpPr/>
            <p:nvPr/>
          </p:nvSpPr>
          <p:spPr>
            <a:xfrm>
              <a:off x="4632300" y="2459675"/>
              <a:ext cx="99950" cy="119700"/>
            </a:xfrm>
            <a:custGeom>
              <a:avLst/>
              <a:gdLst/>
              <a:ahLst/>
              <a:cxnLst/>
              <a:rect l="0" t="0" r="0" b="0"/>
              <a:pathLst>
                <a:path w="3998" h="4788" extrusionOk="0">
                  <a:moveTo>
                    <a:pt x="1885" y="1"/>
                  </a:moveTo>
                  <a:lnTo>
                    <a:pt x="1656" y="306"/>
                  </a:lnTo>
                  <a:lnTo>
                    <a:pt x="157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85" y="4558"/>
                  </a:lnTo>
                  <a:lnTo>
                    <a:pt x="1503" y="4787"/>
                  </a:lnTo>
                  <a:lnTo>
                    <a:pt x="2521" y="4787"/>
                  </a:lnTo>
                  <a:lnTo>
                    <a:pt x="3514" y="4558"/>
                  </a:lnTo>
                  <a:lnTo>
                    <a:pt x="3998" y="4354"/>
                  </a:lnTo>
                  <a:lnTo>
                    <a:pt x="3998" y="4303"/>
                  </a:lnTo>
                  <a:lnTo>
                    <a:pt x="3998" y="4252"/>
                  </a:lnTo>
                  <a:lnTo>
                    <a:pt x="2445" y="586"/>
                  </a:lnTo>
                  <a:lnTo>
                    <a:pt x="2343" y="306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rgbClr val="FEEB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309"/>
            <p:cNvSpPr/>
            <p:nvPr/>
          </p:nvSpPr>
          <p:spPr>
            <a:xfrm>
              <a:off x="4632300" y="2568525"/>
              <a:ext cx="99950" cy="38200"/>
            </a:xfrm>
            <a:custGeom>
              <a:avLst/>
              <a:gdLst/>
              <a:ahLst/>
              <a:cxnLst/>
              <a:rect l="0" t="0" r="0" b="0"/>
              <a:pathLst>
                <a:path w="3998" h="1528" extrusionOk="0">
                  <a:moveTo>
                    <a:pt x="1" y="0"/>
                  </a:moveTo>
                  <a:lnTo>
                    <a:pt x="1" y="306"/>
                  </a:lnTo>
                  <a:lnTo>
                    <a:pt x="357" y="840"/>
                  </a:lnTo>
                  <a:lnTo>
                    <a:pt x="917" y="1273"/>
                  </a:lnTo>
                  <a:lnTo>
                    <a:pt x="1579" y="1502"/>
                  </a:lnTo>
                  <a:lnTo>
                    <a:pt x="1834" y="1528"/>
                  </a:lnTo>
                  <a:lnTo>
                    <a:pt x="2165" y="1528"/>
                  </a:lnTo>
                  <a:lnTo>
                    <a:pt x="2445" y="1502"/>
                  </a:lnTo>
                  <a:lnTo>
                    <a:pt x="3081" y="1273"/>
                  </a:lnTo>
                  <a:lnTo>
                    <a:pt x="3667" y="840"/>
                  </a:lnTo>
                  <a:lnTo>
                    <a:pt x="3998" y="306"/>
                  </a:lnTo>
                  <a:lnTo>
                    <a:pt x="3998" y="0"/>
                  </a:lnTo>
                  <a:lnTo>
                    <a:pt x="3514" y="204"/>
                  </a:lnTo>
                  <a:lnTo>
                    <a:pt x="2521" y="433"/>
                  </a:lnTo>
                  <a:lnTo>
                    <a:pt x="1503" y="433"/>
                  </a:lnTo>
                  <a:lnTo>
                    <a:pt x="485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310"/>
            <p:cNvSpPr/>
            <p:nvPr/>
          </p:nvSpPr>
          <p:spPr>
            <a:xfrm>
              <a:off x="4799700" y="2429125"/>
              <a:ext cx="129875" cy="66850"/>
            </a:xfrm>
            <a:custGeom>
              <a:avLst/>
              <a:gdLst/>
              <a:ahLst/>
              <a:cxnLst/>
              <a:rect l="0" t="0" r="0" b="0"/>
              <a:pathLst>
                <a:path w="5195" h="2674" extrusionOk="0">
                  <a:moveTo>
                    <a:pt x="2826" y="1"/>
                  </a:moveTo>
                  <a:lnTo>
                    <a:pt x="2292" y="103"/>
                  </a:lnTo>
                  <a:lnTo>
                    <a:pt x="1757" y="281"/>
                  </a:lnTo>
                  <a:lnTo>
                    <a:pt x="917" y="866"/>
                  </a:lnTo>
                  <a:lnTo>
                    <a:pt x="102" y="1808"/>
                  </a:lnTo>
                  <a:lnTo>
                    <a:pt x="1" y="1987"/>
                  </a:lnTo>
                  <a:lnTo>
                    <a:pt x="179" y="2114"/>
                  </a:lnTo>
                  <a:lnTo>
                    <a:pt x="1350" y="2547"/>
                  </a:lnTo>
                  <a:lnTo>
                    <a:pt x="2368" y="2674"/>
                  </a:lnTo>
                  <a:lnTo>
                    <a:pt x="2903" y="2572"/>
                  </a:lnTo>
                  <a:lnTo>
                    <a:pt x="3437" y="2394"/>
                  </a:lnTo>
                  <a:lnTo>
                    <a:pt x="4278" y="1808"/>
                  </a:lnTo>
                  <a:lnTo>
                    <a:pt x="5092" y="866"/>
                  </a:lnTo>
                  <a:lnTo>
                    <a:pt x="5194" y="663"/>
                  </a:lnTo>
                  <a:lnTo>
                    <a:pt x="5016" y="561"/>
                  </a:lnTo>
                  <a:lnTo>
                    <a:pt x="3845" y="10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311"/>
            <p:cNvSpPr/>
            <p:nvPr/>
          </p:nvSpPr>
          <p:spPr>
            <a:xfrm>
              <a:off x="4438825" y="2429125"/>
              <a:ext cx="130500" cy="66850"/>
            </a:xfrm>
            <a:custGeom>
              <a:avLst/>
              <a:gdLst/>
              <a:ahLst/>
              <a:cxnLst/>
              <a:rect l="0" t="0" r="0" b="0"/>
              <a:pathLst>
                <a:path w="5220" h="2674" extrusionOk="0">
                  <a:moveTo>
                    <a:pt x="2368" y="1"/>
                  </a:moveTo>
                  <a:lnTo>
                    <a:pt x="1350" y="103"/>
                  </a:lnTo>
                  <a:lnTo>
                    <a:pt x="179" y="561"/>
                  </a:lnTo>
                  <a:lnTo>
                    <a:pt x="0" y="663"/>
                  </a:lnTo>
                  <a:lnTo>
                    <a:pt x="102" y="866"/>
                  </a:lnTo>
                  <a:lnTo>
                    <a:pt x="917" y="1808"/>
                  </a:lnTo>
                  <a:lnTo>
                    <a:pt x="1757" y="2394"/>
                  </a:lnTo>
                  <a:lnTo>
                    <a:pt x="2292" y="2572"/>
                  </a:lnTo>
                  <a:lnTo>
                    <a:pt x="2826" y="2674"/>
                  </a:lnTo>
                  <a:lnTo>
                    <a:pt x="3845" y="2547"/>
                  </a:lnTo>
                  <a:lnTo>
                    <a:pt x="5016" y="2114"/>
                  </a:lnTo>
                  <a:lnTo>
                    <a:pt x="5219" y="1987"/>
                  </a:lnTo>
                  <a:lnTo>
                    <a:pt x="5092" y="1808"/>
                  </a:lnTo>
                  <a:lnTo>
                    <a:pt x="4277" y="866"/>
                  </a:lnTo>
                  <a:lnTo>
                    <a:pt x="3437" y="281"/>
                  </a:lnTo>
                  <a:lnTo>
                    <a:pt x="2903" y="103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312"/>
            <p:cNvSpPr/>
            <p:nvPr/>
          </p:nvSpPr>
          <p:spPr>
            <a:xfrm>
              <a:off x="4471925" y="243867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1"/>
                  </a:moveTo>
                  <a:lnTo>
                    <a:pt x="331" y="26"/>
                  </a:lnTo>
                  <a:lnTo>
                    <a:pt x="26" y="332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31" y="1044"/>
                  </a:lnTo>
                  <a:lnTo>
                    <a:pt x="535" y="1070"/>
                  </a:lnTo>
                  <a:lnTo>
                    <a:pt x="739" y="1044"/>
                  </a:lnTo>
                  <a:lnTo>
                    <a:pt x="1044" y="739"/>
                  </a:lnTo>
                  <a:lnTo>
                    <a:pt x="1069" y="535"/>
                  </a:lnTo>
                  <a:lnTo>
                    <a:pt x="1044" y="332"/>
                  </a:lnTo>
                  <a:lnTo>
                    <a:pt x="739" y="26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313"/>
            <p:cNvSpPr/>
            <p:nvPr/>
          </p:nvSpPr>
          <p:spPr>
            <a:xfrm>
              <a:off x="4837900" y="2445050"/>
              <a:ext cx="26750" cy="26125"/>
            </a:xfrm>
            <a:custGeom>
              <a:avLst/>
              <a:gdLst/>
              <a:ahLst/>
              <a:cxnLst/>
              <a:rect l="0" t="0" r="0" b="0"/>
              <a:pathLst>
                <a:path w="1070" h="1045" extrusionOk="0">
                  <a:moveTo>
                    <a:pt x="535" y="0"/>
                  </a:moveTo>
                  <a:lnTo>
                    <a:pt x="331" y="26"/>
                  </a:lnTo>
                  <a:lnTo>
                    <a:pt x="25" y="306"/>
                  </a:lnTo>
                  <a:lnTo>
                    <a:pt x="0" y="509"/>
                  </a:lnTo>
                  <a:lnTo>
                    <a:pt x="25" y="739"/>
                  </a:lnTo>
                  <a:lnTo>
                    <a:pt x="331" y="1019"/>
                  </a:lnTo>
                  <a:lnTo>
                    <a:pt x="535" y="1044"/>
                  </a:lnTo>
                  <a:lnTo>
                    <a:pt x="738" y="1019"/>
                  </a:lnTo>
                  <a:lnTo>
                    <a:pt x="1044" y="739"/>
                  </a:lnTo>
                  <a:lnTo>
                    <a:pt x="1069" y="509"/>
                  </a:lnTo>
                  <a:lnTo>
                    <a:pt x="1044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314"/>
            <p:cNvSpPr/>
            <p:nvPr/>
          </p:nvSpPr>
          <p:spPr>
            <a:xfrm>
              <a:off x="443117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6" y="26"/>
                  </a:lnTo>
                  <a:lnTo>
                    <a:pt x="586" y="229"/>
                  </a:lnTo>
                  <a:lnTo>
                    <a:pt x="230" y="586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39"/>
                  </a:lnTo>
                  <a:lnTo>
                    <a:pt x="586" y="2521"/>
                  </a:lnTo>
                  <a:lnTo>
                    <a:pt x="1096" y="2724"/>
                  </a:lnTo>
                  <a:lnTo>
                    <a:pt x="1350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20" y="2521"/>
                  </a:lnTo>
                  <a:lnTo>
                    <a:pt x="5602" y="2139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586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315"/>
            <p:cNvSpPr/>
            <p:nvPr/>
          </p:nvSpPr>
          <p:spPr>
            <a:xfrm>
              <a:off x="4791425" y="2522700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2" y="229"/>
                  </a:lnTo>
                  <a:lnTo>
                    <a:pt x="230" y="586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39"/>
                  </a:lnTo>
                  <a:lnTo>
                    <a:pt x="612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81" y="2750"/>
                  </a:lnTo>
                  <a:lnTo>
                    <a:pt x="4761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316"/>
            <p:cNvSpPr/>
            <p:nvPr/>
          </p:nvSpPr>
          <p:spPr>
            <a:xfrm>
              <a:off x="4448375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201" y="663"/>
                  </a:lnTo>
                  <a:lnTo>
                    <a:pt x="3666" y="332"/>
                  </a:lnTo>
                  <a:lnTo>
                    <a:pt x="2826" y="1"/>
                  </a:lnTo>
                  <a:lnTo>
                    <a:pt x="1630" y="1"/>
                  </a:lnTo>
                  <a:lnTo>
                    <a:pt x="764" y="332"/>
                  </a:lnTo>
                  <a:lnTo>
                    <a:pt x="255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317"/>
            <p:cNvSpPr/>
            <p:nvPr/>
          </p:nvSpPr>
          <p:spPr>
            <a:xfrm>
              <a:off x="4809250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176" y="663"/>
                  </a:lnTo>
                  <a:lnTo>
                    <a:pt x="3666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32"/>
                  </a:lnTo>
                  <a:lnTo>
                    <a:pt x="230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318"/>
            <p:cNvSpPr/>
            <p:nvPr/>
          </p:nvSpPr>
          <p:spPr>
            <a:xfrm>
              <a:off x="4622125" y="2646800"/>
              <a:ext cx="124125" cy="36300"/>
            </a:xfrm>
            <a:custGeom>
              <a:avLst/>
              <a:gdLst/>
              <a:ahLst/>
              <a:cxnLst/>
              <a:rect l="0" t="0" r="0" b="0"/>
              <a:pathLst>
                <a:path w="4965" h="1452" fill="none" extrusionOk="0">
                  <a:moveTo>
                    <a:pt x="0" y="1"/>
                  </a:moveTo>
                  <a:lnTo>
                    <a:pt x="153" y="306"/>
                  </a:lnTo>
                  <a:lnTo>
                    <a:pt x="637" y="841"/>
                  </a:lnTo>
                  <a:lnTo>
                    <a:pt x="1273" y="1223"/>
                  </a:lnTo>
                  <a:lnTo>
                    <a:pt x="2063" y="1426"/>
                  </a:lnTo>
                  <a:lnTo>
                    <a:pt x="2495" y="1452"/>
                  </a:lnTo>
                  <a:lnTo>
                    <a:pt x="2903" y="1426"/>
                  </a:lnTo>
                  <a:lnTo>
                    <a:pt x="3692" y="1223"/>
                  </a:lnTo>
                  <a:lnTo>
                    <a:pt x="4328" y="841"/>
                  </a:lnTo>
                  <a:lnTo>
                    <a:pt x="4812" y="332"/>
                  </a:lnTo>
                  <a:lnTo>
                    <a:pt x="4965" y="26"/>
                  </a:lnTo>
                </a:path>
              </a:pathLst>
            </a:custGeom>
            <a:noFill/>
            <a:ln w="21000" cap="rnd" cmpd="sng">
              <a:solidFill>
                <a:srgbClr val="E1575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319"/>
            <p:cNvSpPr/>
            <p:nvPr/>
          </p:nvSpPr>
          <p:spPr>
            <a:xfrm>
              <a:off x="4288625" y="1879850"/>
              <a:ext cx="791775" cy="541675"/>
            </a:xfrm>
            <a:custGeom>
              <a:avLst/>
              <a:gdLst/>
              <a:ahLst/>
              <a:cxnLst/>
              <a:rect l="0" t="0" r="0" b="0"/>
              <a:pathLst>
                <a:path w="31671" h="21667" extrusionOk="0">
                  <a:moveTo>
                    <a:pt x="15021" y="1"/>
                  </a:moveTo>
                  <a:lnTo>
                    <a:pt x="13417" y="154"/>
                  </a:lnTo>
                  <a:lnTo>
                    <a:pt x="11889" y="485"/>
                  </a:lnTo>
                  <a:lnTo>
                    <a:pt x="10387" y="943"/>
                  </a:lnTo>
                  <a:lnTo>
                    <a:pt x="8987" y="1554"/>
                  </a:lnTo>
                  <a:lnTo>
                    <a:pt x="7638" y="2267"/>
                  </a:lnTo>
                  <a:lnTo>
                    <a:pt x="6365" y="3132"/>
                  </a:lnTo>
                  <a:lnTo>
                    <a:pt x="5194" y="4100"/>
                  </a:lnTo>
                  <a:lnTo>
                    <a:pt x="4124" y="5169"/>
                  </a:lnTo>
                  <a:lnTo>
                    <a:pt x="3157" y="6340"/>
                  </a:lnTo>
                  <a:lnTo>
                    <a:pt x="2291" y="7613"/>
                  </a:lnTo>
                  <a:lnTo>
                    <a:pt x="1553" y="8962"/>
                  </a:lnTo>
                  <a:lnTo>
                    <a:pt x="967" y="10388"/>
                  </a:lnTo>
                  <a:lnTo>
                    <a:pt x="509" y="11865"/>
                  </a:lnTo>
                  <a:lnTo>
                    <a:pt x="178" y="13418"/>
                  </a:lnTo>
                  <a:lnTo>
                    <a:pt x="26" y="14996"/>
                  </a:lnTo>
                  <a:lnTo>
                    <a:pt x="0" y="15811"/>
                  </a:lnTo>
                  <a:lnTo>
                    <a:pt x="0" y="21463"/>
                  </a:lnTo>
                  <a:lnTo>
                    <a:pt x="356" y="21513"/>
                  </a:lnTo>
                  <a:lnTo>
                    <a:pt x="1146" y="21437"/>
                  </a:lnTo>
                  <a:lnTo>
                    <a:pt x="2037" y="21132"/>
                  </a:lnTo>
                  <a:lnTo>
                    <a:pt x="2953" y="20673"/>
                  </a:lnTo>
                  <a:lnTo>
                    <a:pt x="4303" y="19757"/>
                  </a:lnTo>
                  <a:lnTo>
                    <a:pt x="5856" y="18306"/>
                  </a:lnTo>
                  <a:lnTo>
                    <a:pt x="6416" y="17593"/>
                  </a:lnTo>
                  <a:lnTo>
                    <a:pt x="6874" y="10515"/>
                  </a:lnTo>
                  <a:lnTo>
                    <a:pt x="10820" y="16727"/>
                  </a:lnTo>
                  <a:lnTo>
                    <a:pt x="11431" y="17160"/>
                  </a:lnTo>
                  <a:lnTo>
                    <a:pt x="13391" y="18077"/>
                  </a:lnTo>
                  <a:lnTo>
                    <a:pt x="16065" y="19019"/>
                  </a:lnTo>
                  <a:lnTo>
                    <a:pt x="19171" y="19910"/>
                  </a:lnTo>
                  <a:lnTo>
                    <a:pt x="22455" y="20699"/>
                  </a:lnTo>
                  <a:lnTo>
                    <a:pt x="25663" y="21284"/>
                  </a:lnTo>
                  <a:lnTo>
                    <a:pt x="28539" y="21641"/>
                  </a:lnTo>
                  <a:lnTo>
                    <a:pt x="30856" y="21666"/>
                  </a:lnTo>
                  <a:lnTo>
                    <a:pt x="31671" y="21513"/>
                  </a:lnTo>
                  <a:lnTo>
                    <a:pt x="31671" y="15811"/>
                  </a:lnTo>
                  <a:lnTo>
                    <a:pt x="31645" y="14996"/>
                  </a:lnTo>
                  <a:lnTo>
                    <a:pt x="31493" y="13418"/>
                  </a:lnTo>
                  <a:lnTo>
                    <a:pt x="31162" y="11865"/>
                  </a:lnTo>
                  <a:lnTo>
                    <a:pt x="30703" y="10388"/>
                  </a:lnTo>
                  <a:lnTo>
                    <a:pt x="30118" y="8962"/>
                  </a:lnTo>
                  <a:lnTo>
                    <a:pt x="29380" y="7613"/>
                  </a:lnTo>
                  <a:lnTo>
                    <a:pt x="28514" y="6340"/>
                  </a:lnTo>
                  <a:lnTo>
                    <a:pt x="27547" y="5169"/>
                  </a:lnTo>
                  <a:lnTo>
                    <a:pt x="26477" y="4100"/>
                  </a:lnTo>
                  <a:lnTo>
                    <a:pt x="25306" y="3132"/>
                  </a:lnTo>
                  <a:lnTo>
                    <a:pt x="24033" y="2267"/>
                  </a:lnTo>
                  <a:lnTo>
                    <a:pt x="22709" y="1554"/>
                  </a:lnTo>
                  <a:lnTo>
                    <a:pt x="21284" y="943"/>
                  </a:lnTo>
                  <a:lnTo>
                    <a:pt x="19782" y="485"/>
                  </a:lnTo>
                  <a:lnTo>
                    <a:pt x="18254" y="154"/>
                  </a:lnTo>
                  <a:lnTo>
                    <a:pt x="16650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0" name="Shape 320"/>
            <p:cNvSpPr/>
            <p:nvPr/>
          </p:nvSpPr>
          <p:spPr>
            <a:xfrm>
              <a:off x="5205775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6" y="1"/>
                  </a:moveTo>
                  <a:lnTo>
                    <a:pt x="8784" y="102"/>
                  </a:lnTo>
                  <a:lnTo>
                    <a:pt x="8427" y="357"/>
                  </a:lnTo>
                  <a:lnTo>
                    <a:pt x="8173" y="764"/>
                  </a:lnTo>
                  <a:lnTo>
                    <a:pt x="8096" y="993"/>
                  </a:lnTo>
                  <a:lnTo>
                    <a:pt x="6339" y="8529"/>
                  </a:lnTo>
                  <a:lnTo>
                    <a:pt x="6034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823" y="306"/>
                  </a:lnTo>
                  <a:lnTo>
                    <a:pt x="6594" y="255"/>
                  </a:lnTo>
                  <a:lnTo>
                    <a:pt x="6187" y="357"/>
                  </a:lnTo>
                  <a:lnTo>
                    <a:pt x="5830" y="637"/>
                  </a:lnTo>
                  <a:lnTo>
                    <a:pt x="5550" y="1019"/>
                  </a:lnTo>
                  <a:lnTo>
                    <a:pt x="5474" y="1273"/>
                  </a:lnTo>
                  <a:lnTo>
                    <a:pt x="3386" y="10439"/>
                  </a:lnTo>
                  <a:lnTo>
                    <a:pt x="3132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30" y="6594"/>
                  </a:lnTo>
                  <a:lnTo>
                    <a:pt x="968" y="6111"/>
                  </a:lnTo>
                  <a:lnTo>
                    <a:pt x="382" y="6034"/>
                  </a:lnTo>
                  <a:lnTo>
                    <a:pt x="331" y="6060"/>
                  </a:lnTo>
                  <a:lnTo>
                    <a:pt x="153" y="6136"/>
                  </a:lnTo>
                  <a:lnTo>
                    <a:pt x="0" y="6442"/>
                  </a:lnTo>
                  <a:lnTo>
                    <a:pt x="0" y="6951"/>
                  </a:lnTo>
                  <a:lnTo>
                    <a:pt x="26" y="7078"/>
                  </a:lnTo>
                  <a:lnTo>
                    <a:pt x="560" y="10006"/>
                  </a:lnTo>
                  <a:lnTo>
                    <a:pt x="1146" y="13494"/>
                  </a:lnTo>
                  <a:lnTo>
                    <a:pt x="1222" y="13901"/>
                  </a:lnTo>
                  <a:lnTo>
                    <a:pt x="1426" y="14563"/>
                  </a:lnTo>
                  <a:lnTo>
                    <a:pt x="1910" y="15327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784" y="23448"/>
                  </a:lnTo>
                  <a:lnTo>
                    <a:pt x="10158" y="17694"/>
                  </a:lnTo>
                  <a:lnTo>
                    <a:pt x="10286" y="17694"/>
                  </a:lnTo>
                  <a:lnTo>
                    <a:pt x="10693" y="17618"/>
                  </a:lnTo>
                  <a:lnTo>
                    <a:pt x="11202" y="17338"/>
                  </a:lnTo>
                  <a:lnTo>
                    <a:pt x="11635" y="16803"/>
                  </a:lnTo>
                  <a:lnTo>
                    <a:pt x="11762" y="16396"/>
                  </a:lnTo>
                  <a:lnTo>
                    <a:pt x="12093" y="14970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8"/>
                  </a:lnTo>
                  <a:lnTo>
                    <a:pt x="14232" y="5652"/>
                  </a:lnTo>
                  <a:lnTo>
                    <a:pt x="14283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3" y="4354"/>
                  </a:lnTo>
                  <a:lnTo>
                    <a:pt x="13519" y="4303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609"/>
                  </a:lnTo>
                  <a:lnTo>
                    <a:pt x="12348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1" y="9573"/>
                  </a:lnTo>
                  <a:lnTo>
                    <a:pt x="12322" y="3285"/>
                  </a:lnTo>
                  <a:lnTo>
                    <a:pt x="12373" y="3030"/>
                  </a:lnTo>
                  <a:lnTo>
                    <a:pt x="12297" y="2572"/>
                  </a:lnTo>
                  <a:lnTo>
                    <a:pt x="12093" y="2165"/>
                  </a:lnTo>
                  <a:lnTo>
                    <a:pt x="11762" y="1884"/>
                  </a:lnTo>
                  <a:lnTo>
                    <a:pt x="11559" y="1834"/>
                  </a:lnTo>
                  <a:lnTo>
                    <a:pt x="11329" y="1783"/>
                  </a:lnTo>
                  <a:lnTo>
                    <a:pt x="10922" y="1884"/>
                  </a:lnTo>
                  <a:lnTo>
                    <a:pt x="10540" y="2165"/>
                  </a:lnTo>
                  <a:lnTo>
                    <a:pt x="10286" y="2546"/>
                  </a:lnTo>
                  <a:lnTo>
                    <a:pt x="10209" y="2801"/>
                  </a:lnTo>
                  <a:lnTo>
                    <a:pt x="8758" y="9089"/>
                  </a:lnTo>
                  <a:lnTo>
                    <a:pt x="8453" y="9013"/>
                  </a:lnTo>
                  <a:lnTo>
                    <a:pt x="10184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24" y="102"/>
                  </a:lnTo>
                  <a:lnTo>
                    <a:pt x="9420" y="26"/>
                  </a:lnTo>
                  <a:lnTo>
                    <a:pt x="9216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321"/>
            <p:cNvSpPr/>
            <p:nvPr/>
          </p:nvSpPr>
          <p:spPr>
            <a:xfrm>
              <a:off x="5289775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322"/>
            <p:cNvSpPr/>
            <p:nvPr/>
          </p:nvSpPr>
          <p:spPr>
            <a:xfrm>
              <a:off x="5322875" y="2659525"/>
              <a:ext cx="191600" cy="55400"/>
            </a:xfrm>
            <a:custGeom>
              <a:avLst/>
              <a:gdLst/>
              <a:ahLst/>
              <a:cxnLst/>
              <a:rect l="0" t="0" r="0" b="0"/>
              <a:pathLst>
                <a:path w="7664" h="2216" extrusionOk="0">
                  <a:moveTo>
                    <a:pt x="128" y="1"/>
                  </a:moveTo>
                  <a:lnTo>
                    <a:pt x="1" y="485"/>
                  </a:lnTo>
                  <a:lnTo>
                    <a:pt x="7536" y="2216"/>
                  </a:lnTo>
                  <a:lnTo>
                    <a:pt x="7664" y="1732"/>
                  </a:lnTo>
                  <a:lnTo>
                    <a:pt x="6569" y="1503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9" y="841"/>
                  </a:lnTo>
                  <a:lnTo>
                    <a:pt x="1681" y="357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323"/>
            <p:cNvSpPr/>
            <p:nvPr/>
          </p:nvSpPr>
          <p:spPr>
            <a:xfrm>
              <a:off x="5290425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51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04" y="306"/>
                  </a:lnTo>
                  <a:lnTo>
                    <a:pt x="1120" y="637"/>
                  </a:lnTo>
                  <a:lnTo>
                    <a:pt x="1833" y="1044"/>
                  </a:lnTo>
                  <a:lnTo>
                    <a:pt x="2597" y="1680"/>
                  </a:lnTo>
                  <a:lnTo>
                    <a:pt x="3234" y="2571"/>
                  </a:lnTo>
                  <a:lnTo>
                    <a:pt x="3717" y="3794"/>
                  </a:lnTo>
                  <a:lnTo>
                    <a:pt x="3870" y="5372"/>
                  </a:lnTo>
                  <a:lnTo>
                    <a:pt x="3794" y="6314"/>
                  </a:lnTo>
                  <a:lnTo>
                    <a:pt x="4099" y="6390"/>
                  </a:lnTo>
                  <a:lnTo>
                    <a:pt x="4125" y="6212"/>
                  </a:lnTo>
                  <a:lnTo>
                    <a:pt x="4226" y="5117"/>
                  </a:lnTo>
                  <a:lnTo>
                    <a:pt x="4150" y="4124"/>
                  </a:lnTo>
                  <a:lnTo>
                    <a:pt x="3895" y="3030"/>
                  </a:lnTo>
                  <a:lnTo>
                    <a:pt x="3335" y="1935"/>
                  </a:lnTo>
                  <a:lnTo>
                    <a:pt x="2393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324"/>
            <p:cNvSpPr/>
            <p:nvPr/>
          </p:nvSpPr>
          <p:spPr>
            <a:xfrm>
              <a:off x="5268150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325"/>
            <p:cNvSpPr/>
            <p:nvPr/>
          </p:nvSpPr>
          <p:spPr>
            <a:xfrm>
              <a:off x="5228050" y="2910950"/>
              <a:ext cx="238050" cy="100575"/>
            </a:xfrm>
            <a:custGeom>
              <a:avLst/>
              <a:gdLst/>
              <a:ahLst/>
              <a:cxnLst/>
              <a:rect l="0" t="0" r="0" b="0"/>
              <a:pathLst>
                <a:path w="9522" h="4023" extrusionOk="0">
                  <a:moveTo>
                    <a:pt x="459" y="0"/>
                  </a:moveTo>
                  <a:lnTo>
                    <a:pt x="0" y="1909"/>
                  </a:lnTo>
                  <a:lnTo>
                    <a:pt x="9089" y="4023"/>
                  </a:lnTo>
                  <a:lnTo>
                    <a:pt x="9522" y="2088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CFE6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326"/>
            <p:cNvSpPr/>
            <p:nvPr/>
          </p:nvSpPr>
          <p:spPr>
            <a:xfrm>
              <a:off x="5206400" y="2948500"/>
              <a:ext cx="250800" cy="105675"/>
            </a:xfrm>
            <a:custGeom>
              <a:avLst/>
              <a:gdLst/>
              <a:ahLst/>
              <a:cxnLst/>
              <a:rect l="0" t="0" r="0" b="0"/>
              <a:pathLst>
                <a:path w="10032" h="4227" extrusionOk="0">
                  <a:moveTo>
                    <a:pt x="968" y="0"/>
                  </a:moveTo>
                  <a:lnTo>
                    <a:pt x="1" y="4226"/>
                  </a:lnTo>
                  <a:lnTo>
                    <a:pt x="9548" y="4226"/>
                  </a:lnTo>
                  <a:lnTo>
                    <a:pt x="10031" y="2088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7DC72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314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  <p:bldP spid="34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Confused?! We 2!</a:t>
            </a:r>
          </a:p>
        </p:txBody>
      </p:sp>
      <p:grpSp>
        <p:nvGrpSpPr>
          <p:cNvPr id="335" name="Shape 335"/>
          <p:cNvGrpSpPr/>
          <p:nvPr/>
        </p:nvGrpSpPr>
        <p:grpSpPr>
          <a:xfrm flipH="1">
            <a:off x="7483639" y="3579906"/>
            <a:ext cx="1717218" cy="1563602"/>
            <a:chOff x="5930700" y="247325"/>
            <a:chExt cx="1451825" cy="1321950"/>
          </a:xfrm>
        </p:grpSpPr>
        <p:sp>
          <p:nvSpPr>
            <p:cNvPr id="336" name="Shape 336"/>
            <p:cNvSpPr/>
            <p:nvPr/>
          </p:nvSpPr>
          <p:spPr>
            <a:xfrm>
              <a:off x="5930700" y="247325"/>
              <a:ext cx="1155875" cy="1152650"/>
            </a:xfrm>
            <a:custGeom>
              <a:avLst/>
              <a:gdLst/>
              <a:ahLst/>
              <a:cxnLst/>
              <a:rect l="0" t="0" r="0" b="0"/>
              <a:pathLst>
                <a:path w="46235" h="46106" extrusionOk="0">
                  <a:moveTo>
                    <a:pt x="23448" y="0"/>
                  </a:moveTo>
                  <a:lnTo>
                    <a:pt x="22863" y="25"/>
                  </a:lnTo>
                  <a:lnTo>
                    <a:pt x="21819" y="331"/>
                  </a:lnTo>
                  <a:lnTo>
                    <a:pt x="20903" y="917"/>
                  </a:lnTo>
                  <a:lnTo>
                    <a:pt x="20190" y="1706"/>
                  </a:lnTo>
                  <a:lnTo>
                    <a:pt x="19935" y="2189"/>
                  </a:lnTo>
                  <a:lnTo>
                    <a:pt x="19553" y="1808"/>
                  </a:lnTo>
                  <a:lnTo>
                    <a:pt x="18637" y="1247"/>
                  </a:lnTo>
                  <a:lnTo>
                    <a:pt x="17593" y="967"/>
                  </a:lnTo>
                  <a:lnTo>
                    <a:pt x="16498" y="993"/>
                  </a:lnTo>
                  <a:lnTo>
                    <a:pt x="15964" y="1146"/>
                  </a:lnTo>
                  <a:lnTo>
                    <a:pt x="15429" y="1349"/>
                  </a:lnTo>
                  <a:lnTo>
                    <a:pt x="14512" y="1960"/>
                  </a:lnTo>
                  <a:lnTo>
                    <a:pt x="13850" y="2800"/>
                  </a:lnTo>
                  <a:lnTo>
                    <a:pt x="13418" y="3793"/>
                  </a:lnTo>
                  <a:lnTo>
                    <a:pt x="13341" y="4328"/>
                  </a:lnTo>
                  <a:lnTo>
                    <a:pt x="12858" y="4099"/>
                  </a:lnTo>
                  <a:lnTo>
                    <a:pt x="11814" y="3870"/>
                  </a:lnTo>
                  <a:lnTo>
                    <a:pt x="10719" y="3946"/>
                  </a:lnTo>
                  <a:lnTo>
                    <a:pt x="9701" y="4328"/>
                  </a:lnTo>
                  <a:lnTo>
                    <a:pt x="9217" y="4634"/>
                  </a:lnTo>
                  <a:lnTo>
                    <a:pt x="8784" y="5015"/>
                  </a:lnTo>
                  <a:lnTo>
                    <a:pt x="8122" y="5906"/>
                  </a:lnTo>
                  <a:lnTo>
                    <a:pt x="7766" y="6899"/>
                  </a:lnTo>
                  <a:lnTo>
                    <a:pt x="7689" y="7969"/>
                  </a:lnTo>
                  <a:lnTo>
                    <a:pt x="7791" y="8503"/>
                  </a:lnTo>
                  <a:lnTo>
                    <a:pt x="7257" y="8452"/>
                  </a:lnTo>
                  <a:lnTo>
                    <a:pt x="6187" y="8580"/>
                  </a:lnTo>
                  <a:lnTo>
                    <a:pt x="5194" y="8987"/>
                  </a:lnTo>
                  <a:lnTo>
                    <a:pt x="4329" y="9674"/>
                  </a:lnTo>
                  <a:lnTo>
                    <a:pt x="3998" y="10133"/>
                  </a:lnTo>
                  <a:lnTo>
                    <a:pt x="3692" y="10616"/>
                  </a:lnTo>
                  <a:lnTo>
                    <a:pt x="3361" y="11660"/>
                  </a:lnTo>
                  <a:lnTo>
                    <a:pt x="3336" y="12729"/>
                  </a:lnTo>
                  <a:lnTo>
                    <a:pt x="3616" y="13773"/>
                  </a:lnTo>
                  <a:lnTo>
                    <a:pt x="3871" y="14257"/>
                  </a:lnTo>
                  <a:lnTo>
                    <a:pt x="3336" y="14359"/>
                  </a:lnTo>
                  <a:lnTo>
                    <a:pt x="2369" y="14817"/>
                  </a:lnTo>
                  <a:lnTo>
                    <a:pt x="1554" y="15530"/>
                  </a:lnTo>
                  <a:lnTo>
                    <a:pt x="968" y="16472"/>
                  </a:lnTo>
                  <a:lnTo>
                    <a:pt x="790" y="17006"/>
                  </a:lnTo>
                  <a:lnTo>
                    <a:pt x="663" y="17567"/>
                  </a:lnTo>
                  <a:lnTo>
                    <a:pt x="688" y="18661"/>
                  </a:lnTo>
                  <a:lnTo>
                    <a:pt x="1019" y="19705"/>
                  </a:lnTo>
                  <a:lnTo>
                    <a:pt x="1630" y="20596"/>
                  </a:lnTo>
                  <a:lnTo>
                    <a:pt x="2038" y="20953"/>
                  </a:lnTo>
                  <a:lnTo>
                    <a:pt x="1554" y="21233"/>
                  </a:lnTo>
                  <a:lnTo>
                    <a:pt x="790" y="21971"/>
                  </a:lnTo>
                  <a:lnTo>
                    <a:pt x="255" y="22913"/>
                  </a:lnTo>
                  <a:lnTo>
                    <a:pt x="1" y="23982"/>
                  </a:lnTo>
                  <a:lnTo>
                    <a:pt x="1" y="24568"/>
                  </a:lnTo>
                  <a:lnTo>
                    <a:pt x="26" y="24771"/>
                  </a:lnTo>
                  <a:lnTo>
                    <a:pt x="52" y="24975"/>
                  </a:lnTo>
                  <a:lnTo>
                    <a:pt x="52" y="25153"/>
                  </a:lnTo>
                  <a:lnTo>
                    <a:pt x="77" y="25357"/>
                  </a:lnTo>
                  <a:lnTo>
                    <a:pt x="154" y="25943"/>
                  </a:lnTo>
                  <a:lnTo>
                    <a:pt x="561" y="26961"/>
                  </a:lnTo>
                  <a:lnTo>
                    <a:pt x="1248" y="27801"/>
                  </a:lnTo>
                  <a:lnTo>
                    <a:pt x="2114" y="28412"/>
                  </a:lnTo>
                  <a:lnTo>
                    <a:pt x="2623" y="28616"/>
                  </a:lnTo>
                  <a:lnTo>
                    <a:pt x="2292" y="29048"/>
                  </a:lnTo>
                  <a:lnTo>
                    <a:pt x="1834" y="30016"/>
                  </a:lnTo>
                  <a:lnTo>
                    <a:pt x="1656" y="31085"/>
                  </a:lnTo>
                  <a:lnTo>
                    <a:pt x="1808" y="32180"/>
                  </a:lnTo>
                  <a:lnTo>
                    <a:pt x="2012" y="32715"/>
                  </a:lnTo>
                  <a:lnTo>
                    <a:pt x="2267" y="33224"/>
                  </a:lnTo>
                  <a:lnTo>
                    <a:pt x="3005" y="34038"/>
                  </a:lnTo>
                  <a:lnTo>
                    <a:pt x="3922" y="34624"/>
                  </a:lnTo>
                  <a:lnTo>
                    <a:pt x="4940" y="34929"/>
                  </a:lnTo>
                  <a:lnTo>
                    <a:pt x="5475" y="34955"/>
                  </a:lnTo>
                  <a:lnTo>
                    <a:pt x="5296" y="35464"/>
                  </a:lnTo>
                  <a:lnTo>
                    <a:pt x="5194" y="36533"/>
                  </a:lnTo>
                  <a:lnTo>
                    <a:pt x="5373" y="37577"/>
                  </a:lnTo>
                  <a:lnTo>
                    <a:pt x="5856" y="38570"/>
                  </a:lnTo>
                  <a:lnTo>
                    <a:pt x="6238" y="39003"/>
                  </a:lnTo>
                  <a:lnTo>
                    <a:pt x="6646" y="39410"/>
                  </a:lnTo>
                  <a:lnTo>
                    <a:pt x="7588" y="39945"/>
                  </a:lnTo>
                  <a:lnTo>
                    <a:pt x="8631" y="40199"/>
                  </a:lnTo>
                  <a:lnTo>
                    <a:pt x="9701" y="40174"/>
                  </a:lnTo>
                  <a:lnTo>
                    <a:pt x="10235" y="40021"/>
                  </a:lnTo>
                  <a:lnTo>
                    <a:pt x="10235" y="40556"/>
                  </a:lnTo>
                  <a:lnTo>
                    <a:pt x="10464" y="41600"/>
                  </a:lnTo>
                  <a:lnTo>
                    <a:pt x="10974" y="42542"/>
                  </a:lnTo>
                  <a:lnTo>
                    <a:pt x="11763" y="43331"/>
                  </a:lnTo>
                  <a:lnTo>
                    <a:pt x="12247" y="43611"/>
                  </a:lnTo>
                  <a:lnTo>
                    <a:pt x="12756" y="43865"/>
                  </a:lnTo>
                  <a:lnTo>
                    <a:pt x="13850" y="44069"/>
                  </a:lnTo>
                  <a:lnTo>
                    <a:pt x="14920" y="43967"/>
                  </a:lnTo>
                  <a:lnTo>
                    <a:pt x="15913" y="43585"/>
                  </a:lnTo>
                  <a:lnTo>
                    <a:pt x="16371" y="43280"/>
                  </a:lnTo>
                  <a:lnTo>
                    <a:pt x="16524" y="43789"/>
                  </a:lnTo>
                  <a:lnTo>
                    <a:pt x="17084" y="44706"/>
                  </a:lnTo>
                  <a:lnTo>
                    <a:pt x="17898" y="45444"/>
                  </a:lnTo>
                  <a:lnTo>
                    <a:pt x="18891" y="45928"/>
                  </a:lnTo>
                  <a:lnTo>
                    <a:pt x="19451" y="46055"/>
                  </a:lnTo>
                  <a:lnTo>
                    <a:pt x="20012" y="46106"/>
                  </a:lnTo>
                  <a:lnTo>
                    <a:pt x="21106" y="45953"/>
                  </a:lnTo>
                  <a:lnTo>
                    <a:pt x="22074" y="45520"/>
                  </a:lnTo>
                  <a:lnTo>
                    <a:pt x="22914" y="44833"/>
                  </a:lnTo>
                  <a:lnTo>
                    <a:pt x="23219" y="44400"/>
                  </a:lnTo>
                  <a:lnTo>
                    <a:pt x="23525" y="44782"/>
                  </a:lnTo>
                  <a:lnTo>
                    <a:pt x="24263" y="45418"/>
                  </a:lnTo>
                  <a:lnTo>
                    <a:pt x="25129" y="45851"/>
                  </a:lnTo>
                  <a:lnTo>
                    <a:pt x="26096" y="46055"/>
                  </a:lnTo>
                  <a:lnTo>
                    <a:pt x="26605" y="46055"/>
                  </a:lnTo>
                  <a:lnTo>
                    <a:pt x="26809" y="46029"/>
                  </a:lnTo>
                  <a:lnTo>
                    <a:pt x="27013" y="46004"/>
                  </a:lnTo>
                  <a:lnTo>
                    <a:pt x="27573" y="45877"/>
                  </a:lnTo>
                  <a:lnTo>
                    <a:pt x="28566" y="45393"/>
                  </a:lnTo>
                  <a:lnTo>
                    <a:pt x="29355" y="44655"/>
                  </a:lnTo>
                  <a:lnTo>
                    <a:pt x="29915" y="43738"/>
                  </a:lnTo>
                  <a:lnTo>
                    <a:pt x="30068" y="43229"/>
                  </a:lnTo>
                  <a:lnTo>
                    <a:pt x="30526" y="43535"/>
                  </a:lnTo>
                  <a:lnTo>
                    <a:pt x="31519" y="43916"/>
                  </a:lnTo>
                  <a:lnTo>
                    <a:pt x="32588" y="43993"/>
                  </a:lnTo>
                  <a:lnTo>
                    <a:pt x="33683" y="43789"/>
                  </a:lnTo>
                  <a:lnTo>
                    <a:pt x="34192" y="43535"/>
                  </a:lnTo>
                  <a:lnTo>
                    <a:pt x="34676" y="43229"/>
                  </a:lnTo>
                  <a:lnTo>
                    <a:pt x="35465" y="42440"/>
                  </a:lnTo>
                  <a:lnTo>
                    <a:pt x="35974" y="41498"/>
                  </a:lnTo>
                  <a:lnTo>
                    <a:pt x="36203" y="40454"/>
                  </a:lnTo>
                  <a:lnTo>
                    <a:pt x="36178" y="39919"/>
                  </a:lnTo>
                  <a:lnTo>
                    <a:pt x="36713" y="40047"/>
                  </a:lnTo>
                  <a:lnTo>
                    <a:pt x="37782" y="40098"/>
                  </a:lnTo>
                  <a:lnTo>
                    <a:pt x="38826" y="39818"/>
                  </a:lnTo>
                  <a:lnTo>
                    <a:pt x="39768" y="39257"/>
                  </a:lnTo>
                  <a:lnTo>
                    <a:pt x="40175" y="38876"/>
                  </a:lnTo>
                  <a:lnTo>
                    <a:pt x="40531" y="38417"/>
                  </a:lnTo>
                  <a:lnTo>
                    <a:pt x="41015" y="37450"/>
                  </a:lnTo>
                  <a:lnTo>
                    <a:pt x="41193" y="36381"/>
                  </a:lnTo>
                  <a:lnTo>
                    <a:pt x="41066" y="35311"/>
                  </a:lnTo>
                  <a:lnTo>
                    <a:pt x="40888" y="34802"/>
                  </a:lnTo>
                  <a:lnTo>
                    <a:pt x="41422" y="34777"/>
                  </a:lnTo>
                  <a:lnTo>
                    <a:pt x="42466" y="34471"/>
                  </a:lnTo>
                  <a:lnTo>
                    <a:pt x="43357" y="33886"/>
                  </a:lnTo>
                  <a:lnTo>
                    <a:pt x="44070" y="33046"/>
                  </a:lnTo>
                  <a:lnTo>
                    <a:pt x="44325" y="32536"/>
                  </a:lnTo>
                  <a:lnTo>
                    <a:pt x="44528" y="32002"/>
                  </a:lnTo>
                  <a:lnTo>
                    <a:pt x="44681" y="30907"/>
                  </a:lnTo>
                  <a:lnTo>
                    <a:pt x="44503" y="29838"/>
                  </a:lnTo>
                  <a:lnTo>
                    <a:pt x="44045" y="28870"/>
                  </a:lnTo>
                  <a:lnTo>
                    <a:pt x="43688" y="28437"/>
                  </a:lnTo>
                  <a:lnTo>
                    <a:pt x="44197" y="28234"/>
                  </a:lnTo>
                  <a:lnTo>
                    <a:pt x="45063" y="27623"/>
                  </a:lnTo>
                  <a:lnTo>
                    <a:pt x="45725" y="26757"/>
                  </a:lnTo>
                  <a:lnTo>
                    <a:pt x="46132" y="25739"/>
                  </a:lnTo>
                  <a:lnTo>
                    <a:pt x="46209" y="25179"/>
                  </a:lnTo>
                  <a:lnTo>
                    <a:pt x="46234" y="24593"/>
                  </a:lnTo>
                  <a:lnTo>
                    <a:pt x="46005" y="23524"/>
                  </a:lnTo>
                  <a:lnTo>
                    <a:pt x="45496" y="22582"/>
                  </a:lnTo>
                  <a:lnTo>
                    <a:pt x="44758" y="21818"/>
                  </a:lnTo>
                  <a:lnTo>
                    <a:pt x="44299" y="21538"/>
                  </a:lnTo>
                  <a:lnTo>
                    <a:pt x="44707" y="21182"/>
                  </a:lnTo>
                  <a:lnTo>
                    <a:pt x="45318" y="20291"/>
                  </a:lnTo>
                  <a:lnTo>
                    <a:pt x="45674" y="19272"/>
                  </a:lnTo>
                  <a:lnTo>
                    <a:pt x="45750" y="18178"/>
                  </a:lnTo>
                  <a:lnTo>
                    <a:pt x="45623" y="17617"/>
                  </a:lnTo>
                  <a:lnTo>
                    <a:pt x="45470" y="17083"/>
                  </a:lnTo>
                  <a:lnTo>
                    <a:pt x="44910" y="16115"/>
                  </a:lnTo>
                  <a:lnTo>
                    <a:pt x="44121" y="15403"/>
                  </a:lnTo>
                  <a:lnTo>
                    <a:pt x="43154" y="14919"/>
                  </a:lnTo>
                  <a:lnTo>
                    <a:pt x="42619" y="14792"/>
                  </a:lnTo>
                  <a:lnTo>
                    <a:pt x="42899" y="14308"/>
                  </a:lnTo>
                  <a:lnTo>
                    <a:pt x="43205" y="13289"/>
                  </a:lnTo>
                  <a:lnTo>
                    <a:pt x="43230" y="12195"/>
                  </a:lnTo>
                  <a:lnTo>
                    <a:pt x="42924" y="11151"/>
                  </a:lnTo>
                  <a:lnTo>
                    <a:pt x="42644" y="10642"/>
                  </a:lnTo>
                  <a:lnTo>
                    <a:pt x="42313" y="10184"/>
                  </a:lnTo>
                  <a:lnTo>
                    <a:pt x="41473" y="9471"/>
                  </a:lnTo>
                  <a:lnTo>
                    <a:pt x="40480" y="9038"/>
                  </a:lnTo>
                  <a:lnTo>
                    <a:pt x="39411" y="8885"/>
                  </a:lnTo>
                  <a:lnTo>
                    <a:pt x="38877" y="8936"/>
                  </a:lnTo>
                  <a:lnTo>
                    <a:pt x="38978" y="8401"/>
                  </a:lnTo>
                  <a:lnTo>
                    <a:pt x="38953" y="7332"/>
                  </a:lnTo>
                  <a:lnTo>
                    <a:pt x="38596" y="6314"/>
                  </a:lnTo>
                  <a:lnTo>
                    <a:pt x="37985" y="5397"/>
                  </a:lnTo>
                  <a:lnTo>
                    <a:pt x="37553" y="5041"/>
                  </a:lnTo>
                  <a:lnTo>
                    <a:pt x="37069" y="4710"/>
                  </a:lnTo>
                  <a:lnTo>
                    <a:pt x="36051" y="4303"/>
                  </a:lnTo>
                  <a:lnTo>
                    <a:pt x="34981" y="4201"/>
                  </a:lnTo>
                  <a:lnTo>
                    <a:pt x="33937" y="4404"/>
                  </a:lnTo>
                  <a:lnTo>
                    <a:pt x="33428" y="4608"/>
                  </a:lnTo>
                  <a:lnTo>
                    <a:pt x="33377" y="4073"/>
                  </a:lnTo>
                  <a:lnTo>
                    <a:pt x="32970" y="3081"/>
                  </a:lnTo>
                  <a:lnTo>
                    <a:pt x="32334" y="2215"/>
                  </a:lnTo>
                  <a:lnTo>
                    <a:pt x="31443" y="1553"/>
                  </a:lnTo>
                  <a:lnTo>
                    <a:pt x="30908" y="1349"/>
                  </a:lnTo>
                  <a:lnTo>
                    <a:pt x="30373" y="1171"/>
                  </a:lnTo>
                  <a:lnTo>
                    <a:pt x="29279" y="1120"/>
                  </a:lnTo>
                  <a:lnTo>
                    <a:pt x="28235" y="1375"/>
                  </a:lnTo>
                  <a:lnTo>
                    <a:pt x="27293" y="1909"/>
                  </a:lnTo>
                  <a:lnTo>
                    <a:pt x="26885" y="2266"/>
                  </a:lnTo>
                  <a:lnTo>
                    <a:pt x="26656" y="1782"/>
                  </a:lnTo>
                  <a:lnTo>
                    <a:pt x="25969" y="967"/>
                  </a:lnTo>
                  <a:lnTo>
                    <a:pt x="25078" y="382"/>
                  </a:lnTo>
                  <a:lnTo>
                    <a:pt x="24009" y="51"/>
                  </a:lnTo>
                  <a:lnTo>
                    <a:pt x="23448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10255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5" y="0"/>
                  </a:moveTo>
                  <a:lnTo>
                    <a:pt x="2165" y="51"/>
                  </a:lnTo>
                  <a:lnTo>
                    <a:pt x="1172" y="459"/>
                  </a:lnTo>
                  <a:lnTo>
                    <a:pt x="434" y="1197"/>
                  </a:lnTo>
                  <a:lnTo>
                    <a:pt x="26" y="2190"/>
                  </a:lnTo>
                  <a:lnTo>
                    <a:pt x="1" y="2750"/>
                  </a:lnTo>
                  <a:lnTo>
                    <a:pt x="1" y="4914"/>
                  </a:lnTo>
                  <a:lnTo>
                    <a:pt x="26" y="5474"/>
                  </a:lnTo>
                  <a:lnTo>
                    <a:pt x="434" y="6467"/>
                  </a:lnTo>
                  <a:lnTo>
                    <a:pt x="1172" y="7205"/>
                  </a:lnTo>
                  <a:lnTo>
                    <a:pt x="2165" y="7613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84722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1" y="0"/>
                  </a:moveTo>
                  <a:lnTo>
                    <a:pt x="1" y="7638"/>
                  </a:lnTo>
                  <a:lnTo>
                    <a:pt x="535" y="7613"/>
                  </a:lnTo>
                  <a:lnTo>
                    <a:pt x="1528" y="7205"/>
                  </a:lnTo>
                  <a:lnTo>
                    <a:pt x="2266" y="6467"/>
                  </a:lnTo>
                  <a:lnTo>
                    <a:pt x="2674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674" y="2190"/>
                  </a:lnTo>
                  <a:lnTo>
                    <a:pt x="2266" y="1197"/>
                  </a:lnTo>
                  <a:lnTo>
                    <a:pt x="1528" y="459"/>
                  </a:lnTo>
                  <a:lnTo>
                    <a:pt x="535" y="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403600" y="1254850"/>
              <a:ext cx="210700" cy="264150"/>
            </a:xfrm>
            <a:custGeom>
              <a:avLst/>
              <a:gdLst/>
              <a:ahLst/>
              <a:cxnLst/>
              <a:rect l="0" t="0" r="0" b="0"/>
              <a:pathLst>
                <a:path w="8428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28" y="10566"/>
                  </a:lnTo>
                  <a:lnTo>
                    <a:pt x="8428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157925" y="439525"/>
              <a:ext cx="701425" cy="875800"/>
            </a:xfrm>
            <a:custGeom>
              <a:avLst/>
              <a:gdLst/>
              <a:ahLst/>
              <a:cxnLst/>
              <a:rect l="0" t="0" r="0" b="0"/>
              <a:pathLst>
                <a:path w="28057" h="35032" extrusionOk="0">
                  <a:moveTo>
                    <a:pt x="14028" y="1"/>
                  </a:moveTo>
                  <a:lnTo>
                    <a:pt x="13316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217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609" y="3641"/>
                  </a:lnTo>
                  <a:lnTo>
                    <a:pt x="3641" y="4583"/>
                  </a:lnTo>
                  <a:lnTo>
                    <a:pt x="2801" y="5627"/>
                  </a:lnTo>
                  <a:lnTo>
                    <a:pt x="2037" y="6747"/>
                  </a:lnTo>
                  <a:lnTo>
                    <a:pt x="1375" y="7944"/>
                  </a:lnTo>
                  <a:lnTo>
                    <a:pt x="866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26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26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66" y="25841"/>
                  </a:lnTo>
                  <a:lnTo>
                    <a:pt x="1375" y="27089"/>
                  </a:lnTo>
                  <a:lnTo>
                    <a:pt x="2037" y="28285"/>
                  </a:lnTo>
                  <a:lnTo>
                    <a:pt x="2801" y="29405"/>
                  </a:lnTo>
                  <a:lnTo>
                    <a:pt x="3641" y="30449"/>
                  </a:lnTo>
                  <a:lnTo>
                    <a:pt x="4609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217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316" y="35006"/>
                  </a:lnTo>
                  <a:lnTo>
                    <a:pt x="14028" y="35032"/>
                  </a:lnTo>
                  <a:lnTo>
                    <a:pt x="14767" y="35006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66" y="34192"/>
                  </a:lnTo>
                  <a:lnTo>
                    <a:pt x="20113" y="33657"/>
                  </a:lnTo>
                  <a:lnTo>
                    <a:pt x="21310" y="32995"/>
                  </a:lnTo>
                  <a:lnTo>
                    <a:pt x="22430" y="32257"/>
                  </a:lnTo>
                  <a:lnTo>
                    <a:pt x="23474" y="31391"/>
                  </a:lnTo>
                  <a:lnTo>
                    <a:pt x="24416" y="30449"/>
                  </a:lnTo>
                  <a:lnTo>
                    <a:pt x="25281" y="29405"/>
                  </a:lnTo>
                  <a:lnTo>
                    <a:pt x="26045" y="28285"/>
                  </a:lnTo>
                  <a:lnTo>
                    <a:pt x="26682" y="27089"/>
                  </a:lnTo>
                  <a:lnTo>
                    <a:pt x="27216" y="25841"/>
                  </a:lnTo>
                  <a:lnTo>
                    <a:pt x="27624" y="24517"/>
                  </a:lnTo>
                  <a:lnTo>
                    <a:pt x="27904" y="23143"/>
                  </a:lnTo>
                  <a:lnTo>
                    <a:pt x="28056" y="21717"/>
                  </a:lnTo>
                  <a:lnTo>
                    <a:pt x="28056" y="21004"/>
                  </a:lnTo>
                  <a:lnTo>
                    <a:pt x="28056" y="14028"/>
                  </a:lnTo>
                  <a:lnTo>
                    <a:pt x="28056" y="13316"/>
                  </a:lnTo>
                  <a:lnTo>
                    <a:pt x="27904" y="11890"/>
                  </a:lnTo>
                  <a:lnTo>
                    <a:pt x="27624" y="10515"/>
                  </a:lnTo>
                  <a:lnTo>
                    <a:pt x="27216" y="9191"/>
                  </a:lnTo>
                  <a:lnTo>
                    <a:pt x="26682" y="7944"/>
                  </a:lnTo>
                  <a:lnTo>
                    <a:pt x="26045" y="6747"/>
                  </a:lnTo>
                  <a:lnTo>
                    <a:pt x="25281" y="5627"/>
                  </a:lnTo>
                  <a:lnTo>
                    <a:pt x="24416" y="4583"/>
                  </a:lnTo>
                  <a:lnTo>
                    <a:pt x="23474" y="3641"/>
                  </a:lnTo>
                  <a:lnTo>
                    <a:pt x="22430" y="2776"/>
                  </a:lnTo>
                  <a:lnTo>
                    <a:pt x="21310" y="2037"/>
                  </a:lnTo>
                  <a:lnTo>
                    <a:pt x="20113" y="1375"/>
                  </a:lnTo>
                  <a:lnTo>
                    <a:pt x="18866" y="841"/>
                  </a:lnTo>
                  <a:lnTo>
                    <a:pt x="17542" y="433"/>
                  </a:lnTo>
                  <a:lnTo>
                    <a:pt x="16167" y="153"/>
                  </a:lnTo>
                  <a:lnTo>
                    <a:pt x="14767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282675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643550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87350" y="1359225"/>
              <a:ext cx="1042575" cy="210050"/>
            </a:xfrm>
            <a:custGeom>
              <a:avLst/>
              <a:gdLst/>
              <a:ahLst/>
              <a:cxnLst/>
              <a:rect l="0" t="0" r="0" b="0"/>
              <a:pathLst>
                <a:path w="41703" h="8402" extrusionOk="0">
                  <a:moveTo>
                    <a:pt x="16651" y="1"/>
                  </a:moveTo>
                  <a:lnTo>
                    <a:pt x="12323" y="153"/>
                  </a:lnTo>
                  <a:lnTo>
                    <a:pt x="11177" y="179"/>
                  </a:lnTo>
                  <a:lnTo>
                    <a:pt x="9140" y="484"/>
                  </a:lnTo>
                  <a:lnTo>
                    <a:pt x="7307" y="1070"/>
                  </a:lnTo>
                  <a:lnTo>
                    <a:pt x="5703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706" y="5805"/>
                  </a:lnTo>
                  <a:lnTo>
                    <a:pt x="561" y="7485"/>
                  </a:lnTo>
                  <a:lnTo>
                    <a:pt x="1" y="8402"/>
                  </a:lnTo>
                  <a:lnTo>
                    <a:pt x="41702" y="8402"/>
                  </a:lnTo>
                  <a:lnTo>
                    <a:pt x="41168" y="7485"/>
                  </a:lnTo>
                  <a:lnTo>
                    <a:pt x="40022" y="5805"/>
                  </a:lnTo>
                  <a:lnTo>
                    <a:pt x="38800" y="4303"/>
                  </a:lnTo>
                  <a:lnTo>
                    <a:pt x="37476" y="2979"/>
                  </a:lnTo>
                  <a:lnTo>
                    <a:pt x="36025" y="1910"/>
                  </a:lnTo>
                  <a:lnTo>
                    <a:pt x="34396" y="1070"/>
                  </a:lnTo>
                  <a:lnTo>
                    <a:pt x="32588" y="484"/>
                  </a:lnTo>
                  <a:lnTo>
                    <a:pt x="30526" y="179"/>
                  </a:lnTo>
                  <a:lnTo>
                    <a:pt x="29406" y="153"/>
                  </a:lnTo>
                  <a:lnTo>
                    <a:pt x="25078" y="1"/>
                  </a:lnTo>
                  <a:lnTo>
                    <a:pt x="25052" y="433"/>
                  </a:lnTo>
                  <a:lnTo>
                    <a:pt x="24874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50" y="3259"/>
                  </a:lnTo>
                  <a:lnTo>
                    <a:pt x="22863" y="3692"/>
                  </a:lnTo>
                  <a:lnTo>
                    <a:pt x="22124" y="4023"/>
                  </a:lnTo>
                  <a:lnTo>
                    <a:pt x="21284" y="4201"/>
                  </a:lnTo>
                  <a:lnTo>
                    <a:pt x="20419" y="4201"/>
                  </a:lnTo>
                  <a:lnTo>
                    <a:pt x="19604" y="4023"/>
                  </a:lnTo>
                  <a:lnTo>
                    <a:pt x="18840" y="3692"/>
                  </a:lnTo>
                  <a:lnTo>
                    <a:pt x="18178" y="3259"/>
                  </a:lnTo>
                  <a:lnTo>
                    <a:pt x="17593" y="2674"/>
                  </a:lnTo>
                  <a:lnTo>
                    <a:pt x="17160" y="2012"/>
                  </a:lnTo>
                  <a:lnTo>
                    <a:pt x="16829" y="1248"/>
                  </a:lnTo>
                  <a:lnTo>
                    <a:pt x="16651" y="433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364150" y="1359225"/>
              <a:ext cx="288975" cy="148950"/>
            </a:xfrm>
            <a:custGeom>
              <a:avLst/>
              <a:gdLst/>
              <a:ahLst/>
              <a:cxnLst/>
              <a:rect l="0" t="0" r="0" b="0"/>
              <a:pathLst>
                <a:path w="11559" h="5958" extrusionOk="0">
                  <a:moveTo>
                    <a:pt x="1579" y="1"/>
                  </a:moveTo>
                  <a:lnTo>
                    <a:pt x="26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0"/>
                  </a:lnTo>
                  <a:lnTo>
                    <a:pt x="2113" y="4659"/>
                  </a:lnTo>
                  <a:lnTo>
                    <a:pt x="3030" y="5270"/>
                  </a:lnTo>
                  <a:lnTo>
                    <a:pt x="4074" y="5703"/>
                  </a:lnTo>
                  <a:lnTo>
                    <a:pt x="5194" y="5958"/>
                  </a:lnTo>
                  <a:lnTo>
                    <a:pt x="6390" y="5958"/>
                  </a:lnTo>
                  <a:lnTo>
                    <a:pt x="7511" y="5703"/>
                  </a:lnTo>
                  <a:lnTo>
                    <a:pt x="8555" y="5270"/>
                  </a:lnTo>
                  <a:lnTo>
                    <a:pt x="9471" y="4659"/>
                  </a:lnTo>
                  <a:lnTo>
                    <a:pt x="10260" y="3870"/>
                  </a:lnTo>
                  <a:lnTo>
                    <a:pt x="10871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179"/>
                  </a:lnTo>
                  <a:lnTo>
                    <a:pt x="11559" y="128"/>
                  </a:lnTo>
                  <a:lnTo>
                    <a:pt x="11559" y="51"/>
                  </a:lnTo>
                  <a:lnTo>
                    <a:pt x="10006" y="1"/>
                  </a:lnTo>
                  <a:lnTo>
                    <a:pt x="9980" y="433"/>
                  </a:lnTo>
                  <a:lnTo>
                    <a:pt x="9802" y="1248"/>
                  </a:lnTo>
                  <a:lnTo>
                    <a:pt x="9496" y="2012"/>
                  </a:lnTo>
                  <a:lnTo>
                    <a:pt x="9038" y="2674"/>
                  </a:lnTo>
                  <a:lnTo>
                    <a:pt x="8478" y="3259"/>
                  </a:lnTo>
                  <a:lnTo>
                    <a:pt x="7791" y="3692"/>
                  </a:lnTo>
                  <a:lnTo>
                    <a:pt x="7052" y="4023"/>
                  </a:lnTo>
                  <a:lnTo>
                    <a:pt x="6212" y="4201"/>
                  </a:lnTo>
                  <a:lnTo>
                    <a:pt x="5347" y="4201"/>
                  </a:lnTo>
                  <a:lnTo>
                    <a:pt x="4532" y="4023"/>
                  </a:lnTo>
                  <a:lnTo>
                    <a:pt x="3768" y="3692"/>
                  </a:lnTo>
                  <a:lnTo>
                    <a:pt x="3106" y="3259"/>
                  </a:lnTo>
                  <a:lnTo>
                    <a:pt x="2521" y="2674"/>
                  </a:lnTo>
                  <a:lnTo>
                    <a:pt x="2088" y="2012"/>
                  </a:lnTo>
                  <a:lnTo>
                    <a:pt x="1757" y="1248"/>
                  </a:lnTo>
                  <a:lnTo>
                    <a:pt x="1579" y="433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457075" y="974800"/>
              <a:ext cx="99950" cy="119675"/>
            </a:xfrm>
            <a:custGeom>
              <a:avLst/>
              <a:gdLst/>
              <a:ahLst/>
              <a:cxnLst/>
              <a:rect l="0" t="0" r="0" b="0"/>
              <a:pathLst>
                <a:path w="3998" h="4787" extrusionOk="0">
                  <a:moveTo>
                    <a:pt x="1884" y="0"/>
                  </a:moveTo>
                  <a:lnTo>
                    <a:pt x="1655" y="306"/>
                  </a:lnTo>
                  <a:lnTo>
                    <a:pt x="1553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84" y="4558"/>
                  </a:lnTo>
                  <a:lnTo>
                    <a:pt x="1477" y="4787"/>
                  </a:lnTo>
                  <a:lnTo>
                    <a:pt x="2495" y="4787"/>
                  </a:lnTo>
                  <a:lnTo>
                    <a:pt x="3514" y="4558"/>
                  </a:lnTo>
                  <a:lnTo>
                    <a:pt x="3997" y="4354"/>
                  </a:lnTo>
                  <a:lnTo>
                    <a:pt x="3997" y="4303"/>
                  </a:lnTo>
                  <a:lnTo>
                    <a:pt x="3972" y="4252"/>
                  </a:lnTo>
                  <a:lnTo>
                    <a:pt x="2419" y="586"/>
                  </a:lnTo>
                  <a:lnTo>
                    <a:pt x="2343" y="306"/>
                  </a:lnTo>
                  <a:lnTo>
                    <a:pt x="2113" y="0"/>
                  </a:lnTo>
                  <a:close/>
                </a:path>
              </a:pathLst>
            </a:custGeom>
            <a:solidFill>
              <a:srgbClr val="82554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457075" y="1083625"/>
              <a:ext cx="99950" cy="37575"/>
            </a:xfrm>
            <a:custGeom>
              <a:avLst/>
              <a:gdLst/>
              <a:ahLst/>
              <a:cxnLst/>
              <a:rect l="0" t="0" r="0" b="0"/>
              <a:pathLst>
                <a:path w="3998" h="1503" extrusionOk="0">
                  <a:moveTo>
                    <a:pt x="0" y="1"/>
                  </a:moveTo>
                  <a:lnTo>
                    <a:pt x="0" y="306"/>
                  </a:lnTo>
                  <a:lnTo>
                    <a:pt x="331" y="841"/>
                  </a:lnTo>
                  <a:lnTo>
                    <a:pt x="917" y="1248"/>
                  </a:lnTo>
                  <a:lnTo>
                    <a:pt x="1553" y="1477"/>
                  </a:lnTo>
                  <a:lnTo>
                    <a:pt x="1833" y="1503"/>
                  </a:lnTo>
                  <a:lnTo>
                    <a:pt x="2139" y="1503"/>
                  </a:lnTo>
                  <a:lnTo>
                    <a:pt x="2419" y="1477"/>
                  </a:lnTo>
                  <a:lnTo>
                    <a:pt x="3081" y="1248"/>
                  </a:lnTo>
                  <a:lnTo>
                    <a:pt x="3641" y="841"/>
                  </a:lnTo>
                  <a:lnTo>
                    <a:pt x="3997" y="306"/>
                  </a:lnTo>
                  <a:lnTo>
                    <a:pt x="3997" y="1"/>
                  </a:lnTo>
                  <a:lnTo>
                    <a:pt x="3514" y="205"/>
                  </a:lnTo>
                  <a:lnTo>
                    <a:pt x="2495" y="434"/>
                  </a:lnTo>
                  <a:lnTo>
                    <a:pt x="1477" y="434"/>
                  </a:lnTo>
                  <a:lnTo>
                    <a:pt x="484" y="2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301775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31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31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44" y="738"/>
                  </a:lnTo>
                  <a:lnTo>
                    <a:pt x="1070" y="509"/>
                  </a:lnTo>
                  <a:lnTo>
                    <a:pt x="1044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662650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70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255300" y="1037175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6" y="0"/>
                  </a:moveTo>
                  <a:lnTo>
                    <a:pt x="1096" y="26"/>
                  </a:lnTo>
                  <a:lnTo>
                    <a:pt x="612" y="229"/>
                  </a:lnTo>
                  <a:lnTo>
                    <a:pt x="230" y="611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64"/>
                  </a:lnTo>
                  <a:lnTo>
                    <a:pt x="612" y="2521"/>
                  </a:lnTo>
                  <a:lnTo>
                    <a:pt x="1096" y="2750"/>
                  </a:lnTo>
                  <a:lnTo>
                    <a:pt x="4762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2" y="26"/>
                  </a:lnTo>
                  <a:lnTo>
                    <a:pt x="4482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616200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25" y="1095"/>
                  </a:lnTo>
                  <a:lnTo>
                    <a:pt x="0" y="1375"/>
                  </a:lnTo>
                  <a:lnTo>
                    <a:pt x="25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5" y="2750"/>
                  </a:lnTo>
                  <a:lnTo>
                    <a:pt x="5245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45" y="229"/>
                  </a:lnTo>
                  <a:lnTo>
                    <a:pt x="4735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273125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1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64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6634000" y="857050"/>
              <a:ext cx="110150" cy="21675"/>
            </a:xfrm>
            <a:custGeom>
              <a:avLst/>
              <a:gdLst/>
              <a:ahLst/>
              <a:cxnLst/>
              <a:rect l="0" t="0" r="0" b="0"/>
              <a:pathLst>
                <a:path w="4406" h="867" fill="none" extrusionOk="0">
                  <a:moveTo>
                    <a:pt x="4405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39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446875" y="1172750"/>
              <a:ext cx="123500" cy="35650"/>
            </a:xfrm>
            <a:custGeom>
              <a:avLst/>
              <a:gdLst/>
              <a:ahLst/>
              <a:cxnLst/>
              <a:rect l="0" t="0" r="0" b="0"/>
              <a:pathLst>
                <a:path w="4940" h="1426" extrusionOk="0">
                  <a:moveTo>
                    <a:pt x="1" y="0"/>
                  </a:moveTo>
                  <a:lnTo>
                    <a:pt x="154" y="306"/>
                  </a:lnTo>
                  <a:lnTo>
                    <a:pt x="612" y="815"/>
                  </a:lnTo>
                  <a:lnTo>
                    <a:pt x="1274" y="1197"/>
                  </a:lnTo>
                  <a:lnTo>
                    <a:pt x="2038" y="1400"/>
                  </a:lnTo>
                  <a:lnTo>
                    <a:pt x="2470" y="1426"/>
                  </a:lnTo>
                  <a:lnTo>
                    <a:pt x="2903" y="1400"/>
                  </a:lnTo>
                  <a:lnTo>
                    <a:pt x="3667" y="1197"/>
                  </a:lnTo>
                  <a:lnTo>
                    <a:pt x="4329" y="815"/>
                  </a:lnTo>
                  <a:lnTo>
                    <a:pt x="4787" y="306"/>
                  </a:lnTo>
                  <a:lnTo>
                    <a:pt x="4940" y="0"/>
                  </a:lnTo>
                  <a:close/>
                </a:path>
              </a:pathLst>
            </a:custGeom>
            <a:solidFill>
              <a:srgbClr val="5A101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081550" y="405800"/>
              <a:ext cx="852250" cy="528300"/>
            </a:xfrm>
            <a:custGeom>
              <a:avLst/>
              <a:gdLst/>
              <a:ahLst/>
              <a:cxnLst/>
              <a:rect l="0" t="0" r="0" b="0"/>
              <a:pathLst>
                <a:path w="34090" h="21132" extrusionOk="0">
                  <a:moveTo>
                    <a:pt x="17185" y="0"/>
                  </a:moveTo>
                  <a:lnTo>
                    <a:pt x="16345" y="51"/>
                  </a:lnTo>
                  <a:lnTo>
                    <a:pt x="14741" y="153"/>
                  </a:lnTo>
                  <a:lnTo>
                    <a:pt x="11839" y="739"/>
                  </a:lnTo>
                  <a:lnTo>
                    <a:pt x="9344" y="1681"/>
                  </a:lnTo>
                  <a:lnTo>
                    <a:pt x="7231" y="2928"/>
                  </a:lnTo>
                  <a:lnTo>
                    <a:pt x="5474" y="4430"/>
                  </a:lnTo>
                  <a:lnTo>
                    <a:pt x="4023" y="6110"/>
                  </a:lnTo>
                  <a:lnTo>
                    <a:pt x="2852" y="7943"/>
                  </a:lnTo>
                  <a:lnTo>
                    <a:pt x="1910" y="9827"/>
                  </a:lnTo>
                  <a:lnTo>
                    <a:pt x="1223" y="11762"/>
                  </a:lnTo>
                  <a:lnTo>
                    <a:pt x="713" y="13621"/>
                  </a:lnTo>
                  <a:lnTo>
                    <a:pt x="230" y="16268"/>
                  </a:lnTo>
                  <a:lnTo>
                    <a:pt x="1" y="20291"/>
                  </a:lnTo>
                  <a:lnTo>
                    <a:pt x="26" y="20902"/>
                  </a:lnTo>
                  <a:lnTo>
                    <a:pt x="408" y="20978"/>
                  </a:lnTo>
                  <a:lnTo>
                    <a:pt x="1146" y="20978"/>
                  </a:lnTo>
                  <a:lnTo>
                    <a:pt x="1910" y="20826"/>
                  </a:lnTo>
                  <a:lnTo>
                    <a:pt x="2597" y="20520"/>
                  </a:lnTo>
                  <a:lnTo>
                    <a:pt x="3234" y="20087"/>
                  </a:lnTo>
                  <a:lnTo>
                    <a:pt x="3769" y="19502"/>
                  </a:lnTo>
                  <a:lnTo>
                    <a:pt x="4150" y="18814"/>
                  </a:lnTo>
                  <a:lnTo>
                    <a:pt x="4354" y="18000"/>
                  </a:lnTo>
                  <a:lnTo>
                    <a:pt x="4380" y="17541"/>
                  </a:lnTo>
                  <a:lnTo>
                    <a:pt x="4812" y="17363"/>
                  </a:lnTo>
                  <a:lnTo>
                    <a:pt x="5474" y="16727"/>
                  </a:lnTo>
                  <a:lnTo>
                    <a:pt x="5678" y="16294"/>
                  </a:lnTo>
                  <a:lnTo>
                    <a:pt x="5805" y="15810"/>
                  </a:lnTo>
                  <a:lnTo>
                    <a:pt x="5729" y="14868"/>
                  </a:lnTo>
                  <a:lnTo>
                    <a:pt x="5500" y="14461"/>
                  </a:lnTo>
                  <a:lnTo>
                    <a:pt x="5983" y="14435"/>
                  </a:lnTo>
                  <a:lnTo>
                    <a:pt x="6849" y="14028"/>
                  </a:lnTo>
                  <a:lnTo>
                    <a:pt x="7180" y="13672"/>
                  </a:lnTo>
                  <a:lnTo>
                    <a:pt x="7460" y="13264"/>
                  </a:lnTo>
                  <a:lnTo>
                    <a:pt x="7664" y="12297"/>
                  </a:lnTo>
                  <a:lnTo>
                    <a:pt x="7587" y="11839"/>
                  </a:lnTo>
                  <a:lnTo>
                    <a:pt x="7587" y="11839"/>
                  </a:lnTo>
                  <a:lnTo>
                    <a:pt x="8071" y="11940"/>
                  </a:lnTo>
                  <a:lnTo>
                    <a:pt x="9038" y="11813"/>
                  </a:lnTo>
                  <a:lnTo>
                    <a:pt x="9471" y="11559"/>
                  </a:lnTo>
                  <a:lnTo>
                    <a:pt x="9675" y="11406"/>
                  </a:lnTo>
                  <a:lnTo>
                    <a:pt x="10006" y="11024"/>
                  </a:lnTo>
                  <a:lnTo>
                    <a:pt x="10337" y="10362"/>
                  </a:lnTo>
                  <a:lnTo>
                    <a:pt x="10388" y="9878"/>
                  </a:lnTo>
                  <a:lnTo>
                    <a:pt x="10821" y="10133"/>
                  </a:lnTo>
                  <a:lnTo>
                    <a:pt x="11533" y="10235"/>
                  </a:lnTo>
                  <a:lnTo>
                    <a:pt x="12043" y="10184"/>
                  </a:lnTo>
                  <a:lnTo>
                    <a:pt x="12297" y="10107"/>
                  </a:lnTo>
                  <a:lnTo>
                    <a:pt x="12552" y="10006"/>
                  </a:lnTo>
                  <a:lnTo>
                    <a:pt x="12959" y="9725"/>
                  </a:lnTo>
                  <a:lnTo>
                    <a:pt x="13443" y="9165"/>
                  </a:lnTo>
                  <a:lnTo>
                    <a:pt x="13621" y="8707"/>
                  </a:lnTo>
                  <a:lnTo>
                    <a:pt x="13978" y="9038"/>
                  </a:lnTo>
                  <a:lnTo>
                    <a:pt x="14665" y="9318"/>
                  </a:lnTo>
                  <a:lnTo>
                    <a:pt x="15174" y="9395"/>
                  </a:lnTo>
                  <a:lnTo>
                    <a:pt x="15429" y="9369"/>
                  </a:lnTo>
                  <a:lnTo>
                    <a:pt x="15683" y="9344"/>
                  </a:lnTo>
                  <a:lnTo>
                    <a:pt x="16167" y="9165"/>
                  </a:lnTo>
                  <a:lnTo>
                    <a:pt x="16778" y="8707"/>
                  </a:lnTo>
                  <a:lnTo>
                    <a:pt x="17058" y="8300"/>
                  </a:lnTo>
                  <a:lnTo>
                    <a:pt x="17313" y="8707"/>
                  </a:lnTo>
                  <a:lnTo>
                    <a:pt x="17924" y="9165"/>
                  </a:lnTo>
                  <a:lnTo>
                    <a:pt x="18407" y="9344"/>
                  </a:lnTo>
                  <a:lnTo>
                    <a:pt x="18662" y="9369"/>
                  </a:lnTo>
                  <a:lnTo>
                    <a:pt x="18942" y="9395"/>
                  </a:lnTo>
                  <a:lnTo>
                    <a:pt x="19426" y="9318"/>
                  </a:lnTo>
                  <a:lnTo>
                    <a:pt x="20113" y="9038"/>
                  </a:lnTo>
                  <a:lnTo>
                    <a:pt x="20495" y="8682"/>
                  </a:lnTo>
                  <a:lnTo>
                    <a:pt x="20648" y="9165"/>
                  </a:lnTo>
                  <a:lnTo>
                    <a:pt x="21131" y="9725"/>
                  </a:lnTo>
                  <a:lnTo>
                    <a:pt x="21564" y="10006"/>
                  </a:lnTo>
                  <a:lnTo>
                    <a:pt x="21793" y="10107"/>
                  </a:lnTo>
                  <a:lnTo>
                    <a:pt x="22048" y="10184"/>
                  </a:lnTo>
                  <a:lnTo>
                    <a:pt x="22557" y="10235"/>
                  </a:lnTo>
                  <a:lnTo>
                    <a:pt x="23270" y="10107"/>
                  </a:lnTo>
                  <a:lnTo>
                    <a:pt x="23703" y="9878"/>
                  </a:lnTo>
                  <a:lnTo>
                    <a:pt x="23754" y="10362"/>
                  </a:lnTo>
                  <a:lnTo>
                    <a:pt x="24085" y="11024"/>
                  </a:lnTo>
                  <a:lnTo>
                    <a:pt x="24416" y="11406"/>
                  </a:lnTo>
                  <a:lnTo>
                    <a:pt x="24619" y="11559"/>
                  </a:lnTo>
                  <a:lnTo>
                    <a:pt x="25078" y="11813"/>
                  </a:lnTo>
                  <a:lnTo>
                    <a:pt x="26045" y="11940"/>
                  </a:lnTo>
                  <a:lnTo>
                    <a:pt x="26503" y="11813"/>
                  </a:lnTo>
                  <a:lnTo>
                    <a:pt x="26427" y="12297"/>
                  </a:lnTo>
                  <a:lnTo>
                    <a:pt x="26631" y="13239"/>
                  </a:lnTo>
                  <a:lnTo>
                    <a:pt x="26911" y="13672"/>
                  </a:lnTo>
                  <a:lnTo>
                    <a:pt x="27267" y="14028"/>
                  </a:lnTo>
                  <a:lnTo>
                    <a:pt x="28133" y="14410"/>
                  </a:lnTo>
                  <a:lnTo>
                    <a:pt x="28591" y="14435"/>
                  </a:lnTo>
                  <a:lnTo>
                    <a:pt x="28387" y="14868"/>
                  </a:lnTo>
                  <a:lnTo>
                    <a:pt x="28285" y="15785"/>
                  </a:lnTo>
                  <a:lnTo>
                    <a:pt x="28438" y="16268"/>
                  </a:lnTo>
                  <a:lnTo>
                    <a:pt x="28642" y="16727"/>
                  </a:lnTo>
                  <a:lnTo>
                    <a:pt x="29329" y="17363"/>
                  </a:lnTo>
                  <a:lnTo>
                    <a:pt x="29762" y="17541"/>
                  </a:lnTo>
                  <a:lnTo>
                    <a:pt x="29787" y="18000"/>
                  </a:lnTo>
                  <a:lnTo>
                    <a:pt x="29991" y="18840"/>
                  </a:lnTo>
                  <a:lnTo>
                    <a:pt x="30373" y="19578"/>
                  </a:lnTo>
                  <a:lnTo>
                    <a:pt x="30908" y="20189"/>
                  </a:lnTo>
                  <a:lnTo>
                    <a:pt x="31544" y="20673"/>
                  </a:lnTo>
                  <a:lnTo>
                    <a:pt x="32257" y="20978"/>
                  </a:lnTo>
                  <a:lnTo>
                    <a:pt x="32995" y="21131"/>
                  </a:lnTo>
                  <a:lnTo>
                    <a:pt x="33734" y="21055"/>
                  </a:lnTo>
                  <a:lnTo>
                    <a:pt x="34090" y="20902"/>
                  </a:lnTo>
                  <a:lnTo>
                    <a:pt x="34090" y="20240"/>
                  </a:lnTo>
                  <a:lnTo>
                    <a:pt x="33555" y="15937"/>
                  </a:lnTo>
                  <a:lnTo>
                    <a:pt x="32893" y="13137"/>
                  </a:lnTo>
                  <a:lnTo>
                    <a:pt x="32257" y="11151"/>
                  </a:lnTo>
                  <a:lnTo>
                    <a:pt x="31417" y="9165"/>
                  </a:lnTo>
                  <a:lnTo>
                    <a:pt x="30373" y="7205"/>
                  </a:lnTo>
                  <a:lnTo>
                    <a:pt x="29075" y="5372"/>
                  </a:lnTo>
                  <a:lnTo>
                    <a:pt x="27496" y="3692"/>
                  </a:lnTo>
                  <a:lnTo>
                    <a:pt x="25638" y="2241"/>
                  </a:lnTo>
                  <a:lnTo>
                    <a:pt x="23448" y="1120"/>
                  </a:lnTo>
                  <a:lnTo>
                    <a:pt x="21564" y="509"/>
                  </a:lnTo>
                  <a:lnTo>
                    <a:pt x="20189" y="229"/>
                  </a:lnTo>
                  <a:lnTo>
                    <a:pt x="18738" y="51"/>
                  </a:lnTo>
                  <a:lnTo>
                    <a:pt x="17185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7025450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6" y="0"/>
                  </a:moveTo>
                  <a:lnTo>
                    <a:pt x="8783" y="77"/>
                  </a:lnTo>
                  <a:lnTo>
                    <a:pt x="8427" y="357"/>
                  </a:lnTo>
                  <a:lnTo>
                    <a:pt x="8172" y="738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59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83" y="637"/>
                  </a:lnTo>
                  <a:lnTo>
                    <a:pt x="7027" y="357"/>
                  </a:lnTo>
                  <a:lnTo>
                    <a:pt x="6823" y="280"/>
                  </a:lnTo>
                  <a:lnTo>
                    <a:pt x="6619" y="255"/>
                  </a:lnTo>
                  <a:lnTo>
                    <a:pt x="6187" y="357"/>
                  </a:lnTo>
                  <a:lnTo>
                    <a:pt x="5830" y="611"/>
                  </a:lnTo>
                  <a:lnTo>
                    <a:pt x="5576" y="1019"/>
                  </a:lnTo>
                  <a:lnTo>
                    <a:pt x="5499" y="1273"/>
                  </a:lnTo>
                  <a:lnTo>
                    <a:pt x="3386" y="10413"/>
                  </a:lnTo>
                  <a:lnTo>
                    <a:pt x="3157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29" y="6594"/>
                  </a:lnTo>
                  <a:lnTo>
                    <a:pt x="968" y="6110"/>
                  </a:lnTo>
                  <a:lnTo>
                    <a:pt x="382" y="6034"/>
                  </a:lnTo>
                  <a:lnTo>
                    <a:pt x="331" y="6059"/>
                  </a:lnTo>
                  <a:lnTo>
                    <a:pt x="178" y="6136"/>
                  </a:lnTo>
                  <a:lnTo>
                    <a:pt x="0" y="6441"/>
                  </a:lnTo>
                  <a:lnTo>
                    <a:pt x="0" y="6950"/>
                  </a:lnTo>
                  <a:lnTo>
                    <a:pt x="26" y="7052"/>
                  </a:lnTo>
                  <a:lnTo>
                    <a:pt x="560" y="9980"/>
                  </a:lnTo>
                  <a:lnTo>
                    <a:pt x="1171" y="13493"/>
                  </a:lnTo>
                  <a:lnTo>
                    <a:pt x="1222" y="13875"/>
                  </a:lnTo>
                  <a:lnTo>
                    <a:pt x="1426" y="14537"/>
                  </a:lnTo>
                  <a:lnTo>
                    <a:pt x="1909" y="15301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809" y="23422"/>
                  </a:lnTo>
                  <a:lnTo>
                    <a:pt x="10158" y="17669"/>
                  </a:lnTo>
                  <a:lnTo>
                    <a:pt x="10285" y="17694"/>
                  </a:lnTo>
                  <a:lnTo>
                    <a:pt x="10718" y="17592"/>
                  </a:lnTo>
                  <a:lnTo>
                    <a:pt x="11202" y="17312"/>
                  </a:lnTo>
                  <a:lnTo>
                    <a:pt x="11635" y="16778"/>
                  </a:lnTo>
                  <a:lnTo>
                    <a:pt x="11762" y="16396"/>
                  </a:lnTo>
                  <a:lnTo>
                    <a:pt x="12093" y="14944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7"/>
                  </a:lnTo>
                  <a:lnTo>
                    <a:pt x="14232" y="5627"/>
                  </a:lnTo>
                  <a:lnTo>
                    <a:pt x="14282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2" y="4354"/>
                  </a:lnTo>
                  <a:lnTo>
                    <a:pt x="13519" y="4277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583"/>
                  </a:lnTo>
                  <a:lnTo>
                    <a:pt x="12373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1" y="9573"/>
                  </a:lnTo>
                  <a:lnTo>
                    <a:pt x="12322" y="3284"/>
                  </a:lnTo>
                  <a:lnTo>
                    <a:pt x="12373" y="3030"/>
                  </a:lnTo>
                  <a:lnTo>
                    <a:pt x="12322" y="2546"/>
                  </a:lnTo>
                  <a:lnTo>
                    <a:pt x="12093" y="2164"/>
                  </a:lnTo>
                  <a:lnTo>
                    <a:pt x="11762" y="1884"/>
                  </a:lnTo>
                  <a:lnTo>
                    <a:pt x="11558" y="1808"/>
                  </a:lnTo>
                  <a:lnTo>
                    <a:pt x="11329" y="1782"/>
                  </a:lnTo>
                  <a:lnTo>
                    <a:pt x="10922" y="1884"/>
                  </a:lnTo>
                  <a:lnTo>
                    <a:pt x="10565" y="2139"/>
                  </a:lnTo>
                  <a:lnTo>
                    <a:pt x="10285" y="2546"/>
                  </a:lnTo>
                  <a:lnTo>
                    <a:pt x="10235" y="2801"/>
                  </a:lnTo>
                  <a:lnTo>
                    <a:pt x="8783" y="9089"/>
                  </a:lnTo>
                  <a:lnTo>
                    <a:pt x="8452" y="9013"/>
                  </a:lnTo>
                  <a:lnTo>
                    <a:pt x="10209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77"/>
                  </a:lnTo>
                  <a:lnTo>
                    <a:pt x="9420" y="26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7109450" y="1230025"/>
              <a:ext cx="675" cy="25"/>
            </a:xfrm>
            <a:custGeom>
              <a:avLst/>
              <a:gdLst/>
              <a:ahLst/>
              <a:cxnLst/>
              <a:rect l="0" t="0" r="0" b="0"/>
              <a:pathLst>
                <a:path w="27" h="1" extrusionOk="0">
                  <a:moveTo>
                    <a:pt x="1" y="0"/>
                  </a:moveTo>
                  <a:lnTo>
                    <a:pt x="1" y="0"/>
                  </a:lnTo>
                  <a:lnTo>
                    <a:pt x="26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7143175" y="1174650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3" y="0"/>
                  </a:moveTo>
                  <a:lnTo>
                    <a:pt x="1" y="484"/>
                  </a:lnTo>
                  <a:lnTo>
                    <a:pt x="7537" y="2215"/>
                  </a:lnTo>
                  <a:lnTo>
                    <a:pt x="7639" y="1732"/>
                  </a:lnTo>
                  <a:lnTo>
                    <a:pt x="6544" y="1477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43" y="841"/>
                  </a:lnTo>
                  <a:lnTo>
                    <a:pt x="3769" y="841"/>
                  </a:lnTo>
                  <a:lnTo>
                    <a:pt x="1656" y="357"/>
                  </a:lnTo>
                  <a:lnTo>
                    <a:pt x="1350" y="28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7110100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51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29" y="306"/>
                  </a:lnTo>
                  <a:lnTo>
                    <a:pt x="1120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7" y="3794"/>
                  </a:lnTo>
                  <a:lnTo>
                    <a:pt x="3895" y="5347"/>
                  </a:lnTo>
                  <a:lnTo>
                    <a:pt x="3819" y="6315"/>
                  </a:lnTo>
                  <a:lnTo>
                    <a:pt x="4099" y="6365"/>
                  </a:lnTo>
                  <a:lnTo>
                    <a:pt x="4150" y="6213"/>
                  </a:lnTo>
                  <a:lnTo>
                    <a:pt x="4226" y="5118"/>
                  </a:lnTo>
                  <a:lnTo>
                    <a:pt x="4175" y="4125"/>
                  </a:lnTo>
                  <a:lnTo>
                    <a:pt x="3895" y="3005"/>
                  </a:lnTo>
                  <a:lnTo>
                    <a:pt x="3335" y="1936"/>
                  </a:lnTo>
                  <a:lnTo>
                    <a:pt x="2393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7087825" y="1403775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7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7048350" y="1425425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1" y="1935"/>
                  </a:lnTo>
                  <a:lnTo>
                    <a:pt x="9064" y="4023"/>
                  </a:lnTo>
                  <a:lnTo>
                    <a:pt x="9497" y="2113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7026075" y="14636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8" y="1"/>
                  </a:moveTo>
                  <a:lnTo>
                    <a:pt x="1" y="4227"/>
                  </a:lnTo>
                  <a:lnTo>
                    <a:pt x="9548" y="4227"/>
                  </a:lnTo>
                  <a:lnTo>
                    <a:pt x="10057" y="208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07" y="1645029"/>
            <a:ext cx="7582284" cy="13463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352" y="3099994"/>
            <a:ext cx="3400425" cy="143827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214" y="498295"/>
            <a:ext cx="3400425" cy="1438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012" y="1470118"/>
            <a:ext cx="33528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3354299" y="234167"/>
            <a:ext cx="4124564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Our model features</a:t>
            </a:r>
          </a:p>
        </p:txBody>
      </p:sp>
      <p:grpSp>
        <p:nvGrpSpPr>
          <p:cNvPr id="368" name="Shape 368"/>
          <p:cNvGrpSpPr/>
          <p:nvPr/>
        </p:nvGrpSpPr>
        <p:grpSpPr>
          <a:xfrm flipH="1">
            <a:off x="7488546" y="3753778"/>
            <a:ext cx="1655446" cy="1389730"/>
            <a:chOff x="238125" y="394325"/>
            <a:chExt cx="1399600" cy="1174950"/>
          </a:xfrm>
        </p:grpSpPr>
        <p:sp>
          <p:nvSpPr>
            <p:cNvPr id="369" name="Shape 369"/>
            <p:cNvSpPr/>
            <p:nvPr/>
          </p:nvSpPr>
          <p:spPr>
            <a:xfrm>
              <a:off x="35267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5" y="0"/>
                  </a:moveTo>
                  <a:lnTo>
                    <a:pt x="2190" y="51"/>
                  </a:lnTo>
                  <a:lnTo>
                    <a:pt x="1197" y="459"/>
                  </a:lnTo>
                  <a:lnTo>
                    <a:pt x="459" y="1197"/>
                  </a:lnTo>
                  <a:lnTo>
                    <a:pt x="52" y="2190"/>
                  </a:lnTo>
                  <a:lnTo>
                    <a:pt x="1" y="2750"/>
                  </a:lnTo>
                  <a:lnTo>
                    <a:pt x="1" y="4914"/>
                  </a:lnTo>
                  <a:lnTo>
                    <a:pt x="52" y="5474"/>
                  </a:lnTo>
                  <a:lnTo>
                    <a:pt x="459" y="6467"/>
                  </a:lnTo>
                  <a:lnTo>
                    <a:pt x="1197" y="7205"/>
                  </a:lnTo>
                  <a:lnTo>
                    <a:pt x="2190" y="7613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109735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0" y="0"/>
                  </a:moveTo>
                  <a:lnTo>
                    <a:pt x="0" y="7638"/>
                  </a:lnTo>
                  <a:lnTo>
                    <a:pt x="561" y="7613"/>
                  </a:lnTo>
                  <a:lnTo>
                    <a:pt x="1553" y="7205"/>
                  </a:lnTo>
                  <a:lnTo>
                    <a:pt x="2292" y="6467"/>
                  </a:lnTo>
                  <a:lnTo>
                    <a:pt x="2699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699" y="2190"/>
                  </a:lnTo>
                  <a:lnTo>
                    <a:pt x="2292" y="1197"/>
                  </a:lnTo>
                  <a:lnTo>
                    <a:pt x="1553" y="459"/>
                  </a:lnTo>
                  <a:lnTo>
                    <a:pt x="561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654375" y="1254850"/>
              <a:ext cx="210675" cy="264150"/>
            </a:xfrm>
            <a:custGeom>
              <a:avLst/>
              <a:gdLst/>
              <a:ahLst/>
              <a:cxnLst/>
              <a:rect l="0" t="0" r="0" b="0"/>
              <a:pathLst>
                <a:path w="8427" h="10566" extrusionOk="0">
                  <a:moveTo>
                    <a:pt x="0" y="0"/>
                  </a:moveTo>
                  <a:lnTo>
                    <a:pt x="0" y="10566"/>
                  </a:lnTo>
                  <a:lnTo>
                    <a:pt x="8427" y="10566"/>
                  </a:lnTo>
                  <a:lnTo>
                    <a:pt x="8427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408675" y="439525"/>
              <a:ext cx="701425" cy="875800"/>
            </a:xfrm>
            <a:custGeom>
              <a:avLst/>
              <a:gdLst/>
              <a:ahLst/>
              <a:cxnLst/>
              <a:rect l="0" t="0" r="0" b="0"/>
              <a:pathLst>
                <a:path w="28057" h="35032" extrusionOk="0">
                  <a:moveTo>
                    <a:pt x="14029" y="1"/>
                  </a:moveTo>
                  <a:lnTo>
                    <a:pt x="13290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192" y="841"/>
                  </a:lnTo>
                  <a:lnTo>
                    <a:pt x="7944" y="1375"/>
                  </a:lnTo>
                  <a:lnTo>
                    <a:pt x="6748" y="2037"/>
                  </a:lnTo>
                  <a:lnTo>
                    <a:pt x="5627" y="2776"/>
                  </a:lnTo>
                  <a:lnTo>
                    <a:pt x="4584" y="3641"/>
                  </a:lnTo>
                  <a:lnTo>
                    <a:pt x="3642" y="4583"/>
                  </a:lnTo>
                  <a:lnTo>
                    <a:pt x="2776" y="5627"/>
                  </a:lnTo>
                  <a:lnTo>
                    <a:pt x="2038" y="6747"/>
                  </a:lnTo>
                  <a:lnTo>
                    <a:pt x="1376" y="7944"/>
                  </a:lnTo>
                  <a:lnTo>
                    <a:pt x="841" y="9191"/>
                  </a:lnTo>
                  <a:lnTo>
                    <a:pt x="434" y="10515"/>
                  </a:lnTo>
                  <a:lnTo>
                    <a:pt x="154" y="11890"/>
                  </a:lnTo>
                  <a:lnTo>
                    <a:pt x="1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1" y="21717"/>
                  </a:lnTo>
                  <a:lnTo>
                    <a:pt x="154" y="23143"/>
                  </a:lnTo>
                  <a:lnTo>
                    <a:pt x="434" y="24517"/>
                  </a:lnTo>
                  <a:lnTo>
                    <a:pt x="841" y="25841"/>
                  </a:lnTo>
                  <a:lnTo>
                    <a:pt x="1376" y="27089"/>
                  </a:lnTo>
                  <a:lnTo>
                    <a:pt x="2038" y="28285"/>
                  </a:lnTo>
                  <a:lnTo>
                    <a:pt x="2776" y="29405"/>
                  </a:lnTo>
                  <a:lnTo>
                    <a:pt x="3642" y="30449"/>
                  </a:lnTo>
                  <a:lnTo>
                    <a:pt x="4584" y="31391"/>
                  </a:lnTo>
                  <a:lnTo>
                    <a:pt x="5627" y="32257"/>
                  </a:lnTo>
                  <a:lnTo>
                    <a:pt x="6748" y="32995"/>
                  </a:lnTo>
                  <a:lnTo>
                    <a:pt x="7944" y="33657"/>
                  </a:lnTo>
                  <a:lnTo>
                    <a:pt x="9192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06"/>
                  </a:lnTo>
                  <a:lnTo>
                    <a:pt x="14029" y="35032"/>
                  </a:lnTo>
                  <a:lnTo>
                    <a:pt x="14742" y="35006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41" y="34192"/>
                  </a:lnTo>
                  <a:lnTo>
                    <a:pt x="20113" y="33657"/>
                  </a:lnTo>
                  <a:lnTo>
                    <a:pt x="21310" y="32995"/>
                  </a:lnTo>
                  <a:lnTo>
                    <a:pt x="22430" y="32257"/>
                  </a:lnTo>
                  <a:lnTo>
                    <a:pt x="23449" y="31391"/>
                  </a:lnTo>
                  <a:lnTo>
                    <a:pt x="24416" y="30449"/>
                  </a:lnTo>
                  <a:lnTo>
                    <a:pt x="25282" y="29405"/>
                  </a:lnTo>
                  <a:lnTo>
                    <a:pt x="26020" y="28285"/>
                  </a:lnTo>
                  <a:lnTo>
                    <a:pt x="26682" y="27089"/>
                  </a:lnTo>
                  <a:lnTo>
                    <a:pt x="27216" y="25841"/>
                  </a:lnTo>
                  <a:lnTo>
                    <a:pt x="27624" y="24517"/>
                  </a:lnTo>
                  <a:lnTo>
                    <a:pt x="27904" y="23143"/>
                  </a:lnTo>
                  <a:lnTo>
                    <a:pt x="28031" y="21717"/>
                  </a:lnTo>
                  <a:lnTo>
                    <a:pt x="28057" y="21004"/>
                  </a:lnTo>
                  <a:lnTo>
                    <a:pt x="28057" y="14028"/>
                  </a:lnTo>
                  <a:lnTo>
                    <a:pt x="28031" y="13316"/>
                  </a:lnTo>
                  <a:lnTo>
                    <a:pt x="27904" y="11890"/>
                  </a:lnTo>
                  <a:lnTo>
                    <a:pt x="27624" y="10515"/>
                  </a:lnTo>
                  <a:lnTo>
                    <a:pt x="27216" y="9191"/>
                  </a:lnTo>
                  <a:lnTo>
                    <a:pt x="26682" y="7944"/>
                  </a:lnTo>
                  <a:lnTo>
                    <a:pt x="26020" y="6747"/>
                  </a:lnTo>
                  <a:lnTo>
                    <a:pt x="25282" y="5627"/>
                  </a:lnTo>
                  <a:lnTo>
                    <a:pt x="24416" y="4583"/>
                  </a:lnTo>
                  <a:lnTo>
                    <a:pt x="23449" y="3641"/>
                  </a:lnTo>
                  <a:lnTo>
                    <a:pt x="22430" y="2776"/>
                  </a:lnTo>
                  <a:lnTo>
                    <a:pt x="21310" y="2037"/>
                  </a:lnTo>
                  <a:lnTo>
                    <a:pt x="20113" y="1375"/>
                  </a:lnTo>
                  <a:lnTo>
                    <a:pt x="18841" y="841"/>
                  </a:lnTo>
                  <a:lnTo>
                    <a:pt x="17542" y="433"/>
                  </a:lnTo>
                  <a:lnTo>
                    <a:pt x="16167" y="153"/>
                  </a:lnTo>
                  <a:lnTo>
                    <a:pt x="14742" y="26"/>
                  </a:lnTo>
                  <a:lnTo>
                    <a:pt x="14029" y="1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533425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2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894325" y="933425"/>
              <a:ext cx="91025" cy="90400"/>
            </a:xfrm>
            <a:custGeom>
              <a:avLst/>
              <a:gdLst/>
              <a:ahLst/>
              <a:cxnLst/>
              <a:rect l="0" t="0" r="0" b="0"/>
              <a:pathLst>
                <a:path w="3641" h="3616" extrusionOk="0">
                  <a:moveTo>
                    <a:pt x="1808" y="1"/>
                  </a:moveTo>
                  <a:lnTo>
                    <a:pt x="1451" y="26"/>
                  </a:lnTo>
                  <a:lnTo>
                    <a:pt x="789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89" y="3310"/>
                  </a:lnTo>
                  <a:lnTo>
                    <a:pt x="1451" y="3590"/>
                  </a:lnTo>
                  <a:lnTo>
                    <a:pt x="1808" y="3616"/>
                  </a:lnTo>
                  <a:lnTo>
                    <a:pt x="2190" y="3590"/>
                  </a:lnTo>
                  <a:lnTo>
                    <a:pt x="2826" y="3310"/>
                  </a:lnTo>
                  <a:lnTo>
                    <a:pt x="3335" y="2827"/>
                  </a:lnTo>
                  <a:lnTo>
                    <a:pt x="3615" y="2165"/>
                  </a:lnTo>
                  <a:lnTo>
                    <a:pt x="3641" y="1808"/>
                  </a:lnTo>
                  <a:lnTo>
                    <a:pt x="3615" y="1426"/>
                  </a:lnTo>
                  <a:lnTo>
                    <a:pt x="3335" y="790"/>
                  </a:lnTo>
                  <a:lnTo>
                    <a:pt x="2826" y="281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38125" y="1359225"/>
              <a:ext cx="1042550" cy="210050"/>
            </a:xfrm>
            <a:custGeom>
              <a:avLst/>
              <a:gdLst/>
              <a:ahLst/>
              <a:cxnLst/>
              <a:rect l="0" t="0" r="0" b="0"/>
              <a:pathLst>
                <a:path w="41702" h="8402" extrusionOk="0">
                  <a:moveTo>
                    <a:pt x="16625" y="1"/>
                  </a:moveTo>
                  <a:lnTo>
                    <a:pt x="12297" y="153"/>
                  </a:lnTo>
                  <a:lnTo>
                    <a:pt x="11176" y="179"/>
                  </a:lnTo>
                  <a:lnTo>
                    <a:pt x="9140" y="484"/>
                  </a:lnTo>
                  <a:lnTo>
                    <a:pt x="7307" y="1070"/>
                  </a:lnTo>
                  <a:lnTo>
                    <a:pt x="5677" y="1910"/>
                  </a:lnTo>
                  <a:lnTo>
                    <a:pt x="4226" y="2979"/>
                  </a:lnTo>
                  <a:lnTo>
                    <a:pt x="2902" y="4303"/>
                  </a:lnTo>
                  <a:lnTo>
                    <a:pt x="1680" y="5805"/>
                  </a:lnTo>
                  <a:lnTo>
                    <a:pt x="560" y="7485"/>
                  </a:lnTo>
                  <a:lnTo>
                    <a:pt x="0" y="8402"/>
                  </a:lnTo>
                  <a:lnTo>
                    <a:pt x="41702" y="8402"/>
                  </a:lnTo>
                  <a:lnTo>
                    <a:pt x="41141" y="7485"/>
                  </a:lnTo>
                  <a:lnTo>
                    <a:pt x="39996" y="5805"/>
                  </a:lnTo>
                  <a:lnTo>
                    <a:pt x="38799" y="4303"/>
                  </a:lnTo>
                  <a:lnTo>
                    <a:pt x="37475" y="2979"/>
                  </a:lnTo>
                  <a:lnTo>
                    <a:pt x="36024" y="1910"/>
                  </a:lnTo>
                  <a:lnTo>
                    <a:pt x="34395" y="1070"/>
                  </a:lnTo>
                  <a:lnTo>
                    <a:pt x="32562" y="484"/>
                  </a:lnTo>
                  <a:lnTo>
                    <a:pt x="30525" y="179"/>
                  </a:lnTo>
                  <a:lnTo>
                    <a:pt x="29380" y="153"/>
                  </a:lnTo>
                  <a:lnTo>
                    <a:pt x="25051" y="1"/>
                  </a:lnTo>
                  <a:lnTo>
                    <a:pt x="25051" y="433"/>
                  </a:lnTo>
                  <a:lnTo>
                    <a:pt x="24873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24" y="3259"/>
                  </a:lnTo>
                  <a:lnTo>
                    <a:pt x="22862" y="3692"/>
                  </a:lnTo>
                  <a:lnTo>
                    <a:pt x="22098" y="4023"/>
                  </a:lnTo>
                  <a:lnTo>
                    <a:pt x="21284" y="4201"/>
                  </a:lnTo>
                  <a:lnTo>
                    <a:pt x="20418" y="4201"/>
                  </a:lnTo>
                  <a:lnTo>
                    <a:pt x="19603" y="4023"/>
                  </a:lnTo>
                  <a:lnTo>
                    <a:pt x="18840" y="3692"/>
                  </a:lnTo>
                  <a:lnTo>
                    <a:pt x="18178" y="3259"/>
                  </a:lnTo>
                  <a:lnTo>
                    <a:pt x="17592" y="2674"/>
                  </a:lnTo>
                  <a:lnTo>
                    <a:pt x="17134" y="2012"/>
                  </a:lnTo>
                  <a:lnTo>
                    <a:pt x="16828" y="1248"/>
                  </a:lnTo>
                  <a:lnTo>
                    <a:pt x="16650" y="433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14900" y="1359225"/>
              <a:ext cx="288975" cy="148950"/>
            </a:xfrm>
            <a:custGeom>
              <a:avLst/>
              <a:gdLst/>
              <a:ahLst/>
              <a:cxnLst/>
              <a:rect l="0" t="0" r="0" b="0"/>
              <a:pathLst>
                <a:path w="11559" h="5958" extrusionOk="0">
                  <a:moveTo>
                    <a:pt x="1554" y="1"/>
                  </a:moveTo>
                  <a:lnTo>
                    <a:pt x="1" y="51"/>
                  </a:lnTo>
                  <a:lnTo>
                    <a:pt x="1" y="128"/>
                  </a:lnTo>
                  <a:lnTo>
                    <a:pt x="1" y="179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0"/>
                  </a:lnTo>
                  <a:lnTo>
                    <a:pt x="2088" y="4659"/>
                  </a:lnTo>
                  <a:lnTo>
                    <a:pt x="3030" y="5270"/>
                  </a:lnTo>
                  <a:lnTo>
                    <a:pt x="4049" y="5703"/>
                  </a:lnTo>
                  <a:lnTo>
                    <a:pt x="5194" y="5958"/>
                  </a:lnTo>
                  <a:lnTo>
                    <a:pt x="6365" y="5958"/>
                  </a:lnTo>
                  <a:lnTo>
                    <a:pt x="7486" y="5703"/>
                  </a:lnTo>
                  <a:lnTo>
                    <a:pt x="8529" y="5270"/>
                  </a:lnTo>
                  <a:lnTo>
                    <a:pt x="9446" y="4659"/>
                  </a:lnTo>
                  <a:lnTo>
                    <a:pt x="10235" y="3870"/>
                  </a:lnTo>
                  <a:lnTo>
                    <a:pt x="10872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179"/>
                  </a:lnTo>
                  <a:lnTo>
                    <a:pt x="11559" y="128"/>
                  </a:lnTo>
                  <a:lnTo>
                    <a:pt x="11533" y="51"/>
                  </a:lnTo>
                  <a:lnTo>
                    <a:pt x="9980" y="1"/>
                  </a:lnTo>
                  <a:lnTo>
                    <a:pt x="9980" y="433"/>
                  </a:lnTo>
                  <a:lnTo>
                    <a:pt x="9802" y="1248"/>
                  </a:lnTo>
                  <a:lnTo>
                    <a:pt x="9497" y="2012"/>
                  </a:lnTo>
                  <a:lnTo>
                    <a:pt x="9039" y="2674"/>
                  </a:lnTo>
                  <a:lnTo>
                    <a:pt x="8453" y="3259"/>
                  </a:lnTo>
                  <a:lnTo>
                    <a:pt x="7791" y="3692"/>
                  </a:lnTo>
                  <a:lnTo>
                    <a:pt x="7027" y="4023"/>
                  </a:lnTo>
                  <a:lnTo>
                    <a:pt x="6213" y="4201"/>
                  </a:lnTo>
                  <a:lnTo>
                    <a:pt x="5347" y="4201"/>
                  </a:lnTo>
                  <a:lnTo>
                    <a:pt x="4532" y="4023"/>
                  </a:lnTo>
                  <a:lnTo>
                    <a:pt x="3769" y="3692"/>
                  </a:lnTo>
                  <a:lnTo>
                    <a:pt x="3107" y="3259"/>
                  </a:lnTo>
                  <a:lnTo>
                    <a:pt x="2521" y="2674"/>
                  </a:lnTo>
                  <a:lnTo>
                    <a:pt x="2063" y="2012"/>
                  </a:lnTo>
                  <a:lnTo>
                    <a:pt x="1757" y="1248"/>
                  </a:lnTo>
                  <a:lnTo>
                    <a:pt x="1579" y="433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rgbClr val="52C5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716100" y="974800"/>
              <a:ext cx="82775" cy="119675"/>
            </a:xfrm>
            <a:custGeom>
              <a:avLst/>
              <a:gdLst/>
              <a:ahLst/>
              <a:cxnLst/>
              <a:rect l="0" t="0" r="0" b="0"/>
              <a:pathLst>
                <a:path w="3311" h="4787" extrusionOk="0">
                  <a:moveTo>
                    <a:pt x="1554" y="0"/>
                  </a:moveTo>
                  <a:lnTo>
                    <a:pt x="1375" y="306"/>
                  </a:lnTo>
                  <a:lnTo>
                    <a:pt x="129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08" y="4558"/>
                  </a:lnTo>
                  <a:lnTo>
                    <a:pt x="1223" y="4787"/>
                  </a:lnTo>
                  <a:lnTo>
                    <a:pt x="2063" y="4787"/>
                  </a:lnTo>
                  <a:lnTo>
                    <a:pt x="2903" y="4558"/>
                  </a:lnTo>
                  <a:lnTo>
                    <a:pt x="3310" y="4354"/>
                  </a:lnTo>
                  <a:lnTo>
                    <a:pt x="3310" y="4303"/>
                  </a:lnTo>
                  <a:lnTo>
                    <a:pt x="3285" y="4252"/>
                  </a:lnTo>
                  <a:lnTo>
                    <a:pt x="2012" y="586"/>
                  </a:lnTo>
                  <a:lnTo>
                    <a:pt x="1935" y="306"/>
                  </a:lnTo>
                  <a:lnTo>
                    <a:pt x="1757" y="0"/>
                  </a:lnTo>
                  <a:close/>
                </a:path>
              </a:pathLst>
            </a:custGeom>
            <a:solidFill>
              <a:srgbClr val="D3A6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716100" y="1083625"/>
              <a:ext cx="82775" cy="37575"/>
            </a:xfrm>
            <a:custGeom>
              <a:avLst/>
              <a:gdLst/>
              <a:ahLst/>
              <a:cxnLst/>
              <a:rect l="0" t="0" r="0" b="0"/>
              <a:pathLst>
                <a:path w="3311" h="1503" extrusionOk="0">
                  <a:moveTo>
                    <a:pt x="1" y="1"/>
                  </a:moveTo>
                  <a:lnTo>
                    <a:pt x="1" y="306"/>
                  </a:lnTo>
                  <a:lnTo>
                    <a:pt x="281" y="841"/>
                  </a:lnTo>
                  <a:lnTo>
                    <a:pt x="764" y="1248"/>
                  </a:lnTo>
                  <a:lnTo>
                    <a:pt x="1299" y="1477"/>
                  </a:lnTo>
                  <a:lnTo>
                    <a:pt x="1528" y="1503"/>
                  </a:lnTo>
                  <a:lnTo>
                    <a:pt x="1783" y="1503"/>
                  </a:lnTo>
                  <a:lnTo>
                    <a:pt x="2012" y="1477"/>
                  </a:lnTo>
                  <a:lnTo>
                    <a:pt x="2546" y="1248"/>
                  </a:lnTo>
                  <a:lnTo>
                    <a:pt x="3030" y="841"/>
                  </a:lnTo>
                  <a:lnTo>
                    <a:pt x="3310" y="306"/>
                  </a:lnTo>
                  <a:lnTo>
                    <a:pt x="3310" y="1"/>
                  </a:lnTo>
                  <a:lnTo>
                    <a:pt x="2903" y="205"/>
                  </a:lnTo>
                  <a:lnTo>
                    <a:pt x="2063" y="434"/>
                  </a:lnTo>
                  <a:lnTo>
                    <a:pt x="1223" y="434"/>
                  </a:lnTo>
                  <a:lnTo>
                    <a:pt x="408" y="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52525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70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913400" y="949350"/>
              <a:ext cx="26125" cy="26100"/>
            </a:xfrm>
            <a:custGeom>
              <a:avLst/>
              <a:gdLst/>
              <a:ahLst/>
              <a:cxnLst/>
              <a:rect l="0" t="0" r="0" b="0"/>
              <a:pathLst>
                <a:path w="1045" h="1044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10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45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06075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6" y="2750"/>
                  </a:lnTo>
                  <a:lnTo>
                    <a:pt x="5245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45" y="229"/>
                  </a:lnTo>
                  <a:lnTo>
                    <a:pt x="4736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866950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0" y="1095"/>
                  </a:lnTo>
                  <a:lnTo>
                    <a:pt x="0" y="1375"/>
                  </a:lnTo>
                  <a:lnTo>
                    <a:pt x="0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6" y="2750"/>
                  </a:lnTo>
                  <a:lnTo>
                    <a:pt x="5219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19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363500" y="394325"/>
              <a:ext cx="791800" cy="526400"/>
            </a:xfrm>
            <a:custGeom>
              <a:avLst/>
              <a:gdLst/>
              <a:ahLst/>
              <a:cxnLst/>
              <a:rect l="0" t="0" r="0" b="0"/>
              <a:pathLst>
                <a:path w="31672" h="21056" extrusionOk="0">
                  <a:moveTo>
                    <a:pt x="15836" y="1"/>
                  </a:moveTo>
                  <a:lnTo>
                    <a:pt x="15021" y="26"/>
                  </a:lnTo>
                  <a:lnTo>
                    <a:pt x="13417" y="179"/>
                  </a:lnTo>
                  <a:lnTo>
                    <a:pt x="11890" y="510"/>
                  </a:lnTo>
                  <a:lnTo>
                    <a:pt x="10388" y="968"/>
                  </a:lnTo>
                  <a:lnTo>
                    <a:pt x="8962" y="1554"/>
                  </a:lnTo>
                  <a:lnTo>
                    <a:pt x="7638" y="2292"/>
                  </a:lnTo>
                  <a:lnTo>
                    <a:pt x="6365" y="3158"/>
                  </a:lnTo>
                  <a:lnTo>
                    <a:pt x="5194" y="4125"/>
                  </a:lnTo>
                  <a:lnTo>
                    <a:pt x="4125" y="5195"/>
                  </a:lnTo>
                  <a:lnTo>
                    <a:pt x="3157" y="6366"/>
                  </a:lnTo>
                  <a:lnTo>
                    <a:pt x="2292" y="7639"/>
                  </a:lnTo>
                  <a:lnTo>
                    <a:pt x="1553" y="8988"/>
                  </a:lnTo>
                  <a:lnTo>
                    <a:pt x="968" y="10388"/>
                  </a:lnTo>
                  <a:lnTo>
                    <a:pt x="484" y="11890"/>
                  </a:lnTo>
                  <a:lnTo>
                    <a:pt x="179" y="13418"/>
                  </a:lnTo>
                  <a:lnTo>
                    <a:pt x="26" y="15022"/>
                  </a:lnTo>
                  <a:lnTo>
                    <a:pt x="0" y="15836"/>
                  </a:lnTo>
                  <a:lnTo>
                    <a:pt x="0" y="21055"/>
                  </a:lnTo>
                  <a:lnTo>
                    <a:pt x="739" y="20597"/>
                  </a:lnTo>
                  <a:lnTo>
                    <a:pt x="2979" y="19044"/>
                  </a:lnTo>
                  <a:lnTo>
                    <a:pt x="5729" y="16702"/>
                  </a:lnTo>
                  <a:lnTo>
                    <a:pt x="7893" y="14411"/>
                  </a:lnTo>
                  <a:lnTo>
                    <a:pt x="9293" y="12654"/>
                  </a:lnTo>
                  <a:lnTo>
                    <a:pt x="9980" y="11687"/>
                  </a:lnTo>
                  <a:lnTo>
                    <a:pt x="10031" y="11839"/>
                  </a:lnTo>
                  <a:lnTo>
                    <a:pt x="10591" y="12883"/>
                  </a:lnTo>
                  <a:lnTo>
                    <a:pt x="11279" y="13825"/>
                  </a:lnTo>
                  <a:lnTo>
                    <a:pt x="12272" y="14894"/>
                  </a:lnTo>
                  <a:lnTo>
                    <a:pt x="13595" y="15989"/>
                  </a:lnTo>
                  <a:lnTo>
                    <a:pt x="15301" y="17007"/>
                  </a:lnTo>
                  <a:lnTo>
                    <a:pt x="17414" y="17822"/>
                  </a:lnTo>
                  <a:lnTo>
                    <a:pt x="18662" y="18102"/>
                  </a:lnTo>
                  <a:lnTo>
                    <a:pt x="18713" y="17440"/>
                  </a:lnTo>
                  <a:lnTo>
                    <a:pt x="18611" y="14971"/>
                  </a:lnTo>
                  <a:lnTo>
                    <a:pt x="18764" y="15098"/>
                  </a:lnTo>
                  <a:lnTo>
                    <a:pt x="20393" y="16346"/>
                  </a:lnTo>
                  <a:lnTo>
                    <a:pt x="22735" y="17720"/>
                  </a:lnTo>
                  <a:lnTo>
                    <a:pt x="24772" y="18662"/>
                  </a:lnTo>
                  <a:lnTo>
                    <a:pt x="27216" y="19579"/>
                  </a:lnTo>
                  <a:lnTo>
                    <a:pt x="30067" y="20368"/>
                  </a:lnTo>
                  <a:lnTo>
                    <a:pt x="31671" y="20674"/>
                  </a:lnTo>
                  <a:lnTo>
                    <a:pt x="31671" y="15836"/>
                  </a:lnTo>
                  <a:lnTo>
                    <a:pt x="31646" y="15022"/>
                  </a:lnTo>
                  <a:lnTo>
                    <a:pt x="31493" y="13418"/>
                  </a:lnTo>
                  <a:lnTo>
                    <a:pt x="31162" y="11890"/>
                  </a:lnTo>
                  <a:lnTo>
                    <a:pt x="30704" y="10388"/>
                  </a:lnTo>
                  <a:lnTo>
                    <a:pt x="30093" y="8988"/>
                  </a:lnTo>
                  <a:lnTo>
                    <a:pt x="29380" y="7639"/>
                  </a:lnTo>
                  <a:lnTo>
                    <a:pt x="28514" y="6366"/>
                  </a:lnTo>
                  <a:lnTo>
                    <a:pt x="27547" y="5195"/>
                  </a:lnTo>
                  <a:lnTo>
                    <a:pt x="26478" y="4125"/>
                  </a:lnTo>
                  <a:lnTo>
                    <a:pt x="25306" y="3158"/>
                  </a:lnTo>
                  <a:lnTo>
                    <a:pt x="24034" y="2292"/>
                  </a:lnTo>
                  <a:lnTo>
                    <a:pt x="22684" y="1554"/>
                  </a:lnTo>
                  <a:lnTo>
                    <a:pt x="21284" y="968"/>
                  </a:lnTo>
                  <a:lnTo>
                    <a:pt x="19782" y="510"/>
                  </a:lnTo>
                  <a:lnTo>
                    <a:pt x="18254" y="179"/>
                  </a:lnTo>
                  <a:lnTo>
                    <a:pt x="16650" y="26"/>
                  </a:lnTo>
                  <a:lnTo>
                    <a:pt x="15836" y="1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23900" y="857050"/>
              <a:ext cx="110125" cy="21675"/>
            </a:xfrm>
            <a:custGeom>
              <a:avLst/>
              <a:gdLst/>
              <a:ahLst/>
              <a:cxnLst/>
              <a:rect l="0" t="0" r="0" b="0"/>
              <a:pathLst>
                <a:path w="4405" h="867" fill="none" extrusionOk="0">
                  <a:moveTo>
                    <a:pt x="4404" y="866"/>
                  </a:moveTo>
                  <a:lnTo>
                    <a:pt x="4175" y="662"/>
                  </a:lnTo>
                  <a:lnTo>
                    <a:pt x="3666" y="306"/>
                  </a:lnTo>
                  <a:lnTo>
                    <a:pt x="2800" y="1"/>
                  </a:lnTo>
                  <a:lnTo>
                    <a:pt x="1604" y="1"/>
                  </a:lnTo>
                  <a:lnTo>
                    <a:pt x="738" y="306"/>
                  </a:lnTo>
                  <a:lnTo>
                    <a:pt x="229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884775" y="857050"/>
              <a:ext cx="110125" cy="21675"/>
            </a:xfrm>
            <a:custGeom>
              <a:avLst/>
              <a:gdLst/>
              <a:ahLst/>
              <a:cxnLst/>
              <a:rect l="0" t="0" r="0" b="0"/>
              <a:pathLst>
                <a:path w="4405" h="867" fill="none" extrusionOk="0">
                  <a:moveTo>
                    <a:pt x="4405" y="866"/>
                  </a:moveTo>
                  <a:lnTo>
                    <a:pt x="4175" y="662"/>
                  </a:lnTo>
                  <a:lnTo>
                    <a:pt x="3641" y="306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38" y="306"/>
                  </a:lnTo>
                  <a:lnTo>
                    <a:pt x="229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97650" y="1161925"/>
              <a:ext cx="123500" cy="35650"/>
            </a:xfrm>
            <a:custGeom>
              <a:avLst/>
              <a:gdLst/>
              <a:ahLst/>
              <a:cxnLst/>
              <a:rect l="0" t="0" r="0" b="0"/>
              <a:pathLst>
                <a:path w="4940" h="1426" fill="none" extrusionOk="0">
                  <a:moveTo>
                    <a:pt x="0" y="0"/>
                  </a:moveTo>
                  <a:lnTo>
                    <a:pt x="128" y="306"/>
                  </a:lnTo>
                  <a:lnTo>
                    <a:pt x="611" y="815"/>
                  </a:lnTo>
                  <a:lnTo>
                    <a:pt x="1248" y="1197"/>
                  </a:lnTo>
                  <a:lnTo>
                    <a:pt x="2037" y="1426"/>
                  </a:lnTo>
                  <a:lnTo>
                    <a:pt x="2470" y="1426"/>
                  </a:lnTo>
                  <a:lnTo>
                    <a:pt x="2903" y="1426"/>
                  </a:lnTo>
                  <a:lnTo>
                    <a:pt x="3666" y="1222"/>
                  </a:lnTo>
                  <a:lnTo>
                    <a:pt x="4303" y="840"/>
                  </a:lnTo>
                  <a:lnTo>
                    <a:pt x="4787" y="331"/>
                  </a:lnTo>
                  <a:lnTo>
                    <a:pt x="4939" y="26"/>
                  </a:lnTo>
                </a:path>
              </a:pathLst>
            </a:custGeom>
            <a:noFill/>
            <a:ln w="21000" cap="rnd" cmpd="sng">
              <a:solidFill>
                <a:srgbClr val="AE4C3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280650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7" y="0"/>
                  </a:moveTo>
                  <a:lnTo>
                    <a:pt x="8784" y="77"/>
                  </a:lnTo>
                  <a:lnTo>
                    <a:pt x="8427" y="357"/>
                  </a:lnTo>
                  <a:lnTo>
                    <a:pt x="8173" y="738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60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84" y="637"/>
                  </a:lnTo>
                  <a:lnTo>
                    <a:pt x="7027" y="357"/>
                  </a:lnTo>
                  <a:lnTo>
                    <a:pt x="6824" y="280"/>
                  </a:lnTo>
                  <a:lnTo>
                    <a:pt x="6620" y="255"/>
                  </a:lnTo>
                  <a:lnTo>
                    <a:pt x="6187" y="357"/>
                  </a:lnTo>
                  <a:lnTo>
                    <a:pt x="5831" y="611"/>
                  </a:lnTo>
                  <a:lnTo>
                    <a:pt x="5576" y="1019"/>
                  </a:lnTo>
                  <a:lnTo>
                    <a:pt x="5500" y="1273"/>
                  </a:lnTo>
                  <a:lnTo>
                    <a:pt x="3387" y="10413"/>
                  </a:lnTo>
                  <a:lnTo>
                    <a:pt x="3157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30" y="6594"/>
                  </a:lnTo>
                  <a:lnTo>
                    <a:pt x="968" y="6110"/>
                  </a:lnTo>
                  <a:lnTo>
                    <a:pt x="408" y="6034"/>
                  </a:lnTo>
                  <a:lnTo>
                    <a:pt x="332" y="6059"/>
                  </a:lnTo>
                  <a:lnTo>
                    <a:pt x="179" y="6136"/>
                  </a:lnTo>
                  <a:lnTo>
                    <a:pt x="1" y="6441"/>
                  </a:lnTo>
                  <a:lnTo>
                    <a:pt x="1" y="6950"/>
                  </a:lnTo>
                  <a:lnTo>
                    <a:pt x="51" y="7052"/>
                  </a:lnTo>
                  <a:lnTo>
                    <a:pt x="561" y="9980"/>
                  </a:lnTo>
                  <a:lnTo>
                    <a:pt x="1172" y="13493"/>
                  </a:lnTo>
                  <a:lnTo>
                    <a:pt x="1223" y="13875"/>
                  </a:lnTo>
                  <a:lnTo>
                    <a:pt x="1426" y="14537"/>
                  </a:lnTo>
                  <a:lnTo>
                    <a:pt x="1910" y="15301"/>
                  </a:lnTo>
                  <a:lnTo>
                    <a:pt x="2954" y="16116"/>
                  </a:lnTo>
                  <a:lnTo>
                    <a:pt x="3183" y="16192"/>
                  </a:lnTo>
                  <a:lnTo>
                    <a:pt x="1859" y="21844"/>
                  </a:lnTo>
                  <a:lnTo>
                    <a:pt x="8809" y="23422"/>
                  </a:lnTo>
                  <a:lnTo>
                    <a:pt x="10159" y="17669"/>
                  </a:lnTo>
                  <a:lnTo>
                    <a:pt x="10286" y="17694"/>
                  </a:lnTo>
                  <a:lnTo>
                    <a:pt x="10719" y="17592"/>
                  </a:lnTo>
                  <a:lnTo>
                    <a:pt x="11228" y="17312"/>
                  </a:lnTo>
                  <a:lnTo>
                    <a:pt x="11635" y="16778"/>
                  </a:lnTo>
                  <a:lnTo>
                    <a:pt x="11763" y="16396"/>
                  </a:lnTo>
                  <a:lnTo>
                    <a:pt x="12094" y="14944"/>
                  </a:lnTo>
                  <a:lnTo>
                    <a:pt x="12832" y="11737"/>
                  </a:lnTo>
                  <a:lnTo>
                    <a:pt x="13086" y="10617"/>
                  </a:lnTo>
                  <a:lnTo>
                    <a:pt x="13214" y="10107"/>
                  </a:lnTo>
                  <a:lnTo>
                    <a:pt x="14232" y="5627"/>
                  </a:lnTo>
                  <a:lnTo>
                    <a:pt x="14283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3" y="4354"/>
                  </a:lnTo>
                  <a:lnTo>
                    <a:pt x="13519" y="4277"/>
                  </a:lnTo>
                  <a:lnTo>
                    <a:pt x="13341" y="4252"/>
                  </a:lnTo>
                  <a:lnTo>
                    <a:pt x="12934" y="4354"/>
                  </a:lnTo>
                  <a:lnTo>
                    <a:pt x="12603" y="4583"/>
                  </a:lnTo>
                  <a:lnTo>
                    <a:pt x="12374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2" y="9573"/>
                  </a:lnTo>
                  <a:lnTo>
                    <a:pt x="12323" y="3284"/>
                  </a:lnTo>
                  <a:lnTo>
                    <a:pt x="12374" y="3030"/>
                  </a:lnTo>
                  <a:lnTo>
                    <a:pt x="12323" y="2546"/>
                  </a:lnTo>
                  <a:lnTo>
                    <a:pt x="12094" y="2164"/>
                  </a:lnTo>
                  <a:lnTo>
                    <a:pt x="11763" y="1884"/>
                  </a:lnTo>
                  <a:lnTo>
                    <a:pt x="11559" y="1808"/>
                  </a:lnTo>
                  <a:lnTo>
                    <a:pt x="11330" y="1782"/>
                  </a:lnTo>
                  <a:lnTo>
                    <a:pt x="10922" y="1884"/>
                  </a:lnTo>
                  <a:lnTo>
                    <a:pt x="10566" y="2139"/>
                  </a:lnTo>
                  <a:lnTo>
                    <a:pt x="10286" y="2546"/>
                  </a:lnTo>
                  <a:lnTo>
                    <a:pt x="10235" y="2801"/>
                  </a:lnTo>
                  <a:lnTo>
                    <a:pt x="8784" y="9089"/>
                  </a:lnTo>
                  <a:lnTo>
                    <a:pt x="8478" y="9013"/>
                  </a:lnTo>
                  <a:lnTo>
                    <a:pt x="10210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77"/>
                  </a:lnTo>
                  <a:lnTo>
                    <a:pt x="9420" y="26"/>
                  </a:lnTo>
                  <a:lnTo>
                    <a:pt x="9217" y="0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1365300" y="12300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1398400" y="1174650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2" y="0"/>
                  </a:moveTo>
                  <a:lnTo>
                    <a:pt x="0" y="484"/>
                  </a:lnTo>
                  <a:lnTo>
                    <a:pt x="7536" y="2215"/>
                  </a:lnTo>
                  <a:lnTo>
                    <a:pt x="7638" y="1732"/>
                  </a:lnTo>
                  <a:lnTo>
                    <a:pt x="6569" y="1477"/>
                  </a:lnTo>
                  <a:lnTo>
                    <a:pt x="6543" y="1477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1365300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77" y="1"/>
                  </a:moveTo>
                  <a:lnTo>
                    <a:pt x="52" y="26"/>
                  </a:lnTo>
                  <a:lnTo>
                    <a:pt x="1" y="255"/>
                  </a:lnTo>
                  <a:lnTo>
                    <a:pt x="230" y="306"/>
                  </a:lnTo>
                  <a:lnTo>
                    <a:pt x="1121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8" y="3794"/>
                  </a:lnTo>
                  <a:lnTo>
                    <a:pt x="3896" y="5347"/>
                  </a:lnTo>
                  <a:lnTo>
                    <a:pt x="3819" y="6315"/>
                  </a:lnTo>
                  <a:lnTo>
                    <a:pt x="4099" y="6365"/>
                  </a:lnTo>
                  <a:lnTo>
                    <a:pt x="4150" y="6213"/>
                  </a:lnTo>
                  <a:lnTo>
                    <a:pt x="4227" y="5118"/>
                  </a:lnTo>
                  <a:lnTo>
                    <a:pt x="4176" y="4125"/>
                  </a:lnTo>
                  <a:lnTo>
                    <a:pt x="3896" y="3005"/>
                  </a:lnTo>
                  <a:lnTo>
                    <a:pt x="3336" y="1936"/>
                  </a:lnTo>
                  <a:lnTo>
                    <a:pt x="2394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1343025" y="1403775"/>
              <a:ext cx="183975" cy="84675"/>
            </a:xfrm>
            <a:custGeom>
              <a:avLst/>
              <a:gdLst/>
              <a:ahLst/>
              <a:cxnLst/>
              <a:rect l="0" t="0" r="0" b="0"/>
              <a:pathLst>
                <a:path w="7359" h="3387" extrusionOk="0">
                  <a:moveTo>
                    <a:pt x="408" y="1"/>
                  </a:moveTo>
                  <a:lnTo>
                    <a:pt x="1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1303575" y="1425425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0" y="1935"/>
                  </a:lnTo>
                  <a:lnTo>
                    <a:pt x="9063" y="4023"/>
                  </a:lnTo>
                  <a:lnTo>
                    <a:pt x="9496" y="2113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52C5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1281300" y="14636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7" y="1"/>
                  </a:moveTo>
                  <a:lnTo>
                    <a:pt x="0" y="4227"/>
                  </a:lnTo>
                  <a:lnTo>
                    <a:pt x="9547" y="4227"/>
                  </a:lnTo>
                  <a:lnTo>
                    <a:pt x="10056" y="2088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94" name="Shape 394" descr="photo-1429216967620-ece20ff3a5f9.jpg"/>
          <p:cNvPicPr preferRelativeResize="0"/>
          <p:nvPr/>
        </p:nvPicPr>
        <p:blipFill rotWithShape="1">
          <a:blip r:embed="rId3">
            <a:alphaModFix/>
          </a:blip>
          <a:srcRect l="47451" r="9101"/>
          <a:stretch/>
        </p:blipFill>
        <p:spPr>
          <a:xfrm>
            <a:off x="0" y="0"/>
            <a:ext cx="297965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016776" y="2237329"/>
            <a:ext cx="1217321" cy="567341"/>
          </a:xfrm>
        </p:spPr>
        <p:txBody>
          <a:bodyPr/>
          <a:lstStyle/>
          <a:p>
            <a:pPr>
              <a:buNone/>
            </a:pPr>
            <a:r>
              <a:rPr lang="en-US" dirty="0"/>
              <a:t>=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299" y="2042670"/>
            <a:ext cx="676275" cy="762000"/>
          </a:xfrm>
          <a:prstGeom prst="rect">
            <a:avLst/>
          </a:prstGeom>
        </p:spPr>
      </p:pic>
      <p:sp>
        <p:nvSpPr>
          <p:cNvPr id="34" name="Text Placeholder 1"/>
          <p:cNvSpPr txBox="1">
            <a:spLocks/>
          </p:cNvSpPr>
          <p:nvPr/>
        </p:nvSpPr>
        <p:spPr>
          <a:xfrm>
            <a:off x="4381427" y="969509"/>
            <a:ext cx="3965118" cy="5673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/>
            <a:r>
              <a:rPr lang="en-US" dirty="0"/>
              <a:t>Pupil-teacher ratio</a:t>
            </a:r>
          </a:p>
        </p:txBody>
      </p:sp>
      <p:sp>
        <p:nvSpPr>
          <p:cNvPr id="35" name="Text Placeholder 1"/>
          <p:cNvSpPr txBox="1">
            <a:spLocks/>
          </p:cNvSpPr>
          <p:nvPr/>
        </p:nvSpPr>
        <p:spPr>
          <a:xfrm>
            <a:off x="4401108" y="1520001"/>
            <a:ext cx="4919033" cy="2911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/>
            <a:r>
              <a:rPr lang="en-US" dirty="0"/>
              <a:t>Mobile Cellular </a:t>
            </a:r>
          </a:p>
          <a:p>
            <a:pPr lvl="3">
              <a:buNone/>
            </a:pPr>
            <a:r>
              <a:rPr lang="en-US" dirty="0"/>
              <a:t>      Subscriptions</a:t>
            </a:r>
          </a:p>
        </p:txBody>
      </p:sp>
      <p:sp>
        <p:nvSpPr>
          <p:cNvPr id="36" name="Text Placeholder 1"/>
          <p:cNvSpPr txBox="1">
            <a:spLocks/>
          </p:cNvSpPr>
          <p:nvPr/>
        </p:nvSpPr>
        <p:spPr>
          <a:xfrm>
            <a:off x="4401108" y="2265086"/>
            <a:ext cx="2939871" cy="5673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/>
            <a:r>
              <a:rPr lang="en-US" dirty="0"/>
              <a:t>Fertility Rate</a:t>
            </a:r>
          </a:p>
        </p:txBody>
      </p:sp>
      <p:sp>
        <p:nvSpPr>
          <p:cNvPr id="37" name="Text Placeholder 1"/>
          <p:cNvSpPr txBox="1">
            <a:spLocks/>
          </p:cNvSpPr>
          <p:nvPr/>
        </p:nvSpPr>
        <p:spPr>
          <a:xfrm>
            <a:off x="4401108" y="2741479"/>
            <a:ext cx="3279933" cy="5673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/>
            <a:r>
              <a:rPr lang="en-US" dirty="0"/>
              <a:t>Unemployment</a:t>
            </a:r>
          </a:p>
        </p:txBody>
      </p:sp>
      <p:sp>
        <p:nvSpPr>
          <p:cNvPr id="38" name="Text Placeholder 1"/>
          <p:cNvSpPr txBox="1">
            <a:spLocks/>
          </p:cNvSpPr>
          <p:nvPr/>
        </p:nvSpPr>
        <p:spPr>
          <a:xfrm>
            <a:off x="4388305" y="3217872"/>
            <a:ext cx="3279933" cy="5673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/>
            <a:r>
              <a:rPr lang="en-US" dirty="0"/>
              <a:t>Elderly Literacy Rate</a:t>
            </a:r>
          </a:p>
        </p:txBody>
      </p:sp>
      <p:sp>
        <p:nvSpPr>
          <p:cNvPr id="39" name="Text Placeholder 1"/>
          <p:cNvSpPr txBox="1">
            <a:spLocks/>
          </p:cNvSpPr>
          <p:nvPr/>
        </p:nvSpPr>
        <p:spPr>
          <a:xfrm>
            <a:off x="4388305" y="4014595"/>
            <a:ext cx="3279933" cy="5673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/>
            <a:r>
              <a:rPr lang="en-US" dirty="0"/>
              <a:t>And much</a:t>
            </a:r>
            <a:br>
              <a:rPr lang="en-US" dirty="0"/>
            </a:br>
            <a:r>
              <a:rPr lang="en-US" dirty="0"/>
              <a:t>  More…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4" grpId="0" build="p"/>
      <p:bldP spid="35" grpId="0" build="p"/>
      <p:bldP spid="36" grpId="0" build="p"/>
      <p:bldP spid="37" grpId="0" build="p"/>
      <p:bldP spid="38" grpId="0" build="p"/>
      <p:bldP spid="3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99"/>
          <p:cNvSpPr txBox="1">
            <a:spLocks/>
          </p:cNvSpPr>
          <p:nvPr/>
        </p:nvSpPr>
        <p:spPr>
          <a:xfrm>
            <a:off x="77225" y="3816785"/>
            <a:ext cx="4083004" cy="55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Font typeface="Sniglet"/>
              <a:buNone/>
              <a:defRPr sz="3000" b="1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ctr"/>
            <a:r>
              <a:rPr 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For Labels</a:t>
            </a:r>
            <a:endParaRPr lang="en" sz="2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9" name="Shape 399"/>
          <p:cNvSpPr txBox="1">
            <a:spLocks noGrp="1"/>
          </p:cNvSpPr>
          <p:nvPr>
            <p:ph type="title" idx="4294967295"/>
          </p:nvPr>
        </p:nvSpPr>
        <p:spPr>
          <a:xfrm>
            <a:off x="4708250" y="3251575"/>
            <a:ext cx="3265500" cy="1090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400" b="0" dirty="0">
                <a:solidFill>
                  <a:srgbClr val="FFFFFF"/>
                </a:solidFill>
              </a:rPr>
              <a:t>Want big impact?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</a:rPr>
              <a:t>Use big data.</a:t>
            </a:r>
          </a:p>
        </p:txBody>
      </p:sp>
      <p:grpSp>
        <p:nvGrpSpPr>
          <p:cNvPr id="400" name="Shape 400"/>
          <p:cNvGrpSpPr/>
          <p:nvPr/>
        </p:nvGrpSpPr>
        <p:grpSpPr>
          <a:xfrm flipH="1">
            <a:off x="7494559" y="3754514"/>
            <a:ext cx="1649444" cy="1388991"/>
            <a:chOff x="2062875" y="1879850"/>
            <a:chExt cx="1394525" cy="1174325"/>
          </a:xfrm>
        </p:grpSpPr>
        <p:sp>
          <p:nvSpPr>
            <p:cNvPr id="401" name="Shape 401"/>
            <p:cNvSpPr/>
            <p:nvPr/>
          </p:nvSpPr>
          <p:spPr>
            <a:xfrm>
              <a:off x="2098525" y="2337475"/>
              <a:ext cx="969350" cy="705875"/>
            </a:xfrm>
            <a:custGeom>
              <a:avLst/>
              <a:gdLst/>
              <a:ahLst/>
              <a:cxnLst/>
              <a:rect l="0" t="0" r="0" b="0"/>
              <a:pathLst>
                <a:path w="38774" h="28235" extrusionOk="0">
                  <a:moveTo>
                    <a:pt x="15505" y="1"/>
                  </a:moveTo>
                  <a:lnTo>
                    <a:pt x="12195" y="153"/>
                  </a:lnTo>
                  <a:lnTo>
                    <a:pt x="11559" y="204"/>
                  </a:lnTo>
                  <a:lnTo>
                    <a:pt x="10107" y="586"/>
                  </a:lnTo>
                  <a:lnTo>
                    <a:pt x="8529" y="1248"/>
                  </a:lnTo>
                  <a:lnTo>
                    <a:pt x="6950" y="2190"/>
                  </a:lnTo>
                  <a:lnTo>
                    <a:pt x="5474" y="3412"/>
                  </a:lnTo>
                  <a:lnTo>
                    <a:pt x="4201" y="4838"/>
                  </a:lnTo>
                  <a:lnTo>
                    <a:pt x="3463" y="6085"/>
                  </a:lnTo>
                  <a:lnTo>
                    <a:pt x="3081" y="6976"/>
                  </a:lnTo>
                  <a:lnTo>
                    <a:pt x="2826" y="7944"/>
                  </a:lnTo>
                  <a:lnTo>
                    <a:pt x="2699" y="8937"/>
                  </a:lnTo>
                  <a:lnTo>
                    <a:pt x="2699" y="9446"/>
                  </a:lnTo>
                  <a:lnTo>
                    <a:pt x="2724" y="10286"/>
                  </a:lnTo>
                  <a:lnTo>
                    <a:pt x="3055" y="11534"/>
                  </a:lnTo>
                  <a:lnTo>
                    <a:pt x="3463" y="12501"/>
                  </a:lnTo>
                  <a:lnTo>
                    <a:pt x="3666" y="13570"/>
                  </a:lnTo>
                  <a:lnTo>
                    <a:pt x="3590" y="14232"/>
                  </a:lnTo>
                  <a:lnTo>
                    <a:pt x="3412" y="15021"/>
                  </a:lnTo>
                  <a:lnTo>
                    <a:pt x="2826" y="16091"/>
                  </a:lnTo>
                  <a:lnTo>
                    <a:pt x="2088" y="16905"/>
                  </a:lnTo>
                  <a:lnTo>
                    <a:pt x="1273" y="17796"/>
                  </a:lnTo>
                  <a:lnTo>
                    <a:pt x="917" y="18407"/>
                  </a:lnTo>
                  <a:lnTo>
                    <a:pt x="637" y="18942"/>
                  </a:lnTo>
                  <a:lnTo>
                    <a:pt x="255" y="20062"/>
                  </a:lnTo>
                  <a:lnTo>
                    <a:pt x="26" y="21208"/>
                  </a:lnTo>
                  <a:lnTo>
                    <a:pt x="0" y="22379"/>
                  </a:lnTo>
                  <a:lnTo>
                    <a:pt x="178" y="23525"/>
                  </a:lnTo>
                  <a:lnTo>
                    <a:pt x="560" y="24619"/>
                  </a:lnTo>
                  <a:lnTo>
                    <a:pt x="1197" y="25587"/>
                  </a:lnTo>
                  <a:lnTo>
                    <a:pt x="2037" y="26427"/>
                  </a:lnTo>
                  <a:lnTo>
                    <a:pt x="2572" y="26783"/>
                  </a:lnTo>
                  <a:lnTo>
                    <a:pt x="2902" y="26962"/>
                  </a:lnTo>
                  <a:lnTo>
                    <a:pt x="4048" y="27292"/>
                  </a:lnTo>
                  <a:lnTo>
                    <a:pt x="6518" y="27674"/>
                  </a:lnTo>
                  <a:lnTo>
                    <a:pt x="11100" y="28056"/>
                  </a:lnTo>
                  <a:lnTo>
                    <a:pt x="16548" y="28234"/>
                  </a:lnTo>
                  <a:lnTo>
                    <a:pt x="22251" y="28234"/>
                  </a:lnTo>
                  <a:lnTo>
                    <a:pt x="27674" y="28056"/>
                  </a:lnTo>
                  <a:lnTo>
                    <a:pt x="32257" y="27674"/>
                  </a:lnTo>
                  <a:lnTo>
                    <a:pt x="34752" y="27292"/>
                  </a:lnTo>
                  <a:lnTo>
                    <a:pt x="35872" y="26962"/>
                  </a:lnTo>
                  <a:lnTo>
                    <a:pt x="36228" y="26783"/>
                  </a:lnTo>
                  <a:lnTo>
                    <a:pt x="36763" y="26427"/>
                  </a:lnTo>
                  <a:lnTo>
                    <a:pt x="37603" y="25587"/>
                  </a:lnTo>
                  <a:lnTo>
                    <a:pt x="38214" y="24619"/>
                  </a:lnTo>
                  <a:lnTo>
                    <a:pt x="38621" y="23525"/>
                  </a:lnTo>
                  <a:lnTo>
                    <a:pt x="38774" y="22379"/>
                  </a:lnTo>
                  <a:lnTo>
                    <a:pt x="38749" y="21208"/>
                  </a:lnTo>
                  <a:lnTo>
                    <a:pt x="38545" y="20062"/>
                  </a:lnTo>
                  <a:lnTo>
                    <a:pt x="38138" y="18942"/>
                  </a:lnTo>
                  <a:lnTo>
                    <a:pt x="37883" y="18407"/>
                  </a:lnTo>
                  <a:lnTo>
                    <a:pt x="37527" y="17796"/>
                  </a:lnTo>
                  <a:lnTo>
                    <a:pt x="36712" y="16905"/>
                  </a:lnTo>
                  <a:lnTo>
                    <a:pt x="35948" y="16091"/>
                  </a:lnTo>
                  <a:lnTo>
                    <a:pt x="35388" y="15021"/>
                  </a:lnTo>
                  <a:lnTo>
                    <a:pt x="35210" y="14232"/>
                  </a:lnTo>
                  <a:lnTo>
                    <a:pt x="35133" y="13570"/>
                  </a:lnTo>
                  <a:lnTo>
                    <a:pt x="35337" y="12501"/>
                  </a:lnTo>
                  <a:lnTo>
                    <a:pt x="35719" y="11534"/>
                  </a:lnTo>
                  <a:lnTo>
                    <a:pt x="36050" y="10286"/>
                  </a:lnTo>
                  <a:lnTo>
                    <a:pt x="36101" y="9446"/>
                  </a:lnTo>
                  <a:lnTo>
                    <a:pt x="36101" y="8937"/>
                  </a:lnTo>
                  <a:lnTo>
                    <a:pt x="35974" y="7944"/>
                  </a:lnTo>
                  <a:lnTo>
                    <a:pt x="35693" y="6976"/>
                  </a:lnTo>
                  <a:lnTo>
                    <a:pt x="35337" y="6085"/>
                  </a:lnTo>
                  <a:lnTo>
                    <a:pt x="34599" y="4838"/>
                  </a:lnTo>
                  <a:lnTo>
                    <a:pt x="33326" y="3412"/>
                  </a:lnTo>
                  <a:lnTo>
                    <a:pt x="31849" y="2190"/>
                  </a:lnTo>
                  <a:lnTo>
                    <a:pt x="30271" y="1248"/>
                  </a:lnTo>
                  <a:lnTo>
                    <a:pt x="28692" y="586"/>
                  </a:lnTo>
                  <a:lnTo>
                    <a:pt x="27241" y="204"/>
                  </a:lnTo>
                  <a:lnTo>
                    <a:pt x="26605" y="153"/>
                  </a:lnTo>
                  <a:lnTo>
                    <a:pt x="23295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21774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64" y="26"/>
                  </a:lnTo>
                  <a:lnTo>
                    <a:pt x="1197" y="433"/>
                  </a:lnTo>
                  <a:lnTo>
                    <a:pt x="458" y="1197"/>
                  </a:lnTo>
                  <a:lnTo>
                    <a:pt x="26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26" y="5448"/>
                  </a:lnTo>
                  <a:lnTo>
                    <a:pt x="458" y="6441"/>
                  </a:lnTo>
                  <a:lnTo>
                    <a:pt x="1197" y="7180"/>
                  </a:lnTo>
                  <a:lnTo>
                    <a:pt x="2164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2922100" y="2352125"/>
              <a:ext cx="68150" cy="190950"/>
            </a:xfrm>
            <a:custGeom>
              <a:avLst/>
              <a:gdLst/>
              <a:ahLst/>
              <a:cxnLst/>
              <a:rect l="0" t="0" r="0" b="0"/>
              <a:pathLst>
                <a:path w="2726" h="7638" extrusionOk="0">
                  <a:moveTo>
                    <a:pt x="1" y="0"/>
                  </a:moveTo>
                  <a:lnTo>
                    <a:pt x="1" y="7638"/>
                  </a:lnTo>
                  <a:lnTo>
                    <a:pt x="561" y="7587"/>
                  </a:lnTo>
                  <a:lnTo>
                    <a:pt x="1528" y="7180"/>
                  </a:lnTo>
                  <a:lnTo>
                    <a:pt x="2267" y="6441"/>
                  </a:lnTo>
                  <a:lnTo>
                    <a:pt x="2700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700" y="2164"/>
                  </a:lnTo>
                  <a:lnTo>
                    <a:pt x="2267" y="1197"/>
                  </a:lnTo>
                  <a:lnTo>
                    <a:pt x="1528" y="433"/>
                  </a:lnTo>
                  <a:lnTo>
                    <a:pt x="561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2479125" y="2740375"/>
              <a:ext cx="210050" cy="263525"/>
            </a:xfrm>
            <a:custGeom>
              <a:avLst/>
              <a:gdLst/>
              <a:ahLst/>
              <a:cxnLst/>
              <a:rect l="0" t="0" r="0" b="0"/>
              <a:pathLst>
                <a:path w="8402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02" y="10540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2233450" y="1924400"/>
              <a:ext cx="700775" cy="875825"/>
            </a:xfrm>
            <a:custGeom>
              <a:avLst/>
              <a:gdLst/>
              <a:ahLst/>
              <a:cxnLst/>
              <a:rect l="0" t="0" r="0" b="0"/>
              <a:pathLst>
                <a:path w="28031" h="35033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1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583" y="3642"/>
                  </a:lnTo>
                  <a:lnTo>
                    <a:pt x="3641" y="4609"/>
                  </a:lnTo>
                  <a:lnTo>
                    <a:pt x="2775" y="5653"/>
                  </a:lnTo>
                  <a:lnTo>
                    <a:pt x="2012" y="6773"/>
                  </a:lnTo>
                  <a:lnTo>
                    <a:pt x="1375" y="7944"/>
                  </a:lnTo>
                  <a:lnTo>
                    <a:pt x="841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0" y="13316"/>
                  </a:lnTo>
                  <a:lnTo>
                    <a:pt x="0" y="14029"/>
                  </a:lnTo>
                  <a:lnTo>
                    <a:pt x="0" y="21004"/>
                  </a:lnTo>
                  <a:lnTo>
                    <a:pt x="0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41" y="25842"/>
                  </a:lnTo>
                  <a:lnTo>
                    <a:pt x="1375" y="27089"/>
                  </a:lnTo>
                  <a:lnTo>
                    <a:pt x="2012" y="28286"/>
                  </a:lnTo>
                  <a:lnTo>
                    <a:pt x="2775" y="29406"/>
                  </a:lnTo>
                  <a:lnTo>
                    <a:pt x="3641" y="30450"/>
                  </a:lnTo>
                  <a:lnTo>
                    <a:pt x="4583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1" y="35032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7" y="33657"/>
                  </a:lnTo>
                  <a:lnTo>
                    <a:pt x="21284" y="33021"/>
                  </a:lnTo>
                  <a:lnTo>
                    <a:pt x="22404" y="32257"/>
                  </a:lnTo>
                  <a:lnTo>
                    <a:pt x="23448" y="31392"/>
                  </a:lnTo>
                  <a:lnTo>
                    <a:pt x="24390" y="30450"/>
                  </a:lnTo>
                  <a:lnTo>
                    <a:pt x="25256" y="29406"/>
                  </a:lnTo>
                  <a:lnTo>
                    <a:pt x="26019" y="28286"/>
                  </a:lnTo>
                  <a:lnTo>
                    <a:pt x="26656" y="27089"/>
                  </a:lnTo>
                  <a:lnTo>
                    <a:pt x="27191" y="25842"/>
                  </a:lnTo>
                  <a:lnTo>
                    <a:pt x="27598" y="24518"/>
                  </a:lnTo>
                  <a:lnTo>
                    <a:pt x="27878" y="23143"/>
                  </a:lnTo>
                  <a:lnTo>
                    <a:pt x="28031" y="21743"/>
                  </a:lnTo>
                  <a:lnTo>
                    <a:pt x="28031" y="21004"/>
                  </a:lnTo>
                  <a:lnTo>
                    <a:pt x="28031" y="14029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41"/>
                  </a:lnTo>
                  <a:lnTo>
                    <a:pt x="27191" y="9217"/>
                  </a:lnTo>
                  <a:lnTo>
                    <a:pt x="26656" y="7944"/>
                  </a:lnTo>
                  <a:lnTo>
                    <a:pt x="26019" y="6773"/>
                  </a:lnTo>
                  <a:lnTo>
                    <a:pt x="25256" y="5653"/>
                  </a:lnTo>
                  <a:lnTo>
                    <a:pt x="24390" y="4609"/>
                  </a:lnTo>
                  <a:lnTo>
                    <a:pt x="23448" y="3642"/>
                  </a:lnTo>
                  <a:lnTo>
                    <a:pt x="22404" y="2801"/>
                  </a:lnTo>
                  <a:lnTo>
                    <a:pt x="21284" y="2038"/>
                  </a:lnTo>
                  <a:lnTo>
                    <a:pt x="20087" y="1401"/>
                  </a:lnTo>
                  <a:lnTo>
                    <a:pt x="18840" y="867"/>
                  </a:lnTo>
                  <a:lnTo>
                    <a:pt x="17516" y="459"/>
                  </a:lnTo>
                  <a:lnTo>
                    <a:pt x="16167" y="179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2358200" y="2418300"/>
              <a:ext cx="91050" cy="91050"/>
            </a:xfrm>
            <a:custGeom>
              <a:avLst/>
              <a:gdLst/>
              <a:ahLst/>
              <a:cxnLst/>
              <a:rect l="0" t="0" r="0" b="0"/>
              <a:pathLst>
                <a:path w="3642" h="3642" extrusionOk="0">
                  <a:moveTo>
                    <a:pt x="1808" y="1"/>
                  </a:moveTo>
                  <a:lnTo>
                    <a:pt x="1452" y="26"/>
                  </a:lnTo>
                  <a:lnTo>
                    <a:pt x="790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90" y="3336"/>
                  </a:lnTo>
                  <a:lnTo>
                    <a:pt x="1452" y="3616"/>
                  </a:lnTo>
                  <a:lnTo>
                    <a:pt x="1808" y="3642"/>
                  </a:lnTo>
                  <a:lnTo>
                    <a:pt x="2190" y="3616"/>
                  </a:lnTo>
                  <a:lnTo>
                    <a:pt x="2826" y="3336"/>
                  </a:lnTo>
                  <a:lnTo>
                    <a:pt x="3336" y="2827"/>
                  </a:lnTo>
                  <a:lnTo>
                    <a:pt x="3616" y="2190"/>
                  </a:lnTo>
                  <a:lnTo>
                    <a:pt x="3641" y="1809"/>
                  </a:lnTo>
                  <a:lnTo>
                    <a:pt x="3616" y="1452"/>
                  </a:lnTo>
                  <a:lnTo>
                    <a:pt x="3336" y="790"/>
                  </a:lnTo>
                  <a:lnTo>
                    <a:pt x="2826" y="306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2718450" y="2418300"/>
              <a:ext cx="91025" cy="91050"/>
            </a:xfrm>
            <a:custGeom>
              <a:avLst/>
              <a:gdLst/>
              <a:ahLst/>
              <a:cxnLst/>
              <a:rect l="0" t="0" r="0" b="0"/>
              <a:pathLst>
                <a:path w="3641" h="3642" extrusionOk="0">
                  <a:moveTo>
                    <a:pt x="1833" y="1"/>
                  </a:moveTo>
                  <a:lnTo>
                    <a:pt x="1451" y="26"/>
                  </a:lnTo>
                  <a:lnTo>
                    <a:pt x="815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815" y="3336"/>
                  </a:lnTo>
                  <a:lnTo>
                    <a:pt x="1451" y="3616"/>
                  </a:lnTo>
                  <a:lnTo>
                    <a:pt x="1833" y="3642"/>
                  </a:lnTo>
                  <a:lnTo>
                    <a:pt x="2190" y="3616"/>
                  </a:lnTo>
                  <a:lnTo>
                    <a:pt x="2851" y="3336"/>
                  </a:lnTo>
                  <a:lnTo>
                    <a:pt x="3335" y="2827"/>
                  </a:lnTo>
                  <a:lnTo>
                    <a:pt x="3615" y="2190"/>
                  </a:lnTo>
                  <a:lnTo>
                    <a:pt x="3641" y="1809"/>
                  </a:lnTo>
                  <a:lnTo>
                    <a:pt x="3615" y="1452"/>
                  </a:lnTo>
                  <a:lnTo>
                    <a:pt x="3335" y="790"/>
                  </a:lnTo>
                  <a:lnTo>
                    <a:pt x="2851" y="306"/>
                  </a:lnTo>
                  <a:lnTo>
                    <a:pt x="2190" y="2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2062875" y="2844100"/>
              <a:ext cx="1041925" cy="210075"/>
            </a:xfrm>
            <a:custGeom>
              <a:avLst/>
              <a:gdLst/>
              <a:ahLst/>
              <a:cxnLst/>
              <a:rect l="0" t="0" r="0" b="0"/>
              <a:pathLst>
                <a:path w="41677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7" y="179"/>
                  </a:lnTo>
                  <a:lnTo>
                    <a:pt x="9115" y="485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6"/>
                  </a:lnTo>
                  <a:lnTo>
                    <a:pt x="0" y="8402"/>
                  </a:lnTo>
                  <a:lnTo>
                    <a:pt x="41677" y="8402"/>
                  </a:lnTo>
                  <a:lnTo>
                    <a:pt x="41142" y="7486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0" y="3005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2" y="485"/>
                  </a:lnTo>
                  <a:lnTo>
                    <a:pt x="30500" y="179"/>
                  </a:lnTo>
                  <a:lnTo>
                    <a:pt x="29380" y="154"/>
                  </a:lnTo>
                  <a:lnTo>
                    <a:pt x="25052" y="1"/>
                  </a:lnTo>
                  <a:lnTo>
                    <a:pt x="25027" y="434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4" y="3260"/>
                  </a:lnTo>
                  <a:lnTo>
                    <a:pt x="22863" y="3718"/>
                  </a:lnTo>
                  <a:lnTo>
                    <a:pt x="22099" y="4023"/>
                  </a:lnTo>
                  <a:lnTo>
                    <a:pt x="21284" y="4202"/>
                  </a:lnTo>
                  <a:lnTo>
                    <a:pt x="20418" y="4202"/>
                  </a:lnTo>
                  <a:lnTo>
                    <a:pt x="19578" y="4023"/>
                  </a:lnTo>
                  <a:lnTo>
                    <a:pt x="18840" y="3718"/>
                  </a:lnTo>
                  <a:lnTo>
                    <a:pt x="18153" y="3260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5C268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2439675" y="2844100"/>
              <a:ext cx="288325" cy="149600"/>
            </a:xfrm>
            <a:custGeom>
              <a:avLst/>
              <a:gdLst/>
              <a:ahLst/>
              <a:cxnLst/>
              <a:rect l="0" t="0" r="0" b="0"/>
              <a:pathLst>
                <a:path w="11533" h="5984" extrusionOk="0">
                  <a:moveTo>
                    <a:pt x="1553" y="1"/>
                  </a:moveTo>
                  <a:lnTo>
                    <a:pt x="0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1"/>
                  </a:lnTo>
                  <a:lnTo>
                    <a:pt x="2088" y="4660"/>
                  </a:lnTo>
                  <a:lnTo>
                    <a:pt x="3004" y="5296"/>
                  </a:lnTo>
                  <a:lnTo>
                    <a:pt x="4048" y="5729"/>
                  </a:lnTo>
                  <a:lnTo>
                    <a:pt x="5168" y="5958"/>
                  </a:lnTo>
                  <a:lnTo>
                    <a:pt x="5779" y="5984"/>
                  </a:lnTo>
                  <a:lnTo>
                    <a:pt x="6365" y="5958"/>
                  </a:lnTo>
                  <a:lnTo>
                    <a:pt x="7485" y="5729"/>
                  </a:lnTo>
                  <a:lnTo>
                    <a:pt x="8529" y="5296"/>
                  </a:lnTo>
                  <a:lnTo>
                    <a:pt x="9445" y="4660"/>
                  </a:lnTo>
                  <a:lnTo>
                    <a:pt x="10235" y="3871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205"/>
                  </a:lnTo>
                  <a:lnTo>
                    <a:pt x="11533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55" y="434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2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2" y="4202"/>
                  </a:lnTo>
                  <a:lnTo>
                    <a:pt x="5346" y="4202"/>
                  </a:lnTo>
                  <a:lnTo>
                    <a:pt x="4506" y="4023"/>
                  </a:lnTo>
                  <a:lnTo>
                    <a:pt x="3768" y="3718"/>
                  </a:lnTo>
                  <a:lnTo>
                    <a:pt x="3081" y="3260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4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2540875" y="2459675"/>
              <a:ext cx="82125" cy="119700"/>
            </a:xfrm>
            <a:custGeom>
              <a:avLst/>
              <a:gdLst/>
              <a:ahLst/>
              <a:cxnLst/>
              <a:rect l="0" t="0" r="0" b="0"/>
              <a:pathLst>
                <a:path w="3285" h="4788" extrusionOk="0">
                  <a:moveTo>
                    <a:pt x="1553" y="1"/>
                  </a:moveTo>
                  <a:lnTo>
                    <a:pt x="1375" y="306"/>
                  </a:lnTo>
                  <a:lnTo>
                    <a:pt x="1298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07" y="4558"/>
                  </a:lnTo>
                  <a:lnTo>
                    <a:pt x="1222" y="4787"/>
                  </a:lnTo>
                  <a:lnTo>
                    <a:pt x="2062" y="4787"/>
                  </a:lnTo>
                  <a:lnTo>
                    <a:pt x="2902" y="4558"/>
                  </a:lnTo>
                  <a:lnTo>
                    <a:pt x="3284" y="4354"/>
                  </a:lnTo>
                  <a:lnTo>
                    <a:pt x="3284" y="4303"/>
                  </a:lnTo>
                  <a:lnTo>
                    <a:pt x="3284" y="4252"/>
                  </a:lnTo>
                  <a:lnTo>
                    <a:pt x="2011" y="586"/>
                  </a:lnTo>
                  <a:lnTo>
                    <a:pt x="1935" y="306"/>
                  </a:lnTo>
                  <a:lnTo>
                    <a:pt x="1731" y="1"/>
                  </a:lnTo>
                  <a:close/>
                </a:path>
              </a:pathLst>
            </a:custGeom>
            <a:solidFill>
              <a:srgbClr val="FDE3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2540875" y="2568525"/>
              <a:ext cx="82125" cy="38200"/>
            </a:xfrm>
            <a:custGeom>
              <a:avLst/>
              <a:gdLst/>
              <a:ahLst/>
              <a:cxnLst/>
              <a:rect l="0" t="0" r="0" b="0"/>
              <a:pathLst>
                <a:path w="3285" h="1528" extrusionOk="0">
                  <a:moveTo>
                    <a:pt x="0" y="0"/>
                  </a:moveTo>
                  <a:lnTo>
                    <a:pt x="0" y="306"/>
                  </a:lnTo>
                  <a:lnTo>
                    <a:pt x="280" y="840"/>
                  </a:lnTo>
                  <a:lnTo>
                    <a:pt x="764" y="1273"/>
                  </a:lnTo>
                  <a:lnTo>
                    <a:pt x="1298" y="1502"/>
                  </a:lnTo>
                  <a:lnTo>
                    <a:pt x="1528" y="1528"/>
                  </a:lnTo>
                  <a:lnTo>
                    <a:pt x="1782" y="1528"/>
                  </a:lnTo>
                  <a:lnTo>
                    <a:pt x="2011" y="1502"/>
                  </a:lnTo>
                  <a:lnTo>
                    <a:pt x="2521" y="1273"/>
                  </a:lnTo>
                  <a:lnTo>
                    <a:pt x="3004" y="840"/>
                  </a:lnTo>
                  <a:lnTo>
                    <a:pt x="3284" y="306"/>
                  </a:lnTo>
                  <a:lnTo>
                    <a:pt x="3284" y="0"/>
                  </a:lnTo>
                  <a:lnTo>
                    <a:pt x="2902" y="204"/>
                  </a:lnTo>
                  <a:lnTo>
                    <a:pt x="2062" y="433"/>
                  </a:lnTo>
                  <a:lnTo>
                    <a:pt x="1222" y="433"/>
                  </a:lnTo>
                  <a:lnTo>
                    <a:pt x="407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2377300" y="2434225"/>
              <a:ext cx="26100" cy="26750"/>
            </a:xfrm>
            <a:custGeom>
              <a:avLst/>
              <a:gdLst/>
              <a:ahLst/>
              <a:cxnLst/>
              <a:rect l="0" t="0" r="0" b="0"/>
              <a:pathLst>
                <a:path w="1044" h="1070" extrusionOk="0">
                  <a:moveTo>
                    <a:pt x="509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09" y="1070"/>
                  </a:lnTo>
                  <a:lnTo>
                    <a:pt x="738" y="1019"/>
                  </a:lnTo>
                  <a:lnTo>
                    <a:pt x="1019" y="739"/>
                  </a:lnTo>
                  <a:lnTo>
                    <a:pt x="1044" y="535"/>
                  </a:lnTo>
                  <a:lnTo>
                    <a:pt x="1019" y="306"/>
                  </a:lnTo>
                  <a:lnTo>
                    <a:pt x="738" y="26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2737525" y="2434225"/>
              <a:ext cx="26775" cy="26750"/>
            </a:xfrm>
            <a:custGeom>
              <a:avLst/>
              <a:gdLst/>
              <a:ahLst/>
              <a:cxnLst/>
              <a:rect l="0" t="0" r="0" b="0"/>
              <a:pathLst>
                <a:path w="1071" h="1070" extrusionOk="0">
                  <a:moveTo>
                    <a:pt x="535" y="0"/>
                  </a:moveTo>
                  <a:lnTo>
                    <a:pt x="332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32" y="1019"/>
                  </a:lnTo>
                  <a:lnTo>
                    <a:pt x="535" y="1070"/>
                  </a:lnTo>
                  <a:lnTo>
                    <a:pt x="739" y="1019"/>
                  </a:lnTo>
                  <a:lnTo>
                    <a:pt x="1045" y="739"/>
                  </a:lnTo>
                  <a:lnTo>
                    <a:pt x="1070" y="535"/>
                  </a:lnTo>
                  <a:lnTo>
                    <a:pt x="1045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233082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30" y="586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50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20" y="2521"/>
                  </a:lnTo>
                  <a:lnTo>
                    <a:pt x="5602" y="2139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586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2691075" y="2522700"/>
              <a:ext cx="146400" cy="68750"/>
            </a:xfrm>
            <a:custGeom>
              <a:avLst/>
              <a:gdLst/>
              <a:ahLst/>
              <a:cxnLst/>
              <a:rect l="0" t="0" r="0" b="0"/>
              <a:pathLst>
                <a:path w="5856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1" y="229"/>
                  </a:lnTo>
                  <a:lnTo>
                    <a:pt x="229" y="586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39"/>
                  </a:lnTo>
                  <a:lnTo>
                    <a:pt x="611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81" y="2750"/>
                  </a:lnTo>
                  <a:lnTo>
                    <a:pt x="4761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0" y="1655"/>
                  </a:lnTo>
                  <a:lnTo>
                    <a:pt x="5856" y="1375"/>
                  </a:lnTo>
                  <a:lnTo>
                    <a:pt x="5830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2188250" y="1879850"/>
              <a:ext cx="791175" cy="525750"/>
            </a:xfrm>
            <a:custGeom>
              <a:avLst/>
              <a:gdLst/>
              <a:ahLst/>
              <a:cxnLst/>
              <a:rect l="0" t="0" r="0" b="0"/>
              <a:pathLst>
                <a:path w="31647" h="21030" extrusionOk="0">
                  <a:moveTo>
                    <a:pt x="15022" y="1"/>
                  </a:moveTo>
                  <a:lnTo>
                    <a:pt x="13418" y="154"/>
                  </a:lnTo>
                  <a:lnTo>
                    <a:pt x="11865" y="485"/>
                  </a:lnTo>
                  <a:lnTo>
                    <a:pt x="10388" y="943"/>
                  </a:lnTo>
                  <a:lnTo>
                    <a:pt x="8962" y="1554"/>
                  </a:lnTo>
                  <a:lnTo>
                    <a:pt x="7613" y="2267"/>
                  </a:lnTo>
                  <a:lnTo>
                    <a:pt x="6366" y="3132"/>
                  </a:lnTo>
                  <a:lnTo>
                    <a:pt x="5194" y="4100"/>
                  </a:lnTo>
                  <a:lnTo>
                    <a:pt x="4100" y="5169"/>
                  </a:lnTo>
                  <a:lnTo>
                    <a:pt x="3132" y="6340"/>
                  </a:lnTo>
                  <a:lnTo>
                    <a:pt x="2292" y="7613"/>
                  </a:lnTo>
                  <a:lnTo>
                    <a:pt x="1554" y="8962"/>
                  </a:lnTo>
                  <a:lnTo>
                    <a:pt x="943" y="10388"/>
                  </a:lnTo>
                  <a:lnTo>
                    <a:pt x="485" y="11865"/>
                  </a:lnTo>
                  <a:lnTo>
                    <a:pt x="179" y="13418"/>
                  </a:lnTo>
                  <a:lnTo>
                    <a:pt x="1" y="14996"/>
                  </a:lnTo>
                  <a:lnTo>
                    <a:pt x="1" y="15811"/>
                  </a:lnTo>
                  <a:lnTo>
                    <a:pt x="1" y="21030"/>
                  </a:lnTo>
                  <a:lnTo>
                    <a:pt x="1325" y="20622"/>
                  </a:lnTo>
                  <a:lnTo>
                    <a:pt x="3336" y="19630"/>
                  </a:lnTo>
                  <a:lnTo>
                    <a:pt x="4736" y="18484"/>
                  </a:lnTo>
                  <a:lnTo>
                    <a:pt x="5729" y="17262"/>
                  </a:lnTo>
                  <a:lnTo>
                    <a:pt x="6798" y="15327"/>
                  </a:lnTo>
                  <a:lnTo>
                    <a:pt x="7995" y="13418"/>
                  </a:lnTo>
                  <a:lnTo>
                    <a:pt x="9166" y="12221"/>
                  </a:lnTo>
                  <a:lnTo>
                    <a:pt x="9955" y="11661"/>
                  </a:lnTo>
                  <a:lnTo>
                    <a:pt x="9981" y="11814"/>
                  </a:lnTo>
                  <a:lnTo>
                    <a:pt x="10388" y="13061"/>
                  </a:lnTo>
                  <a:lnTo>
                    <a:pt x="11152" y="14436"/>
                  </a:lnTo>
                  <a:lnTo>
                    <a:pt x="11890" y="15378"/>
                  </a:lnTo>
                  <a:lnTo>
                    <a:pt x="12858" y="16269"/>
                  </a:lnTo>
                  <a:lnTo>
                    <a:pt x="14105" y="17007"/>
                  </a:lnTo>
                  <a:lnTo>
                    <a:pt x="14843" y="17287"/>
                  </a:lnTo>
                  <a:lnTo>
                    <a:pt x="15633" y="17542"/>
                  </a:lnTo>
                  <a:lnTo>
                    <a:pt x="17007" y="17746"/>
                  </a:lnTo>
                  <a:lnTo>
                    <a:pt x="18153" y="17669"/>
                  </a:lnTo>
                  <a:lnTo>
                    <a:pt x="19146" y="17466"/>
                  </a:lnTo>
                  <a:lnTo>
                    <a:pt x="20470" y="17033"/>
                  </a:lnTo>
                  <a:lnTo>
                    <a:pt x="21717" y="16753"/>
                  </a:lnTo>
                  <a:lnTo>
                    <a:pt x="22583" y="16804"/>
                  </a:lnTo>
                  <a:lnTo>
                    <a:pt x="23041" y="16956"/>
                  </a:lnTo>
                  <a:lnTo>
                    <a:pt x="23754" y="17236"/>
                  </a:lnTo>
                  <a:lnTo>
                    <a:pt x="24823" y="17822"/>
                  </a:lnTo>
                  <a:lnTo>
                    <a:pt x="25893" y="18688"/>
                  </a:lnTo>
                  <a:lnTo>
                    <a:pt x="26809" y="19477"/>
                  </a:lnTo>
                  <a:lnTo>
                    <a:pt x="27624" y="19935"/>
                  </a:lnTo>
                  <a:lnTo>
                    <a:pt x="28820" y="20317"/>
                  </a:lnTo>
                  <a:lnTo>
                    <a:pt x="30526" y="20572"/>
                  </a:lnTo>
                  <a:lnTo>
                    <a:pt x="31646" y="20648"/>
                  </a:lnTo>
                  <a:lnTo>
                    <a:pt x="31646" y="15811"/>
                  </a:lnTo>
                  <a:lnTo>
                    <a:pt x="31646" y="14996"/>
                  </a:lnTo>
                  <a:lnTo>
                    <a:pt x="31468" y="13418"/>
                  </a:lnTo>
                  <a:lnTo>
                    <a:pt x="31163" y="11865"/>
                  </a:lnTo>
                  <a:lnTo>
                    <a:pt x="30704" y="10388"/>
                  </a:lnTo>
                  <a:lnTo>
                    <a:pt x="30093" y="8962"/>
                  </a:lnTo>
                  <a:lnTo>
                    <a:pt x="29355" y="7613"/>
                  </a:lnTo>
                  <a:lnTo>
                    <a:pt x="28515" y="6340"/>
                  </a:lnTo>
                  <a:lnTo>
                    <a:pt x="27547" y="5169"/>
                  </a:lnTo>
                  <a:lnTo>
                    <a:pt x="26478" y="4100"/>
                  </a:lnTo>
                  <a:lnTo>
                    <a:pt x="25282" y="3132"/>
                  </a:lnTo>
                  <a:lnTo>
                    <a:pt x="24034" y="2267"/>
                  </a:lnTo>
                  <a:lnTo>
                    <a:pt x="22685" y="1554"/>
                  </a:lnTo>
                  <a:lnTo>
                    <a:pt x="21259" y="943"/>
                  </a:lnTo>
                  <a:lnTo>
                    <a:pt x="19782" y="485"/>
                  </a:lnTo>
                  <a:lnTo>
                    <a:pt x="18229" y="154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2348025" y="2341925"/>
              <a:ext cx="110750" cy="22300"/>
            </a:xfrm>
            <a:custGeom>
              <a:avLst/>
              <a:gdLst/>
              <a:ahLst/>
              <a:cxnLst/>
              <a:rect l="0" t="0" r="0" b="0"/>
              <a:pathLst>
                <a:path w="4430" h="892" fill="none" extrusionOk="0">
                  <a:moveTo>
                    <a:pt x="4430" y="892"/>
                  </a:moveTo>
                  <a:lnTo>
                    <a:pt x="4201" y="663"/>
                  </a:lnTo>
                  <a:lnTo>
                    <a:pt x="3666" y="332"/>
                  </a:lnTo>
                  <a:lnTo>
                    <a:pt x="2826" y="1"/>
                  </a:lnTo>
                  <a:lnTo>
                    <a:pt x="1629" y="1"/>
                  </a:lnTo>
                  <a:lnTo>
                    <a:pt x="764" y="332"/>
                  </a:lnTo>
                  <a:lnTo>
                    <a:pt x="255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2708900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175" y="663"/>
                  </a:lnTo>
                  <a:lnTo>
                    <a:pt x="3666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2521775" y="2657625"/>
              <a:ext cx="124125" cy="35675"/>
            </a:xfrm>
            <a:custGeom>
              <a:avLst/>
              <a:gdLst/>
              <a:ahLst/>
              <a:cxnLst/>
              <a:rect l="0" t="0" r="0" b="0"/>
              <a:pathLst>
                <a:path w="4965" h="1427" extrusionOk="0">
                  <a:moveTo>
                    <a:pt x="0" y="0"/>
                  </a:moveTo>
                  <a:lnTo>
                    <a:pt x="153" y="306"/>
                  </a:lnTo>
                  <a:lnTo>
                    <a:pt x="637" y="815"/>
                  </a:lnTo>
                  <a:lnTo>
                    <a:pt x="1273" y="1197"/>
                  </a:lnTo>
                  <a:lnTo>
                    <a:pt x="2062" y="1426"/>
                  </a:lnTo>
                  <a:lnTo>
                    <a:pt x="2903" y="1426"/>
                  </a:lnTo>
                  <a:lnTo>
                    <a:pt x="3692" y="1222"/>
                  </a:lnTo>
                  <a:lnTo>
                    <a:pt x="4328" y="841"/>
                  </a:lnTo>
                  <a:lnTo>
                    <a:pt x="4812" y="331"/>
                  </a:lnTo>
                  <a:lnTo>
                    <a:pt x="4965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645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100950" y="2455225"/>
              <a:ext cx="356450" cy="586225"/>
            </a:xfrm>
            <a:custGeom>
              <a:avLst/>
              <a:gdLst/>
              <a:ahLst/>
              <a:cxnLst/>
              <a:rect l="0" t="0" r="0" b="0"/>
              <a:pathLst>
                <a:path w="14258" h="23449" extrusionOk="0">
                  <a:moveTo>
                    <a:pt x="9192" y="1"/>
                  </a:moveTo>
                  <a:lnTo>
                    <a:pt x="8784" y="102"/>
                  </a:lnTo>
                  <a:lnTo>
                    <a:pt x="8402" y="357"/>
                  </a:lnTo>
                  <a:lnTo>
                    <a:pt x="8148" y="764"/>
                  </a:lnTo>
                  <a:lnTo>
                    <a:pt x="8071" y="993"/>
                  </a:lnTo>
                  <a:lnTo>
                    <a:pt x="6340" y="8529"/>
                  </a:lnTo>
                  <a:lnTo>
                    <a:pt x="6035" y="8453"/>
                  </a:lnTo>
                  <a:lnTo>
                    <a:pt x="7588" y="1757"/>
                  </a:lnTo>
                  <a:lnTo>
                    <a:pt x="7613" y="1503"/>
                  </a:lnTo>
                  <a:lnTo>
                    <a:pt x="7562" y="1044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798" y="306"/>
                  </a:lnTo>
                  <a:lnTo>
                    <a:pt x="6595" y="255"/>
                  </a:lnTo>
                  <a:lnTo>
                    <a:pt x="6162" y="357"/>
                  </a:lnTo>
                  <a:lnTo>
                    <a:pt x="5805" y="637"/>
                  </a:lnTo>
                  <a:lnTo>
                    <a:pt x="5551" y="1019"/>
                  </a:lnTo>
                  <a:lnTo>
                    <a:pt x="5475" y="1273"/>
                  </a:lnTo>
                  <a:lnTo>
                    <a:pt x="3361" y="10439"/>
                  </a:lnTo>
                  <a:lnTo>
                    <a:pt x="3132" y="9548"/>
                  </a:lnTo>
                  <a:lnTo>
                    <a:pt x="2623" y="8173"/>
                  </a:lnTo>
                  <a:lnTo>
                    <a:pt x="2114" y="7231"/>
                  </a:lnTo>
                  <a:lnTo>
                    <a:pt x="1630" y="6594"/>
                  </a:lnTo>
                  <a:lnTo>
                    <a:pt x="943" y="6111"/>
                  </a:lnTo>
                  <a:lnTo>
                    <a:pt x="383" y="6034"/>
                  </a:lnTo>
                  <a:lnTo>
                    <a:pt x="332" y="6060"/>
                  </a:lnTo>
                  <a:lnTo>
                    <a:pt x="154" y="6136"/>
                  </a:lnTo>
                  <a:lnTo>
                    <a:pt x="1" y="6442"/>
                  </a:lnTo>
                  <a:lnTo>
                    <a:pt x="1" y="6951"/>
                  </a:lnTo>
                  <a:lnTo>
                    <a:pt x="26" y="7078"/>
                  </a:lnTo>
                  <a:lnTo>
                    <a:pt x="561" y="10006"/>
                  </a:lnTo>
                  <a:lnTo>
                    <a:pt x="1147" y="13494"/>
                  </a:lnTo>
                  <a:lnTo>
                    <a:pt x="1197" y="13901"/>
                  </a:lnTo>
                  <a:lnTo>
                    <a:pt x="1427" y="14563"/>
                  </a:lnTo>
                  <a:lnTo>
                    <a:pt x="1885" y="15327"/>
                  </a:lnTo>
                  <a:lnTo>
                    <a:pt x="2929" y="16116"/>
                  </a:lnTo>
                  <a:lnTo>
                    <a:pt x="3158" y="16192"/>
                  </a:lnTo>
                  <a:lnTo>
                    <a:pt x="1859" y="21844"/>
                  </a:lnTo>
                  <a:lnTo>
                    <a:pt x="8784" y="23448"/>
                  </a:lnTo>
                  <a:lnTo>
                    <a:pt x="10133" y="17694"/>
                  </a:lnTo>
                  <a:lnTo>
                    <a:pt x="10261" y="17694"/>
                  </a:lnTo>
                  <a:lnTo>
                    <a:pt x="10694" y="17618"/>
                  </a:lnTo>
                  <a:lnTo>
                    <a:pt x="11203" y="17338"/>
                  </a:lnTo>
                  <a:lnTo>
                    <a:pt x="11610" y="16803"/>
                  </a:lnTo>
                  <a:lnTo>
                    <a:pt x="11737" y="16396"/>
                  </a:lnTo>
                  <a:lnTo>
                    <a:pt x="12068" y="14970"/>
                  </a:lnTo>
                  <a:lnTo>
                    <a:pt x="12832" y="11737"/>
                  </a:lnTo>
                  <a:lnTo>
                    <a:pt x="13087" y="10617"/>
                  </a:lnTo>
                  <a:lnTo>
                    <a:pt x="13189" y="10108"/>
                  </a:lnTo>
                  <a:lnTo>
                    <a:pt x="14232" y="5652"/>
                  </a:lnTo>
                  <a:lnTo>
                    <a:pt x="14258" y="5423"/>
                  </a:lnTo>
                  <a:lnTo>
                    <a:pt x="14207" y="4965"/>
                  </a:lnTo>
                  <a:lnTo>
                    <a:pt x="14029" y="4609"/>
                  </a:lnTo>
                  <a:lnTo>
                    <a:pt x="13698" y="4354"/>
                  </a:lnTo>
                  <a:lnTo>
                    <a:pt x="13520" y="4303"/>
                  </a:lnTo>
                  <a:lnTo>
                    <a:pt x="13316" y="4252"/>
                  </a:lnTo>
                  <a:lnTo>
                    <a:pt x="12908" y="4354"/>
                  </a:lnTo>
                  <a:lnTo>
                    <a:pt x="12578" y="4609"/>
                  </a:lnTo>
                  <a:lnTo>
                    <a:pt x="12348" y="4965"/>
                  </a:lnTo>
                  <a:lnTo>
                    <a:pt x="12272" y="5194"/>
                  </a:lnTo>
                  <a:lnTo>
                    <a:pt x="11254" y="9675"/>
                  </a:lnTo>
                  <a:lnTo>
                    <a:pt x="10872" y="9573"/>
                  </a:lnTo>
                  <a:lnTo>
                    <a:pt x="12323" y="3285"/>
                  </a:lnTo>
                  <a:lnTo>
                    <a:pt x="12348" y="3030"/>
                  </a:lnTo>
                  <a:lnTo>
                    <a:pt x="12297" y="2572"/>
                  </a:lnTo>
                  <a:lnTo>
                    <a:pt x="12094" y="2165"/>
                  </a:lnTo>
                  <a:lnTo>
                    <a:pt x="11763" y="1884"/>
                  </a:lnTo>
                  <a:lnTo>
                    <a:pt x="11534" y="1834"/>
                  </a:lnTo>
                  <a:lnTo>
                    <a:pt x="11330" y="1783"/>
                  </a:lnTo>
                  <a:lnTo>
                    <a:pt x="10897" y="1884"/>
                  </a:lnTo>
                  <a:lnTo>
                    <a:pt x="10541" y="2165"/>
                  </a:lnTo>
                  <a:lnTo>
                    <a:pt x="10286" y="2546"/>
                  </a:lnTo>
                  <a:lnTo>
                    <a:pt x="10210" y="2801"/>
                  </a:lnTo>
                  <a:lnTo>
                    <a:pt x="8759" y="9089"/>
                  </a:lnTo>
                  <a:lnTo>
                    <a:pt x="8453" y="9013"/>
                  </a:lnTo>
                  <a:lnTo>
                    <a:pt x="10184" y="1503"/>
                  </a:lnTo>
                  <a:lnTo>
                    <a:pt x="10235" y="1248"/>
                  </a:lnTo>
                  <a:lnTo>
                    <a:pt x="10159" y="764"/>
                  </a:lnTo>
                  <a:lnTo>
                    <a:pt x="9955" y="357"/>
                  </a:lnTo>
                  <a:lnTo>
                    <a:pt x="9624" y="102"/>
                  </a:lnTo>
                  <a:lnTo>
                    <a:pt x="9421" y="26"/>
                  </a:lnTo>
                  <a:lnTo>
                    <a:pt x="9192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184975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0" y="1"/>
                  </a:moveTo>
                  <a:lnTo>
                    <a:pt x="0" y="1"/>
                  </a:lnTo>
                  <a:lnTo>
                    <a:pt x="0" y="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218075" y="2659525"/>
              <a:ext cx="190950" cy="55400"/>
            </a:xfrm>
            <a:custGeom>
              <a:avLst/>
              <a:gdLst/>
              <a:ahLst/>
              <a:cxnLst/>
              <a:rect l="0" t="0" r="0" b="0"/>
              <a:pathLst>
                <a:path w="7638" h="2216" extrusionOk="0">
                  <a:moveTo>
                    <a:pt x="102" y="1"/>
                  </a:moveTo>
                  <a:lnTo>
                    <a:pt x="0" y="485"/>
                  </a:lnTo>
                  <a:lnTo>
                    <a:pt x="7536" y="2216"/>
                  </a:lnTo>
                  <a:lnTo>
                    <a:pt x="7638" y="1732"/>
                  </a:lnTo>
                  <a:lnTo>
                    <a:pt x="6569" y="1503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3184975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77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30" y="306"/>
                  </a:lnTo>
                  <a:lnTo>
                    <a:pt x="1121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7" y="3794"/>
                  </a:lnTo>
                  <a:lnTo>
                    <a:pt x="3896" y="5372"/>
                  </a:lnTo>
                  <a:lnTo>
                    <a:pt x="3819" y="6314"/>
                  </a:lnTo>
                  <a:lnTo>
                    <a:pt x="4125" y="6390"/>
                  </a:lnTo>
                  <a:lnTo>
                    <a:pt x="4150" y="6212"/>
                  </a:lnTo>
                  <a:lnTo>
                    <a:pt x="4227" y="5117"/>
                  </a:lnTo>
                  <a:lnTo>
                    <a:pt x="4176" y="4124"/>
                  </a:lnTo>
                  <a:lnTo>
                    <a:pt x="3896" y="3030"/>
                  </a:lnTo>
                  <a:lnTo>
                    <a:pt x="3361" y="1935"/>
                  </a:lnTo>
                  <a:lnTo>
                    <a:pt x="2419" y="968"/>
                  </a:lnTo>
                  <a:lnTo>
                    <a:pt x="1401" y="407"/>
                  </a:lnTo>
                  <a:lnTo>
                    <a:pt x="561" y="10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3162700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3123225" y="2910950"/>
              <a:ext cx="238075" cy="100575"/>
            </a:xfrm>
            <a:custGeom>
              <a:avLst/>
              <a:gdLst/>
              <a:ahLst/>
              <a:cxnLst/>
              <a:rect l="0" t="0" r="0" b="0"/>
              <a:pathLst>
                <a:path w="9523" h="4023" extrusionOk="0">
                  <a:moveTo>
                    <a:pt x="434" y="0"/>
                  </a:moveTo>
                  <a:lnTo>
                    <a:pt x="1" y="1909"/>
                  </a:lnTo>
                  <a:lnTo>
                    <a:pt x="9064" y="4023"/>
                  </a:lnTo>
                  <a:lnTo>
                    <a:pt x="9523" y="2088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3100950" y="2948500"/>
              <a:ext cx="251450" cy="105675"/>
            </a:xfrm>
            <a:custGeom>
              <a:avLst/>
              <a:gdLst/>
              <a:ahLst/>
              <a:cxnLst/>
              <a:rect l="0" t="0" r="0" b="0"/>
              <a:pathLst>
                <a:path w="10058" h="4227" extrusionOk="0">
                  <a:moveTo>
                    <a:pt x="994" y="0"/>
                  </a:moveTo>
                  <a:lnTo>
                    <a:pt x="1" y="4226"/>
                  </a:lnTo>
                  <a:lnTo>
                    <a:pt x="9573" y="4226"/>
                  </a:lnTo>
                  <a:lnTo>
                    <a:pt x="10057" y="208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5C268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" name="Shape 399"/>
          <p:cNvSpPr txBox="1">
            <a:spLocks/>
          </p:cNvSpPr>
          <p:nvPr/>
        </p:nvSpPr>
        <p:spPr>
          <a:xfrm>
            <a:off x="-383703" y="0"/>
            <a:ext cx="3265500" cy="1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Font typeface="Sniglet"/>
              <a:buNone/>
              <a:defRPr sz="3000" b="1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r"/>
            <a:r>
              <a:rPr lang="en" sz="2400" b="0" dirty="0">
                <a:solidFill>
                  <a:srgbClr val="FFFFFF"/>
                </a:solidFill>
              </a:rPr>
              <a:t>Our DataSets:</a:t>
            </a:r>
            <a:endParaRPr lang="en" sz="24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13" y="1090800"/>
            <a:ext cx="3905250" cy="3400425"/>
          </a:xfrm>
          <a:prstGeom prst="rect">
            <a:avLst/>
          </a:prstGeom>
        </p:spPr>
      </p:pic>
      <p:sp>
        <p:nvSpPr>
          <p:cNvPr id="39" name="Shape 399"/>
          <p:cNvSpPr txBox="1">
            <a:spLocks/>
          </p:cNvSpPr>
          <p:nvPr/>
        </p:nvSpPr>
        <p:spPr>
          <a:xfrm>
            <a:off x="215878" y="3896401"/>
            <a:ext cx="5292850" cy="55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Font typeface="Sniglet"/>
              <a:buNone/>
              <a:defRPr sz="3000" b="1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n-US" sz="1800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Jobs, Education, </a:t>
            </a:r>
            <a:r>
              <a:rPr lang="en-US" sz="1800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Development Goals,</a:t>
            </a:r>
          </a:p>
          <a:p>
            <a:r>
              <a:rPr lang="en-US" sz="1800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Life Quality</a:t>
            </a:r>
            <a:endParaRPr lang="en" sz="1800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2060" name="Picture 12" descr="תוצאת תמונה עבור ‪happyplanetindex‬‏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33" y="1090800"/>
            <a:ext cx="3458456" cy="24122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/>
      <p:bldP spid="39" grpId="1"/>
    </p:bldLst>
  </p:timing>
</p:sld>
</file>

<file path=ppt/theme/theme1.xml><?xml version="1.0" encoding="utf-8"?>
<a:theme xmlns:a="http://schemas.openxmlformats.org/drawingml/2006/main" name="Luci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202</Words>
  <Application>Microsoft Office PowerPoint</Application>
  <PresentationFormat>On-screen Show (16:9)</PresentationFormat>
  <Paragraphs>60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Sniglet</vt:lpstr>
      <vt:lpstr>ABeeZee</vt:lpstr>
      <vt:lpstr>Arial</vt:lpstr>
      <vt:lpstr>Lucius template</vt:lpstr>
      <vt:lpstr>Happiness.</vt:lpstr>
      <vt:lpstr>Hello!</vt:lpstr>
      <vt:lpstr>PowerPoint Presentation</vt:lpstr>
      <vt:lpstr>Which one is the happiest ?</vt:lpstr>
      <vt:lpstr>Which one is the happiest?</vt:lpstr>
      <vt:lpstr>Which one is the happiest?</vt:lpstr>
      <vt:lpstr>Confused?! We 2!</vt:lpstr>
      <vt:lpstr>Our model features</vt:lpstr>
      <vt:lpstr>Want big impact? Use big data.</vt:lpstr>
      <vt:lpstr>Maps</vt:lpstr>
      <vt:lpstr>Our process is “easy”</vt:lpstr>
      <vt:lpstr>Our Goal is to predicat…</vt:lpstr>
      <vt:lpstr>Problems we have encountered so far…</vt:lpstr>
      <vt:lpstr>How do we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Happiness.</dc:title>
  <cp:lastModifiedBy>Avi Caciularu</cp:lastModifiedBy>
  <cp:revision>25</cp:revision>
  <dcterms:modified xsi:type="dcterms:W3CDTF">2016-12-07T15:09:21Z</dcterms:modified>
</cp:coreProperties>
</file>