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8" r:id="rId3"/>
    <p:sldId id="260" r:id="rId4"/>
    <p:sldId id="285" r:id="rId5"/>
    <p:sldId id="261" r:id="rId6"/>
    <p:sldId id="286" r:id="rId7"/>
    <p:sldId id="264" r:id="rId8"/>
    <p:sldId id="265" r:id="rId9"/>
    <p:sldId id="266" r:id="rId10"/>
    <p:sldId id="287" r:id="rId11"/>
    <p:sldId id="288" r:id="rId12"/>
    <p:sldId id="267" r:id="rId13"/>
    <p:sldId id="268" r:id="rId14"/>
    <p:sldId id="271" r:id="rId15"/>
    <p:sldId id="279" r:id="rId16"/>
  </p:sldIdLst>
  <p:sldSz cx="9144000" cy="5143500" type="screen16x9"/>
  <p:notesSz cx="6858000" cy="9144000"/>
  <p:embeddedFontLst>
    <p:embeddedFont>
      <p:font typeface="ABeeZee" panose="020B0604020202020204" charset="0"/>
      <p:regular r:id="rId18"/>
      <p:italic r:id="rId19"/>
    </p:embeddedFont>
    <p:embeddedFont>
      <p:font typeface="Sniglet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A0B10B-BA35-43C8-8E2A-82845BD27AC0}">
  <a:tblStyle styleId="{0BA0B10B-BA35-43C8-8E2A-82845BD27AC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8090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545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Shape 8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857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5777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0" y="0"/>
            <a:ext cx="6593210" cy="5143591"/>
          </a:xfrm>
          <a:custGeom>
            <a:avLst/>
            <a:gdLst/>
            <a:ahLst/>
            <a:cxnLst/>
            <a:rect l="0" t="0" r="0" b="0"/>
            <a:pathLst>
              <a:path w="126823" h="98939" extrusionOk="0">
                <a:moveTo>
                  <a:pt x="8625" y="1"/>
                </a:moveTo>
                <a:lnTo>
                  <a:pt x="8114" y="891"/>
                </a:lnTo>
                <a:lnTo>
                  <a:pt x="7133" y="2705"/>
                </a:lnTo>
                <a:lnTo>
                  <a:pt x="6209" y="4543"/>
                </a:lnTo>
                <a:lnTo>
                  <a:pt x="5352" y="6407"/>
                </a:lnTo>
                <a:lnTo>
                  <a:pt x="4544" y="8287"/>
                </a:lnTo>
                <a:lnTo>
                  <a:pt x="3810" y="10191"/>
                </a:lnTo>
                <a:lnTo>
                  <a:pt x="3134" y="12120"/>
                </a:lnTo>
                <a:lnTo>
                  <a:pt x="2515" y="14066"/>
                </a:lnTo>
                <a:lnTo>
                  <a:pt x="1971" y="16037"/>
                </a:lnTo>
                <a:lnTo>
                  <a:pt x="1485" y="18015"/>
                </a:lnTo>
                <a:lnTo>
                  <a:pt x="1064" y="20019"/>
                </a:lnTo>
                <a:lnTo>
                  <a:pt x="718" y="22047"/>
                </a:lnTo>
                <a:lnTo>
                  <a:pt x="438" y="24084"/>
                </a:lnTo>
                <a:lnTo>
                  <a:pt x="223" y="26137"/>
                </a:lnTo>
                <a:lnTo>
                  <a:pt x="75" y="28206"/>
                </a:lnTo>
                <a:lnTo>
                  <a:pt x="9" y="30292"/>
                </a:lnTo>
                <a:lnTo>
                  <a:pt x="1" y="31339"/>
                </a:lnTo>
                <a:lnTo>
                  <a:pt x="9" y="32716"/>
                </a:lnTo>
                <a:lnTo>
                  <a:pt x="133" y="35453"/>
                </a:lnTo>
                <a:lnTo>
                  <a:pt x="380" y="38158"/>
                </a:lnTo>
                <a:lnTo>
                  <a:pt x="751" y="40837"/>
                </a:lnTo>
                <a:lnTo>
                  <a:pt x="1229" y="43492"/>
                </a:lnTo>
                <a:lnTo>
                  <a:pt x="1831" y="46114"/>
                </a:lnTo>
                <a:lnTo>
                  <a:pt x="2548" y="48703"/>
                </a:lnTo>
                <a:lnTo>
                  <a:pt x="3373" y="51259"/>
                </a:lnTo>
                <a:lnTo>
                  <a:pt x="4305" y="53781"/>
                </a:lnTo>
                <a:lnTo>
                  <a:pt x="5343" y="56263"/>
                </a:lnTo>
                <a:lnTo>
                  <a:pt x="6489" y="58704"/>
                </a:lnTo>
                <a:lnTo>
                  <a:pt x="7734" y="61111"/>
                </a:lnTo>
                <a:lnTo>
                  <a:pt x="9087" y="63469"/>
                </a:lnTo>
                <a:lnTo>
                  <a:pt x="10538" y="65786"/>
                </a:lnTo>
                <a:lnTo>
                  <a:pt x="12079" y="68053"/>
                </a:lnTo>
                <a:lnTo>
                  <a:pt x="13720" y="70271"/>
                </a:lnTo>
                <a:lnTo>
                  <a:pt x="14578" y="71368"/>
                </a:lnTo>
                <a:lnTo>
                  <a:pt x="10439" y="81674"/>
                </a:lnTo>
                <a:lnTo>
                  <a:pt x="21297" y="78763"/>
                </a:lnTo>
                <a:lnTo>
                  <a:pt x="22122" y="79555"/>
                </a:lnTo>
                <a:lnTo>
                  <a:pt x="23804" y="81105"/>
                </a:lnTo>
                <a:lnTo>
                  <a:pt x="25543" y="82614"/>
                </a:lnTo>
                <a:lnTo>
                  <a:pt x="27332" y="84089"/>
                </a:lnTo>
                <a:lnTo>
                  <a:pt x="29163" y="85524"/>
                </a:lnTo>
                <a:lnTo>
                  <a:pt x="31051" y="86917"/>
                </a:lnTo>
                <a:lnTo>
                  <a:pt x="32988" y="88269"/>
                </a:lnTo>
                <a:lnTo>
                  <a:pt x="34967" y="89580"/>
                </a:lnTo>
                <a:lnTo>
                  <a:pt x="36987" y="90850"/>
                </a:lnTo>
                <a:lnTo>
                  <a:pt x="39056" y="92079"/>
                </a:lnTo>
                <a:lnTo>
                  <a:pt x="41175" y="93266"/>
                </a:lnTo>
                <a:lnTo>
                  <a:pt x="43327" y="94395"/>
                </a:lnTo>
                <a:lnTo>
                  <a:pt x="45520" y="95492"/>
                </a:lnTo>
                <a:lnTo>
                  <a:pt x="47755" y="96539"/>
                </a:lnTo>
                <a:lnTo>
                  <a:pt x="50030" y="97537"/>
                </a:lnTo>
                <a:lnTo>
                  <a:pt x="52339" y="98485"/>
                </a:lnTo>
                <a:lnTo>
                  <a:pt x="53510" y="98938"/>
                </a:lnTo>
                <a:lnTo>
                  <a:pt x="126822" y="98938"/>
                </a:lnTo>
                <a:lnTo>
                  <a:pt x="126822" y="1"/>
                </a:lnTo>
                <a:close/>
              </a:path>
            </a:pathLst>
          </a:custGeom>
          <a:solidFill>
            <a:srgbClr val="9AB6E6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0" y="0"/>
            <a:ext cx="6593210" cy="5143591"/>
          </a:xfrm>
          <a:custGeom>
            <a:avLst/>
            <a:gdLst/>
            <a:ahLst/>
            <a:cxnLst/>
            <a:rect l="0" t="0" r="0" b="0"/>
            <a:pathLst>
              <a:path w="126823" h="98939" extrusionOk="0">
                <a:moveTo>
                  <a:pt x="8625" y="1"/>
                </a:moveTo>
                <a:lnTo>
                  <a:pt x="8114" y="891"/>
                </a:lnTo>
                <a:lnTo>
                  <a:pt x="7133" y="2705"/>
                </a:lnTo>
                <a:lnTo>
                  <a:pt x="6209" y="4543"/>
                </a:lnTo>
                <a:lnTo>
                  <a:pt x="5352" y="6407"/>
                </a:lnTo>
                <a:lnTo>
                  <a:pt x="4544" y="8287"/>
                </a:lnTo>
                <a:lnTo>
                  <a:pt x="3810" y="10191"/>
                </a:lnTo>
                <a:lnTo>
                  <a:pt x="3134" y="12120"/>
                </a:lnTo>
                <a:lnTo>
                  <a:pt x="2515" y="14066"/>
                </a:lnTo>
                <a:lnTo>
                  <a:pt x="1971" y="16037"/>
                </a:lnTo>
                <a:lnTo>
                  <a:pt x="1485" y="18015"/>
                </a:lnTo>
                <a:lnTo>
                  <a:pt x="1064" y="20019"/>
                </a:lnTo>
                <a:lnTo>
                  <a:pt x="718" y="22047"/>
                </a:lnTo>
                <a:lnTo>
                  <a:pt x="438" y="24084"/>
                </a:lnTo>
                <a:lnTo>
                  <a:pt x="223" y="26137"/>
                </a:lnTo>
                <a:lnTo>
                  <a:pt x="75" y="28206"/>
                </a:lnTo>
                <a:lnTo>
                  <a:pt x="9" y="30292"/>
                </a:lnTo>
                <a:lnTo>
                  <a:pt x="1" y="31339"/>
                </a:lnTo>
                <a:lnTo>
                  <a:pt x="9" y="32716"/>
                </a:lnTo>
                <a:lnTo>
                  <a:pt x="133" y="35453"/>
                </a:lnTo>
                <a:lnTo>
                  <a:pt x="380" y="38158"/>
                </a:lnTo>
                <a:lnTo>
                  <a:pt x="751" y="40837"/>
                </a:lnTo>
                <a:lnTo>
                  <a:pt x="1229" y="43492"/>
                </a:lnTo>
                <a:lnTo>
                  <a:pt x="1831" y="46114"/>
                </a:lnTo>
                <a:lnTo>
                  <a:pt x="2548" y="48703"/>
                </a:lnTo>
                <a:lnTo>
                  <a:pt x="3373" y="51259"/>
                </a:lnTo>
                <a:lnTo>
                  <a:pt x="4305" y="53781"/>
                </a:lnTo>
                <a:lnTo>
                  <a:pt x="5343" y="56263"/>
                </a:lnTo>
                <a:lnTo>
                  <a:pt x="6489" y="58704"/>
                </a:lnTo>
                <a:lnTo>
                  <a:pt x="7734" y="61111"/>
                </a:lnTo>
                <a:lnTo>
                  <a:pt x="9087" y="63469"/>
                </a:lnTo>
                <a:lnTo>
                  <a:pt x="10538" y="65786"/>
                </a:lnTo>
                <a:lnTo>
                  <a:pt x="12079" y="68053"/>
                </a:lnTo>
                <a:lnTo>
                  <a:pt x="13720" y="70271"/>
                </a:lnTo>
                <a:lnTo>
                  <a:pt x="14578" y="71368"/>
                </a:lnTo>
                <a:lnTo>
                  <a:pt x="10439" y="81674"/>
                </a:lnTo>
                <a:lnTo>
                  <a:pt x="21297" y="78763"/>
                </a:lnTo>
                <a:lnTo>
                  <a:pt x="22122" y="79555"/>
                </a:lnTo>
                <a:lnTo>
                  <a:pt x="23804" y="81105"/>
                </a:lnTo>
                <a:lnTo>
                  <a:pt x="25543" y="82614"/>
                </a:lnTo>
                <a:lnTo>
                  <a:pt x="27332" y="84089"/>
                </a:lnTo>
                <a:lnTo>
                  <a:pt x="29163" y="85524"/>
                </a:lnTo>
                <a:lnTo>
                  <a:pt x="31051" y="86917"/>
                </a:lnTo>
                <a:lnTo>
                  <a:pt x="32988" y="88269"/>
                </a:lnTo>
                <a:lnTo>
                  <a:pt x="34967" y="89580"/>
                </a:lnTo>
                <a:lnTo>
                  <a:pt x="36987" y="90850"/>
                </a:lnTo>
                <a:lnTo>
                  <a:pt x="39056" y="92079"/>
                </a:lnTo>
                <a:lnTo>
                  <a:pt x="41175" y="93266"/>
                </a:lnTo>
                <a:lnTo>
                  <a:pt x="43327" y="94395"/>
                </a:lnTo>
                <a:lnTo>
                  <a:pt x="45520" y="95492"/>
                </a:lnTo>
                <a:lnTo>
                  <a:pt x="47755" y="96539"/>
                </a:lnTo>
                <a:lnTo>
                  <a:pt x="50030" y="97537"/>
                </a:lnTo>
                <a:lnTo>
                  <a:pt x="52339" y="98485"/>
                </a:lnTo>
                <a:lnTo>
                  <a:pt x="53510" y="98938"/>
                </a:lnTo>
                <a:lnTo>
                  <a:pt x="126822" y="98938"/>
                </a:lnTo>
                <a:lnTo>
                  <a:pt x="1268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09600" y="1991850"/>
            <a:ext cx="53457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10450" y="1399800"/>
            <a:ext cx="5190900" cy="81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000" i="1"/>
            </a:lvl1pPr>
            <a:lvl2pPr lvl="1" rtl="0">
              <a:spcBef>
                <a:spcPts val="0"/>
              </a:spcBef>
              <a:buSzPct val="100000"/>
              <a:defRPr sz="3000" i="1"/>
            </a:lvl2pPr>
            <a:lvl3pPr lvl="2" rtl="0">
              <a:spcBef>
                <a:spcPts val="0"/>
              </a:spcBef>
              <a:buSzPct val="100000"/>
              <a:defRPr sz="3000" i="1"/>
            </a:lvl3pPr>
            <a:lvl4pPr lvl="3" rtl="0">
              <a:spcBef>
                <a:spcPts val="0"/>
              </a:spcBef>
              <a:buSzPct val="100000"/>
              <a:defRPr sz="3000" i="1"/>
            </a:lvl4pPr>
            <a:lvl5pPr lvl="4" rtl="0">
              <a:spcBef>
                <a:spcPts val="0"/>
              </a:spcBef>
              <a:buSzPct val="100000"/>
              <a:defRPr sz="3000" i="1"/>
            </a:lvl5pPr>
            <a:lvl6pPr lvl="5" rtl="0">
              <a:spcBef>
                <a:spcPts val="0"/>
              </a:spcBef>
              <a:buSzPct val="100000"/>
              <a:defRPr sz="3000" i="1"/>
            </a:lvl6pPr>
            <a:lvl7pPr lvl="6" rtl="0">
              <a:spcBef>
                <a:spcPts val="0"/>
              </a:spcBef>
              <a:buSzPct val="100000"/>
              <a:defRPr sz="3000" i="1"/>
            </a:lvl7pPr>
            <a:lvl8pPr lvl="7" rtl="0">
              <a:spcBef>
                <a:spcPts val="0"/>
              </a:spcBef>
              <a:buSzPct val="100000"/>
              <a:defRPr sz="3000" i="1"/>
            </a:lvl8pPr>
            <a:lvl9pPr lvl="8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734249" y="642050"/>
            <a:ext cx="15450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0">
                <a:solidFill>
                  <a:srgbClr val="6D9EEB"/>
                </a:solidFill>
                <a:latin typeface="ABeeZee"/>
                <a:ea typeface="ABeeZee"/>
                <a:cs typeface="ABeeZee"/>
                <a:sym typeface="ABeeZee"/>
              </a:rPr>
              <a:t>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53625" y="1526914"/>
            <a:ext cx="5969100" cy="323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53625" y="1545725"/>
            <a:ext cx="1923900" cy="285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2676150" y="1545725"/>
            <a:ext cx="1923899" cy="285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98675" y="1545725"/>
            <a:ext cx="1923899" cy="285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3625" y="1374514"/>
            <a:ext cx="5969100" cy="323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>
              <a:spcBef>
                <a:spcPts val="48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>
              <a:spcBef>
                <a:spcPts val="48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609600" y="1991850"/>
            <a:ext cx="5345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Happiness.</a:t>
            </a:r>
            <a:endParaRPr lang="en" dirty="0"/>
          </a:p>
        </p:txBody>
      </p:sp>
      <p:grpSp>
        <p:nvGrpSpPr>
          <p:cNvPr id="54" name="Shape 54"/>
          <p:cNvGrpSpPr/>
          <p:nvPr/>
        </p:nvGrpSpPr>
        <p:grpSpPr>
          <a:xfrm flipH="1">
            <a:off x="6297047" y="2765569"/>
            <a:ext cx="2611542" cy="2377923"/>
            <a:chOff x="5930700" y="247325"/>
            <a:chExt cx="1451825" cy="1321950"/>
          </a:xfrm>
        </p:grpSpPr>
        <p:sp>
          <p:nvSpPr>
            <p:cNvPr id="55" name="Shape 55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0" t="0" r="0" b="0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0" t="0" r="0" b="0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0" t="0" r="0" b="0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381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0" t="0" r="0" b="0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381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0" t="0" r="0" b="0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" name="Shape 1404"/>
          <p:cNvSpPr txBox="1"/>
          <p:nvPr/>
        </p:nvSpPr>
        <p:spPr>
          <a:xfrm>
            <a:off x="749300" y="551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FF00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653625" y="2821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grpSp>
        <p:nvGrpSpPr>
          <p:cNvPr id="502" name="Shape 502"/>
          <p:cNvGrpSpPr/>
          <p:nvPr/>
        </p:nvGrpSpPr>
        <p:grpSpPr>
          <a:xfrm flipH="1">
            <a:off x="7488546" y="3754514"/>
            <a:ext cx="1655446" cy="1388991"/>
            <a:chOff x="238125" y="1879850"/>
            <a:chExt cx="1399600" cy="1174325"/>
          </a:xfrm>
        </p:grpSpPr>
        <p:sp>
          <p:nvSpPr>
            <p:cNvPr id="503" name="Shape 503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0" t="0" r="0" b="0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0" t="0" r="0" b="0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0" t="0" r="0" b="0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0" t="0" r="0" b="0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0" t="0" r="0" b="0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0" t="0" r="0" b="0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 descr="תוצאת תמונה עבור ‪Happy Planet Index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76" y="-121024"/>
            <a:ext cx="9251569" cy="539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6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title"/>
          </p:nvPr>
        </p:nvSpPr>
        <p:spPr>
          <a:xfrm>
            <a:off x="559495" y="0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Our process is “easy”</a:t>
            </a:r>
          </a:p>
        </p:txBody>
      </p:sp>
      <p:grpSp>
        <p:nvGrpSpPr>
          <p:cNvPr id="612" name="Shape 612"/>
          <p:cNvGrpSpPr/>
          <p:nvPr/>
        </p:nvGrpSpPr>
        <p:grpSpPr>
          <a:xfrm flipH="1">
            <a:off x="7483639" y="3579906"/>
            <a:ext cx="1717218" cy="1563602"/>
            <a:chOff x="5930700" y="247325"/>
            <a:chExt cx="1451825" cy="1321950"/>
          </a:xfrm>
        </p:grpSpPr>
        <p:sp>
          <p:nvSpPr>
            <p:cNvPr id="613" name="Shape 613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0" t="0" r="0" b="0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0" t="0" r="0" b="0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0" t="0" r="0" b="0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0" t="0" r="0" b="0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0" t="0" r="0" b="0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907"/>
          <a:stretch/>
        </p:blipFill>
        <p:spPr>
          <a:xfrm>
            <a:off x="119108" y="889000"/>
            <a:ext cx="4304973" cy="410611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648460" y="1475740"/>
            <a:ext cx="1488440" cy="7594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Our Goal is to predicat…</a:t>
            </a:r>
          </a:p>
        </p:txBody>
      </p:sp>
      <p:grpSp>
        <p:nvGrpSpPr>
          <p:cNvPr id="434" name="Shape 434"/>
          <p:cNvGrpSpPr/>
          <p:nvPr/>
        </p:nvGrpSpPr>
        <p:grpSpPr>
          <a:xfrm flipH="1">
            <a:off x="7488533" y="3637863"/>
            <a:ext cx="1655476" cy="1505645"/>
            <a:chOff x="4163225" y="296325"/>
            <a:chExt cx="1399625" cy="1272950"/>
          </a:xfrm>
        </p:grpSpPr>
        <p:sp>
          <p:nvSpPr>
            <p:cNvPr id="435" name="Shape 435"/>
            <p:cNvSpPr/>
            <p:nvPr/>
          </p:nvSpPr>
          <p:spPr>
            <a:xfrm>
              <a:off x="4209700" y="296325"/>
              <a:ext cx="949000" cy="996100"/>
            </a:xfrm>
            <a:custGeom>
              <a:avLst/>
              <a:gdLst/>
              <a:ahLst/>
              <a:cxnLst/>
              <a:rect l="0" t="0" r="0" b="0"/>
              <a:pathLst>
                <a:path w="37960" h="39844" extrusionOk="0">
                  <a:moveTo>
                    <a:pt x="16727" y="0"/>
                  </a:moveTo>
                  <a:lnTo>
                    <a:pt x="16345" y="26"/>
                  </a:lnTo>
                  <a:lnTo>
                    <a:pt x="15963" y="102"/>
                  </a:lnTo>
                  <a:lnTo>
                    <a:pt x="15275" y="382"/>
                  </a:lnTo>
                  <a:lnTo>
                    <a:pt x="14715" y="815"/>
                  </a:lnTo>
                  <a:lnTo>
                    <a:pt x="14308" y="1401"/>
                  </a:lnTo>
                  <a:lnTo>
                    <a:pt x="14155" y="1706"/>
                  </a:lnTo>
                  <a:lnTo>
                    <a:pt x="13850" y="1502"/>
                  </a:lnTo>
                  <a:lnTo>
                    <a:pt x="13188" y="1222"/>
                  </a:lnTo>
                  <a:lnTo>
                    <a:pt x="12450" y="1146"/>
                  </a:lnTo>
                  <a:lnTo>
                    <a:pt x="11711" y="1222"/>
                  </a:lnTo>
                  <a:lnTo>
                    <a:pt x="11355" y="1375"/>
                  </a:lnTo>
                  <a:lnTo>
                    <a:pt x="10998" y="1528"/>
                  </a:lnTo>
                  <a:lnTo>
                    <a:pt x="10413" y="1986"/>
                  </a:lnTo>
                  <a:lnTo>
                    <a:pt x="10005" y="2546"/>
                  </a:lnTo>
                  <a:lnTo>
                    <a:pt x="9776" y="3183"/>
                  </a:lnTo>
                  <a:lnTo>
                    <a:pt x="9725" y="3539"/>
                  </a:lnTo>
                  <a:lnTo>
                    <a:pt x="9394" y="3412"/>
                  </a:lnTo>
                  <a:lnTo>
                    <a:pt x="8656" y="3310"/>
                  </a:lnTo>
                  <a:lnTo>
                    <a:pt x="7943" y="3412"/>
                  </a:lnTo>
                  <a:lnTo>
                    <a:pt x="7256" y="3692"/>
                  </a:lnTo>
                  <a:lnTo>
                    <a:pt x="6925" y="3921"/>
                  </a:lnTo>
                  <a:lnTo>
                    <a:pt x="6645" y="4150"/>
                  </a:lnTo>
                  <a:lnTo>
                    <a:pt x="6212" y="4736"/>
                  </a:lnTo>
                  <a:lnTo>
                    <a:pt x="5983" y="5398"/>
                  </a:lnTo>
                  <a:lnTo>
                    <a:pt x="5932" y="6060"/>
                  </a:lnTo>
                  <a:lnTo>
                    <a:pt x="6008" y="6416"/>
                  </a:lnTo>
                  <a:lnTo>
                    <a:pt x="5627" y="6390"/>
                  </a:lnTo>
                  <a:lnTo>
                    <a:pt x="4914" y="6467"/>
                  </a:lnTo>
                  <a:lnTo>
                    <a:pt x="4226" y="6747"/>
                  </a:lnTo>
                  <a:lnTo>
                    <a:pt x="3641" y="7180"/>
                  </a:lnTo>
                  <a:lnTo>
                    <a:pt x="3412" y="7485"/>
                  </a:lnTo>
                  <a:lnTo>
                    <a:pt x="3208" y="7791"/>
                  </a:lnTo>
                  <a:lnTo>
                    <a:pt x="2953" y="8453"/>
                  </a:lnTo>
                  <a:lnTo>
                    <a:pt x="2928" y="9140"/>
                  </a:lnTo>
                  <a:lnTo>
                    <a:pt x="3081" y="9802"/>
                  </a:lnTo>
                  <a:lnTo>
                    <a:pt x="3233" y="10133"/>
                  </a:lnTo>
                  <a:lnTo>
                    <a:pt x="2877" y="10184"/>
                  </a:lnTo>
                  <a:lnTo>
                    <a:pt x="2215" y="10464"/>
                  </a:lnTo>
                  <a:lnTo>
                    <a:pt x="1630" y="10897"/>
                  </a:lnTo>
                  <a:lnTo>
                    <a:pt x="1197" y="11482"/>
                  </a:lnTo>
                  <a:lnTo>
                    <a:pt x="1044" y="11813"/>
                  </a:lnTo>
                  <a:lnTo>
                    <a:pt x="942" y="12170"/>
                  </a:lnTo>
                  <a:lnTo>
                    <a:pt x="891" y="12857"/>
                  </a:lnTo>
                  <a:lnTo>
                    <a:pt x="1069" y="13544"/>
                  </a:lnTo>
                  <a:lnTo>
                    <a:pt x="1400" y="14130"/>
                  </a:lnTo>
                  <a:lnTo>
                    <a:pt x="1655" y="14410"/>
                  </a:lnTo>
                  <a:lnTo>
                    <a:pt x="1324" y="14563"/>
                  </a:lnTo>
                  <a:lnTo>
                    <a:pt x="764" y="14996"/>
                  </a:lnTo>
                  <a:lnTo>
                    <a:pt x="331" y="15556"/>
                  </a:lnTo>
                  <a:lnTo>
                    <a:pt x="77" y="16218"/>
                  </a:lnTo>
                  <a:lnTo>
                    <a:pt x="51" y="16574"/>
                  </a:lnTo>
                  <a:lnTo>
                    <a:pt x="26" y="16930"/>
                  </a:lnTo>
                  <a:lnTo>
                    <a:pt x="178" y="17567"/>
                  </a:lnTo>
                  <a:lnTo>
                    <a:pt x="484" y="18127"/>
                  </a:lnTo>
                  <a:lnTo>
                    <a:pt x="917" y="18611"/>
                  </a:lnTo>
                  <a:lnTo>
                    <a:pt x="1197" y="18814"/>
                  </a:lnTo>
                  <a:lnTo>
                    <a:pt x="917" y="18993"/>
                  </a:lnTo>
                  <a:lnTo>
                    <a:pt x="484" y="19451"/>
                  </a:lnTo>
                  <a:lnTo>
                    <a:pt x="178" y="19985"/>
                  </a:lnTo>
                  <a:lnTo>
                    <a:pt x="26" y="20596"/>
                  </a:lnTo>
                  <a:lnTo>
                    <a:pt x="0" y="20902"/>
                  </a:lnTo>
                  <a:lnTo>
                    <a:pt x="26" y="21258"/>
                  </a:lnTo>
                  <a:lnTo>
                    <a:pt x="204" y="21895"/>
                  </a:lnTo>
                  <a:lnTo>
                    <a:pt x="560" y="22455"/>
                  </a:lnTo>
                  <a:lnTo>
                    <a:pt x="1044" y="22913"/>
                  </a:lnTo>
                  <a:lnTo>
                    <a:pt x="1324" y="23091"/>
                  </a:lnTo>
                  <a:lnTo>
                    <a:pt x="1044" y="23321"/>
                  </a:lnTo>
                  <a:lnTo>
                    <a:pt x="637" y="23881"/>
                  </a:lnTo>
                  <a:lnTo>
                    <a:pt x="382" y="24517"/>
                  </a:lnTo>
                  <a:lnTo>
                    <a:pt x="306" y="25205"/>
                  </a:lnTo>
                  <a:lnTo>
                    <a:pt x="382" y="25561"/>
                  </a:lnTo>
                  <a:lnTo>
                    <a:pt x="458" y="25917"/>
                  </a:lnTo>
                  <a:lnTo>
                    <a:pt x="815" y="26554"/>
                  </a:lnTo>
                  <a:lnTo>
                    <a:pt x="1324" y="27063"/>
                  </a:lnTo>
                  <a:lnTo>
                    <a:pt x="1960" y="27419"/>
                  </a:lnTo>
                  <a:lnTo>
                    <a:pt x="2291" y="27521"/>
                  </a:lnTo>
                  <a:lnTo>
                    <a:pt x="2088" y="27801"/>
                  </a:lnTo>
                  <a:lnTo>
                    <a:pt x="1859" y="28463"/>
                  </a:lnTo>
                  <a:lnTo>
                    <a:pt x="1782" y="29151"/>
                  </a:lnTo>
                  <a:lnTo>
                    <a:pt x="1935" y="29838"/>
                  </a:lnTo>
                  <a:lnTo>
                    <a:pt x="2088" y="30169"/>
                  </a:lnTo>
                  <a:lnTo>
                    <a:pt x="2291" y="30475"/>
                  </a:lnTo>
                  <a:lnTo>
                    <a:pt x="2801" y="30984"/>
                  </a:lnTo>
                  <a:lnTo>
                    <a:pt x="3437" y="31340"/>
                  </a:lnTo>
                  <a:lnTo>
                    <a:pt x="4150" y="31518"/>
                  </a:lnTo>
                  <a:lnTo>
                    <a:pt x="4506" y="31544"/>
                  </a:lnTo>
                  <a:lnTo>
                    <a:pt x="4405" y="31875"/>
                  </a:lnTo>
                  <a:lnTo>
                    <a:pt x="4354" y="32562"/>
                  </a:lnTo>
                  <a:lnTo>
                    <a:pt x="4481" y="33224"/>
                  </a:lnTo>
                  <a:lnTo>
                    <a:pt x="4812" y="33861"/>
                  </a:lnTo>
                  <a:lnTo>
                    <a:pt x="5066" y="34141"/>
                  </a:lnTo>
                  <a:lnTo>
                    <a:pt x="5347" y="34395"/>
                  </a:lnTo>
                  <a:lnTo>
                    <a:pt x="5983" y="34752"/>
                  </a:lnTo>
                  <a:lnTo>
                    <a:pt x="6696" y="34955"/>
                  </a:lnTo>
                  <a:lnTo>
                    <a:pt x="7434" y="34955"/>
                  </a:lnTo>
                  <a:lnTo>
                    <a:pt x="7791" y="34879"/>
                  </a:lnTo>
                  <a:lnTo>
                    <a:pt x="7791" y="35210"/>
                  </a:lnTo>
                  <a:lnTo>
                    <a:pt x="7918" y="35872"/>
                  </a:lnTo>
                  <a:lnTo>
                    <a:pt x="8249" y="36508"/>
                  </a:lnTo>
                  <a:lnTo>
                    <a:pt x="8758" y="37017"/>
                  </a:lnTo>
                  <a:lnTo>
                    <a:pt x="9089" y="37221"/>
                  </a:lnTo>
                  <a:lnTo>
                    <a:pt x="9420" y="37399"/>
                  </a:lnTo>
                  <a:lnTo>
                    <a:pt x="10158" y="37578"/>
                  </a:lnTo>
                  <a:lnTo>
                    <a:pt x="10871" y="37578"/>
                  </a:lnTo>
                  <a:lnTo>
                    <a:pt x="11584" y="37399"/>
                  </a:lnTo>
                  <a:lnTo>
                    <a:pt x="11915" y="37247"/>
                  </a:lnTo>
                  <a:lnTo>
                    <a:pt x="11991" y="37578"/>
                  </a:lnTo>
                  <a:lnTo>
                    <a:pt x="12322" y="38189"/>
                  </a:lnTo>
                  <a:lnTo>
                    <a:pt x="12831" y="38698"/>
                  </a:lnTo>
                  <a:lnTo>
                    <a:pt x="13468" y="39054"/>
                  </a:lnTo>
                  <a:lnTo>
                    <a:pt x="13824" y="39181"/>
                  </a:lnTo>
                  <a:lnTo>
                    <a:pt x="14206" y="39258"/>
                  </a:lnTo>
                  <a:lnTo>
                    <a:pt x="14970" y="39258"/>
                  </a:lnTo>
                  <a:lnTo>
                    <a:pt x="15683" y="39054"/>
                  </a:lnTo>
                  <a:lnTo>
                    <a:pt x="16294" y="38698"/>
                  </a:lnTo>
                  <a:lnTo>
                    <a:pt x="16574" y="38469"/>
                  </a:lnTo>
                  <a:lnTo>
                    <a:pt x="16752" y="38749"/>
                  </a:lnTo>
                  <a:lnTo>
                    <a:pt x="17236" y="39258"/>
                  </a:lnTo>
                  <a:lnTo>
                    <a:pt x="17872" y="39614"/>
                  </a:lnTo>
                  <a:lnTo>
                    <a:pt x="18585" y="39818"/>
                  </a:lnTo>
                  <a:lnTo>
                    <a:pt x="18992" y="39843"/>
                  </a:lnTo>
                  <a:lnTo>
                    <a:pt x="19069" y="39843"/>
                  </a:lnTo>
                  <a:lnTo>
                    <a:pt x="19451" y="39818"/>
                  </a:lnTo>
                  <a:lnTo>
                    <a:pt x="20164" y="39614"/>
                  </a:lnTo>
                  <a:lnTo>
                    <a:pt x="20800" y="39258"/>
                  </a:lnTo>
                  <a:lnTo>
                    <a:pt x="21284" y="38749"/>
                  </a:lnTo>
                  <a:lnTo>
                    <a:pt x="21462" y="38443"/>
                  </a:lnTo>
                  <a:lnTo>
                    <a:pt x="21742" y="38698"/>
                  </a:lnTo>
                  <a:lnTo>
                    <a:pt x="22353" y="39054"/>
                  </a:lnTo>
                  <a:lnTo>
                    <a:pt x="23066" y="39232"/>
                  </a:lnTo>
                  <a:lnTo>
                    <a:pt x="23804" y="39232"/>
                  </a:lnTo>
                  <a:lnTo>
                    <a:pt x="24186" y="39156"/>
                  </a:lnTo>
                  <a:lnTo>
                    <a:pt x="24568" y="39029"/>
                  </a:lnTo>
                  <a:lnTo>
                    <a:pt x="25204" y="38672"/>
                  </a:lnTo>
                  <a:lnTo>
                    <a:pt x="25688" y="38163"/>
                  </a:lnTo>
                  <a:lnTo>
                    <a:pt x="26019" y="37527"/>
                  </a:lnTo>
                  <a:lnTo>
                    <a:pt x="26121" y="37196"/>
                  </a:lnTo>
                  <a:lnTo>
                    <a:pt x="26452" y="37374"/>
                  </a:lnTo>
                  <a:lnTo>
                    <a:pt x="27139" y="37552"/>
                  </a:lnTo>
                  <a:lnTo>
                    <a:pt x="27878" y="37552"/>
                  </a:lnTo>
                  <a:lnTo>
                    <a:pt x="28616" y="37374"/>
                  </a:lnTo>
                  <a:lnTo>
                    <a:pt x="28947" y="37196"/>
                  </a:lnTo>
                  <a:lnTo>
                    <a:pt x="29278" y="36966"/>
                  </a:lnTo>
                  <a:lnTo>
                    <a:pt x="29762" y="36457"/>
                  </a:lnTo>
                  <a:lnTo>
                    <a:pt x="30093" y="35846"/>
                  </a:lnTo>
                  <a:lnTo>
                    <a:pt x="30245" y="35159"/>
                  </a:lnTo>
                  <a:lnTo>
                    <a:pt x="30220" y="34828"/>
                  </a:lnTo>
                  <a:lnTo>
                    <a:pt x="30576" y="34904"/>
                  </a:lnTo>
                  <a:lnTo>
                    <a:pt x="31315" y="34904"/>
                  </a:lnTo>
                  <a:lnTo>
                    <a:pt x="32027" y="34701"/>
                  </a:lnTo>
                  <a:lnTo>
                    <a:pt x="32664" y="34344"/>
                  </a:lnTo>
                  <a:lnTo>
                    <a:pt x="32944" y="34090"/>
                  </a:lnTo>
                  <a:lnTo>
                    <a:pt x="33198" y="33810"/>
                  </a:lnTo>
                  <a:lnTo>
                    <a:pt x="33529" y="33173"/>
                  </a:lnTo>
                  <a:lnTo>
                    <a:pt x="33657" y="32511"/>
                  </a:lnTo>
                  <a:lnTo>
                    <a:pt x="33606" y="31824"/>
                  </a:lnTo>
                  <a:lnTo>
                    <a:pt x="33504" y="31493"/>
                  </a:lnTo>
                  <a:lnTo>
                    <a:pt x="33860" y="31467"/>
                  </a:lnTo>
                  <a:lnTo>
                    <a:pt x="34573" y="31289"/>
                  </a:lnTo>
                  <a:lnTo>
                    <a:pt x="35184" y="30933"/>
                  </a:lnTo>
                  <a:lnTo>
                    <a:pt x="35719" y="30424"/>
                  </a:lnTo>
                  <a:lnTo>
                    <a:pt x="35897" y="30093"/>
                  </a:lnTo>
                  <a:lnTo>
                    <a:pt x="36075" y="29762"/>
                  </a:lnTo>
                  <a:lnTo>
                    <a:pt x="36203" y="29074"/>
                  </a:lnTo>
                  <a:lnTo>
                    <a:pt x="36152" y="28387"/>
                  </a:lnTo>
                  <a:lnTo>
                    <a:pt x="35897" y="27750"/>
                  </a:lnTo>
                  <a:lnTo>
                    <a:pt x="35693" y="27445"/>
                  </a:lnTo>
                  <a:lnTo>
                    <a:pt x="36024" y="27343"/>
                  </a:lnTo>
                  <a:lnTo>
                    <a:pt x="36661" y="26987"/>
                  </a:lnTo>
                  <a:lnTo>
                    <a:pt x="37170" y="26477"/>
                  </a:lnTo>
                  <a:lnTo>
                    <a:pt x="37501" y="25841"/>
                  </a:lnTo>
                  <a:lnTo>
                    <a:pt x="37603" y="25510"/>
                  </a:lnTo>
                  <a:lnTo>
                    <a:pt x="37654" y="25128"/>
                  </a:lnTo>
                  <a:lnTo>
                    <a:pt x="37603" y="24441"/>
                  </a:lnTo>
                  <a:lnTo>
                    <a:pt x="37348" y="23804"/>
                  </a:lnTo>
                  <a:lnTo>
                    <a:pt x="36915" y="23244"/>
                  </a:lnTo>
                  <a:lnTo>
                    <a:pt x="36635" y="23041"/>
                  </a:lnTo>
                  <a:lnTo>
                    <a:pt x="36941" y="22837"/>
                  </a:lnTo>
                  <a:lnTo>
                    <a:pt x="37399" y="22379"/>
                  </a:lnTo>
                  <a:lnTo>
                    <a:pt x="37756" y="21819"/>
                  </a:lnTo>
                  <a:lnTo>
                    <a:pt x="37934" y="21182"/>
                  </a:lnTo>
                  <a:lnTo>
                    <a:pt x="37959" y="20851"/>
                  </a:lnTo>
                  <a:lnTo>
                    <a:pt x="37934" y="20520"/>
                  </a:lnTo>
                  <a:lnTo>
                    <a:pt x="37781" y="19909"/>
                  </a:lnTo>
                  <a:lnTo>
                    <a:pt x="37476" y="19374"/>
                  </a:lnTo>
                  <a:lnTo>
                    <a:pt x="37043" y="18916"/>
                  </a:lnTo>
                  <a:lnTo>
                    <a:pt x="36788" y="18738"/>
                  </a:lnTo>
                  <a:lnTo>
                    <a:pt x="37043" y="18560"/>
                  </a:lnTo>
                  <a:lnTo>
                    <a:pt x="37476" y="18076"/>
                  </a:lnTo>
                  <a:lnTo>
                    <a:pt x="37781" y="17491"/>
                  </a:lnTo>
                  <a:lnTo>
                    <a:pt x="37934" y="16854"/>
                  </a:lnTo>
                  <a:lnTo>
                    <a:pt x="37908" y="16523"/>
                  </a:lnTo>
                  <a:lnTo>
                    <a:pt x="37883" y="16141"/>
                  </a:lnTo>
                  <a:lnTo>
                    <a:pt x="37628" y="15479"/>
                  </a:lnTo>
                  <a:lnTo>
                    <a:pt x="37196" y="14919"/>
                  </a:lnTo>
                  <a:lnTo>
                    <a:pt x="36635" y="14486"/>
                  </a:lnTo>
                  <a:lnTo>
                    <a:pt x="36304" y="14334"/>
                  </a:lnTo>
                  <a:lnTo>
                    <a:pt x="36534" y="14079"/>
                  </a:lnTo>
                  <a:lnTo>
                    <a:pt x="36890" y="13468"/>
                  </a:lnTo>
                  <a:lnTo>
                    <a:pt x="37043" y="12806"/>
                  </a:lnTo>
                  <a:lnTo>
                    <a:pt x="36992" y="12093"/>
                  </a:lnTo>
                  <a:lnTo>
                    <a:pt x="36890" y="11737"/>
                  </a:lnTo>
                  <a:lnTo>
                    <a:pt x="36737" y="11406"/>
                  </a:lnTo>
                  <a:lnTo>
                    <a:pt x="36304" y="10820"/>
                  </a:lnTo>
                  <a:lnTo>
                    <a:pt x="35719" y="10388"/>
                  </a:lnTo>
                  <a:lnTo>
                    <a:pt x="35057" y="10133"/>
                  </a:lnTo>
                  <a:lnTo>
                    <a:pt x="34701" y="10057"/>
                  </a:lnTo>
                  <a:lnTo>
                    <a:pt x="34853" y="9751"/>
                  </a:lnTo>
                  <a:lnTo>
                    <a:pt x="35006" y="9089"/>
                  </a:lnTo>
                  <a:lnTo>
                    <a:pt x="34955" y="8402"/>
                  </a:lnTo>
                  <a:lnTo>
                    <a:pt x="34701" y="7740"/>
                  </a:lnTo>
                  <a:lnTo>
                    <a:pt x="34497" y="7434"/>
                  </a:lnTo>
                  <a:lnTo>
                    <a:pt x="34268" y="7129"/>
                  </a:lnTo>
                  <a:lnTo>
                    <a:pt x="33682" y="6696"/>
                  </a:lnTo>
                  <a:lnTo>
                    <a:pt x="32995" y="6416"/>
                  </a:lnTo>
                  <a:lnTo>
                    <a:pt x="32282" y="6340"/>
                  </a:lnTo>
                  <a:lnTo>
                    <a:pt x="31900" y="6365"/>
                  </a:lnTo>
                  <a:lnTo>
                    <a:pt x="31976" y="6034"/>
                  </a:lnTo>
                  <a:lnTo>
                    <a:pt x="31926" y="5347"/>
                  </a:lnTo>
                  <a:lnTo>
                    <a:pt x="31696" y="4685"/>
                  </a:lnTo>
                  <a:lnTo>
                    <a:pt x="31264" y="4099"/>
                  </a:lnTo>
                  <a:lnTo>
                    <a:pt x="30958" y="3870"/>
                  </a:lnTo>
                  <a:lnTo>
                    <a:pt x="30653" y="3641"/>
                  </a:lnTo>
                  <a:lnTo>
                    <a:pt x="29965" y="3361"/>
                  </a:lnTo>
                  <a:lnTo>
                    <a:pt x="29227" y="3285"/>
                  </a:lnTo>
                  <a:lnTo>
                    <a:pt x="28514" y="3386"/>
                  </a:lnTo>
                  <a:lnTo>
                    <a:pt x="28158" y="3514"/>
                  </a:lnTo>
                  <a:lnTo>
                    <a:pt x="28132" y="3157"/>
                  </a:lnTo>
                  <a:lnTo>
                    <a:pt x="27878" y="2521"/>
                  </a:lnTo>
                  <a:lnTo>
                    <a:pt x="27470" y="1935"/>
                  </a:lnTo>
                  <a:lnTo>
                    <a:pt x="26885" y="1502"/>
                  </a:lnTo>
                  <a:lnTo>
                    <a:pt x="26528" y="1324"/>
                  </a:lnTo>
                  <a:lnTo>
                    <a:pt x="26172" y="1197"/>
                  </a:lnTo>
                  <a:lnTo>
                    <a:pt x="25434" y="1121"/>
                  </a:lnTo>
                  <a:lnTo>
                    <a:pt x="24695" y="1222"/>
                  </a:lnTo>
                  <a:lnTo>
                    <a:pt x="24033" y="1477"/>
                  </a:lnTo>
                  <a:lnTo>
                    <a:pt x="23728" y="1706"/>
                  </a:lnTo>
                  <a:lnTo>
                    <a:pt x="23601" y="1375"/>
                  </a:lnTo>
                  <a:lnTo>
                    <a:pt x="23168" y="815"/>
                  </a:lnTo>
                  <a:lnTo>
                    <a:pt x="22608" y="382"/>
                  </a:lnTo>
                  <a:lnTo>
                    <a:pt x="21920" y="77"/>
                  </a:lnTo>
                  <a:lnTo>
                    <a:pt x="21538" y="26"/>
                  </a:lnTo>
                  <a:lnTo>
                    <a:pt x="21156" y="0"/>
                  </a:lnTo>
                  <a:lnTo>
                    <a:pt x="20393" y="102"/>
                  </a:lnTo>
                  <a:lnTo>
                    <a:pt x="19731" y="382"/>
                  </a:lnTo>
                  <a:lnTo>
                    <a:pt x="19171" y="815"/>
                  </a:lnTo>
                  <a:lnTo>
                    <a:pt x="18942" y="1095"/>
                  </a:lnTo>
                  <a:lnTo>
                    <a:pt x="18712" y="815"/>
                  </a:lnTo>
                  <a:lnTo>
                    <a:pt x="18152" y="382"/>
                  </a:lnTo>
                  <a:lnTo>
                    <a:pt x="17490" y="102"/>
                  </a:lnTo>
                  <a:lnTo>
                    <a:pt x="16727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7780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0224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99" y="5474"/>
                  </a:lnTo>
                  <a:lnTo>
                    <a:pt x="2724" y="4914"/>
                  </a:lnTo>
                  <a:lnTo>
                    <a:pt x="2724" y="2750"/>
                  </a:lnTo>
                  <a:lnTo>
                    <a:pt x="2699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6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579475" y="1254850"/>
              <a:ext cx="210075" cy="264150"/>
            </a:xfrm>
            <a:custGeom>
              <a:avLst/>
              <a:gdLst/>
              <a:ahLst/>
              <a:cxnLst/>
              <a:rect l="0" t="0" r="0" b="0"/>
              <a:pathLst>
                <a:path w="8403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333800" y="439525"/>
              <a:ext cx="700775" cy="875800"/>
            </a:xfrm>
            <a:custGeom>
              <a:avLst/>
              <a:gdLst/>
              <a:ahLst/>
              <a:cxnLst/>
              <a:rect l="0" t="0" r="0" b="0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6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6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20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20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8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4458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4818800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163225" y="1359225"/>
              <a:ext cx="1041925" cy="210050"/>
            </a:xfrm>
            <a:custGeom>
              <a:avLst/>
              <a:gdLst/>
              <a:ahLst/>
              <a:cxnLst/>
              <a:rect l="0" t="0" r="0" b="0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579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540025" y="1359225"/>
              <a:ext cx="288350" cy="148950"/>
            </a:xfrm>
            <a:custGeom>
              <a:avLst/>
              <a:gdLst/>
              <a:ahLst/>
              <a:cxnLst/>
              <a:rect l="0" t="0" r="0" b="0"/>
              <a:pathLst>
                <a:path w="11534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07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632300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5" y="0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632300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357" y="841"/>
                  </a:lnTo>
                  <a:lnTo>
                    <a:pt x="917" y="1248"/>
                  </a:lnTo>
                  <a:lnTo>
                    <a:pt x="1579" y="1477"/>
                  </a:lnTo>
                  <a:lnTo>
                    <a:pt x="1834" y="1503"/>
                  </a:lnTo>
                  <a:lnTo>
                    <a:pt x="2165" y="1503"/>
                  </a:lnTo>
                  <a:lnTo>
                    <a:pt x="2445" y="1477"/>
                  </a:lnTo>
                  <a:lnTo>
                    <a:pt x="3081" y="1248"/>
                  </a:lnTo>
                  <a:lnTo>
                    <a:pt x="3667" y="841"/>
                  </a:lnTo>
                  <a:lnTo>
                    <a:pt x="3998" y="306"/>
                  </a:lnTo>
                  <a:lnTo>
                    <a:pt x="3998" y="1"/>
                  </a:lnTo>
                  <a:lnTo>
                    <a:pt x="3514" y="205"/>
                  </a:lnTo>
                  <a:lnTo>
                    <a:pt x="2521" y="434"/>
                  </a:lnTo>
                  <a:lnTo>
                    <a:pt x="1503" y="434"/>
                  </a:lnTo>
                  <a:lnTo>
                    <a:pt x="485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47765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83790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8" y="1018"/>
                  </a:lnTo>
                  <a:lnTo>
                    <a:pt x="1044" y="738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4311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6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791425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444837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809250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176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4622125" y="1161925"/>
              <a:ext cx="124125" cy="35650"/>
            </a:xfrm>
            <a:custGeom>
              <a:avLst/>
              <a:gdLst/>
              <a:ahLst/>
              <a:cxnLst/>
              <a:rect l="0" t="0" r="0" b="0"/>
              <a:pathLst>
                <a:path w="4965" h="1426" fill="none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3" y="1426"/>
                  </a:lnTo>
                  <a:lnTo>
                    <a:pt x="2495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0"/>
                  </a:lnTo>
                  <a:lnTo>
                    <a:pt x="4812" y="331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5A101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4258075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70" y="51"/>
                  </a:lnTo>
                  <a:lnTo>
                    <a:pt x="14741" y="153"/>
                  </a:lnTo>
                  <a:lnTo>
                    <a:pt x="11864" y="739"/>
                  </a:lnTo>
                  <a:lnTo>
                    <a:pt x="9369" y="1681"/>
                  </a:lnTo>
                  <a:lnTo>
                    <a:pt x="7256" y="2928"/>
                  </a:lnTo>
                  <a:lnTo>
                    <a:pt x="5499" y="4430"/>
                  </a:lnTo>
                  <a:lnTo>
                    <a:pt x="4023" y="6110"/>
                  </a:lnTo>
                  <a:lnTo>
                    <a:pt x="2851" y="7943"/>
                  </a:lnTo>
                  <a:lnTo>
                    <a:pt x="1935" y="9827"/>
                  </a:lnTo>
                  <a:lnTo>
                    <a:pt x="1222" y="11762"/>
                  </a:lnTo>
                  <a:lnTo>
                    <a:pt x="738" y="13621"/>
                  </a:lnTo>
                  <a:lnTo>
                    <a:pt x="255" y="16268"/>
                  </a:lnTo>
                  <a:lnTo>
                    <a:pt x="0" y="20291"/>
                  </a:lnTo>
                  <a:lnTo>
                    <a:pt x="51" y="20902"/>
                  </a:lnTo>
                  <a:lnTo>
                    <a:pt x="407" y="20978"/>
                  </a:lnTo>
                  <a:lnTo>
                    <a:pt x="1171" y="20978"/>
                  </a:lnTo>
                  <a:lnTo>
                    <a:pt x="1909" y="20826"/>
                  </a:lnTo>
                  <a:lnTo>
                    <a:pt x="2622" y="20520"/>
                  </a:lnTo>
                  <a:lnTo>
                    <a:pt x="3259" y="20087"/>
                  </a:lnTo>
                  <a:lnTo>
                    <a:pt x="3768" y="19502"/>
                  </a:lnTo>
                  <a:lnTo>
                    <a:pt x="4175" y="18814"/>
                  </a:lnTo>
                  <a:lnTo>
                    <a:pt x="4379" y="18000"/>
                  </a:lnTo>
                  <a:lnTo>
                    <a:pt x="4379" y="17541"/>
                  </a:lnTo>
                  <a:lnTo>
                    <a:pt x="4812" y="17363"/>
                  </a:lnTo>
                  <a:lnTo>
                    <a:pt x="5499" y="16727"/>
                  </a:lnTo>
                  <a:lnTo>
                    <a:pt x="5703" y="16294"/>
                  </a:lnTo>
                  <a:lnTo>
                    <a:pt x="5830" y="15810"/>
                  </a:lnTo>
                  <a:lnTo>
                    <a:pt x="5728" y="14868"/>
                  </a:lnTo>
                  <a:lnTo>
                    <a:pt x="5525" y="14461"/>
                  </a:lnTo>
                  <a:lnTo>
                    <a:pt x="5983" y="14435"/>
                  </a:lnTo>
                  <a:lnTo>
                    <a:pt x="6848" y="14028"/>
                  </a:lnTo>
                  <a:lnTo>
                    <a:pt x="7205" y="13672"/>
                  </a:lnTo>
                  <a:lnTo>
                    <a:pt x="7485" y="13264"/>
                  </a:lnTo>
                  <a:lnTo>
                    <a:pt x="7689" y="12297"/>
                  </a:lnTo>
                  <a:lnTo>
                    <a:pt x="7612" y="11839"/>
                  </a:lnTo>
                  <a:lnTo>
                    <a:pt x="8070" y="11940"/>
                  </a:lnTo>
                  <a:lnTo>
                    <a:pt x="9038" y="11813"/>
                  </a:lnTo>
                  <a:lnTo>
                    <a:pt x="9496" y="11559"/>
                  </a:lnTo>
                  <a:lnTo>
                    <a:pt x="9700" y="11406"/>
                  </a:lnTo>
                  <a:lnTo>
                    <a:pt x="10031" y="11024"/>
                  </a:lnTo>
                  <a:lnTo>
                    <a:pt x="10362" y="10362"/>
                  </a:lnTo>
                  <a:lnTo>
                    <a:pt x="10413" y="9878"/>
                  </a:lnTo>
                  <a:lnTo>
                    <a:pt x="10820" y="10133"/>
                  </a:lnTo>
                  <a:lnTo>
                    <a:pt x="11558" y="10235"/>
                  </a:lnTo>
                  <a:lnTo>
                    <a:pt x="12068" y="10184"/>
                  </a:lnTo>
                  <a:lnTo>
                    <a:pt x="12322" y="10107"/>
                  </a:lnTo>
                  <a:lnTo>
                    <a:pt x="12551" y="10006"/>
                  </a:lnTo>
                  <a:lnTo>
                    <a:pt x="12984" y="9725"/>
                  </a:lnTo>
                  <a:lnTo>
                    <a:pt x="13468" y="9165"/>
                  </a:lnTo>
                  <a:lnTo>
                    <a:pt x="13621" y="8707"/>
                  </a:lnTo>
                  <a:lnTo>
                    <a:pt x="13977" y="9038"/>
                  </a:lnTo>
                  <a:lnTo>
                    <a:pt x="14664" y="9318"/>
                  </a:lnTo>
                  <a:lnTo>
                    <a:pt x="15173" y="9395"/>
                  </a:lnTo>
                  <a:lnTo>
                    <a:pt x="15454" y="9369"/>
                  </a:lnTo>
                  <a:lnTo>
                    <a:pt x="15708" y="9344"/>
                  </a:lnTo>
                  <a:lnTo>
                    <a:pt x="16192" y="9165"/>
                  </a:lnTo>
                  <a:lnTo>
                    <a:pt x="16777" y="8707"/>
                  </a:lnTo>
                  <a:lnTo>
                    <a:pt x="17057" y="8300"/>
                  </a:lnTo>
                  <a:lnTo>
                    <a:pt x="17337" y="8707"/>
                  </a:lnTo>
                  <a:lnTo>
                    <a:pt x="17949" y="9165"/>
                  </a:lnTo>
                  <a:lnTo>
                    <a:pt x="18432" y="9344"/>
                  </a:lnTo>
                  <a:lnTo>
                    <a:pt x="18687" y="9369"/>
                  </a:lnTo>
                  <a:lnTo>
                    <a:pt x="18941" y="9395"/>
                  </a:lnTo>
                  <a:lnTo>
                    <a:pt x="19451" y="9318"/>
                  </a:lnTo>
                  <a:lnTo>
                    <a:pt x="20138" y="9038"/>
                  </a:lnTo>
                  <a:lnTo>
                    <a:pt x="20494" y="8682"/>
                  </a:lnTo>
                  <a:lnTo>
                    <a:pt x="20673" y="9165"/>
                  </a:lnTo>
                  <a:lnTo>
                    <a:pt x="21156" y="9725"/>
                  </a:lnTo>
                  <a:lnTo>
                    <a:pt x="21564" y="10006"/>
                  </a:lnTo>
                  <a:lnTo>
                    <a:pt x="21818" y="10107"/>
                  </a:lnTo>
                  <a:lnTo>
                    <a:pt x="22073" y="10184"/>
                  </a:lnTo>
                  <a:lnTo>
                    <a:pt x="22557" y="10235"/>
                  </a:lnTo>
                  <a:lnTo>
                    <a:pt x="23295" y="10107"/>
                  </a:lnTo>
                  <a:lnTo>
                    <a:pt x="23728" y="9878"/>
                  </a:lnTo>
                  <a:lnTo>
                    <a:pt x="23779" y="10362"/>
                  </a:lnTo>
                  <a:lnTo>
                    <a:pt x="24110" y="11024"/>
                  </a:lnTo>
                  <a:lnTo>
                    <a:pt x="24441" y="11406"/>
                  </a:lnTo>
                  <a:lnTo>
                    <a:pt x="24644" y="11559"/>
                  </a:lnTo>
                  <a:lnTo>
                    <a:pt x="25077" y="11813"/>
                  </a:lnTo>
                  <a:lnTo>
                    <a:pt x="26044" y="11940"/>
                  </a:lnTo>
                  <a:lnTo>
                    <a:pt x="26528" y="11813"/>
                  </a:lnTo>
                  <a:lnTo>
                    <a:pt x="26452" y="12297"/>
                  </a:lnTo>
                  <a:lnTo>
                    <a:pt x="26655" y="13239"/>
                  </a:lnTo>
                  <a:lnTo>
                    <a:pt x="26935" y="13672"/>
                  </a:lnTo>
                  <a:lnTo>
                    <a:pt x="27292" y="14028"/>
                  </a:lnTo>
                  <a:lnTo>
                    <a:pt x="28158" y="14410"/>
                  </a:lnTo>
                  <a:lnTo>
                    <a:pt x="28616" y="14435"/>
                  </a:lnTo>
                  <a:lnTo>
                    <a:pt x="28412" y="14868"/>
                  </a:lnTo>
                  <a:lnTo>
                    <a:pt x="28310" y="15785"/>
                  </a:lnTo>
                  <a:lnTo>
                    <a:pt x="28438" y="16268"/>
                  </a:lnTo>
                  <a:lnTo>
                    <a:pt x="28667" y="16727"/>
                  </a:lnTo>
                  <a:lnTo>
                    <a:pt x="29329" y="17363"/>
                  </a:lnTo>
                  <a:lnTo>
                    <a:pt x="29761" y="17541"/>
                  </a:lnTo>
                  <a:lnTo>
                    <a:pt x="29787" y="18000"/>
                  </a:lnTo>
                  <a:lnTo>
                    <a:pt x="30016" y="18840"/>
                  </a:lnTo>
                  <a:lnTo>
                    <a:pt x="30398" y="19578"/>
                  </a:lnTo>
                  <a:lnTo>
                    <a:pt x="30933" y="20189"/>
                  </a:lnTo>
                  <a:lnTo>
                    <a:pt x="31569" y="20673"/>
                  </a:lnTo>
                  <a:lnTo>
                    <a:pt x="32282" y="20978"/>
                  </a:lnTo>
                  <a:lnTo>
                    <a:pt x="33020" y="21131"/>
                  </a:lnTo>
                  <a:lnTo>
                    <a:pt x="33733" y="21055"/>
                  </a:lnTo>
                  <a:lnTo>
                    <a:pt x="34089" y="20902"/>
                  </a:lnTo>
                  <a:lnTo>
                    <a:pt x="34089" y="20240"/>
                  </a:lnTo>
                  <a:lnTo>
                    <a:pt x="33580" y="15937"/>
                  </a:lnTo>
                  <a:lnTo>
                    <a:pt x="32918" y="13137"/>
                  </a:lnTo>
                  <a:lnTo>
                    <a:pt x="32282" y="11151"/>
                  </a:lnTo>
                  <a:lnTo>
                    <a:pt x="31442" y="9165"/>
                  </a:lnTo>
                  <a:lnTo>
                    <a:pt x="30398" y="7205"/>
                  </a:lnTo>
                  <a:lnTo>
                    <a:pt x="29099" y="5372"/>
                  </a:lnTo>
                  <a:lnTo>
                    <a:pt x="27521" y="3692"/>
                  </a:lnTo>
                  <a:lnTo>
                    <a:pt x="25663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214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205775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13"/>
                  </a:lnTo>
                  <a:lnTo>
                    <a:pt x="3132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53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46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58" y="17669"/>
                  </a:lnTo>
                  <a:lnTo>
                    <a:pt x="10286" y="17694"/>
                  </a:lnTo>
                  <a:lnTo>
                    <a:pt x="10693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297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9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40" y="2139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289775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322875" y="1174650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0"/>
                  </a:moveTo>
                  <a:lnTo>
                    <a:pt x="1" y="484"/>
                  </a:lnTo>
                  <a:lnTo>
                    <a:pt x="7536" y="2215"/>
                  </a:lnTo>
                  <a:lnTo>
                    <a:pt x="7664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290425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04" y="306"/>
                  </a:lnTo>
                  <a:lnTo>
                    <a:pt x="1120" y="612"/>
                  </a:lnTo>
                  <a:lnTo>
                    <a:pt x="1833" y="1019"/>
                  </a:lnTo>
                  <a:lnTo>
                    <a:pt x="2597" y="1656"/>
                  </a:lnTo>
                  <a:lnTo>
                    <a:pt x="3234" y="2572"/>
                  </a:lnTo>
                  <a:lnTo>
                    <a:pt x="3717" y="3794"/>
                  </a:lnTo>
                  <a:lnTo>
                    <a:pt x="3870" y="5347"/>
                  </a:lnTo>
                  <a:lnTo>
                    <a:pt x="3794" y="6315"/>
                  </a:lnTo>
                  <a:lnTo>
                    <a:pt x="4099" y="6365"/>
                  </a:lnTo>
                  <a:lnTo>
                    <a:pt x="4125" y="6213"/>
                  </a:lnTo>
                  <a:lnTo>
                    <a:pt x="4226" y="5118"/>
                  </a:lnTo>
                  <a:lnTo>
                    <a:pt x="4150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268150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228050" y="1425425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35"/>
                  </a:lnTo>
                  <a:lnTo>
                    <a:pt x="9089" y="4023"/>
                  </a:lnTo>
                  <a:lnTo>
                    <a:pt x="9522" y="211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5206400" y="14636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31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Shape 577"/>
          <p:cNvSpPr txBox="1">
            <a:spLocks/>
          </p:cNvSpPr>
          <p:nvPr/>
        </p:nvSpPr>
        <p:spPr>
          <a:xfrm>
            <a:off x="653625" y="1633554"/>
            <a:ext cx="64191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spcBef>
                <a:spcPts val="0"/>
              </a:spcBef>
              <a:buFont typeface="ABeeZee"/>
              <a:buNone/>
            </a:pPr>
            <a:r>
              <a:rPr lang="en" dirty="0"/>
              <a:t>Happiness Rate!</a:t>
            </a:r>
          </a:p>
        </p:txBody>
      </p:sp>
      <p:sp>
        <p:nvSpPr>
          <p:cNvPr id="34" name="Shape 577"/>
          <p:cNvSpPr txBox="1">
            <a:spLocks/>
          </p:cNvSpPr>
          <p:nvPr/>
        </p:nvSpPr>
        <p:spPr>
          <a:xfrm>
            <a:off x="653625" y="2497154"/>
            <a:ext cx="64191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spcBef>
                <a:spcPts val="0"/>
              </a:spcBef>
              <a:buFont typeface="ABeeZee"/>
              <a:buNone/>
            </a:pPr>
            <a:r>
              <a:rPr lang="en-US" dirty="0"/>
              <a:t>The scale of happiness rate will be chosen </a:t>
            </a:r>
          </a:p>
          <a:p>
            <a:pPr>
              <a:spcBef>
                <a:spcPts val="0"/>
              </a:spcBef>
              <a:buFont typeface="ABeeZee"/>
              <a:buNone/>
            </a:pPr>
            <a:r>
              <a:rPr lang="en-US" dirty="0"/>
              <a:t>After we choose the labels’ dataset.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653624" y="433621"/>
            <a:ext cx="6840173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b="0" dirty="0"/>
              <a:t>Problems we have encountered so far…</a:t>
            </a:r>
            <a:endParaRPr lang="en" dirty="0"/>
          </a:p>
        </p:txBody>
      </p:sp>
      <p:grpSp>
        <p:nvGrpSpPr>
          <p:cNvPr id="468" name="Shape 468"/>
          <p:cNvGrpSpPr/>
          <p:nvPr/>
        </p:nvGrpSpPr>
        <p:grpSpPr>
          <a:xfrm flipH="1">
            <a:off x="7493797" y="3754514"/>
            <a:ext cx="1650212" cy="1388991"/>
            <a:chOff x="5987350" y="1879850"/>
            <a:chExt cx="1395175" cy="1174325"/>
          </a:xfrm>
        </p:grpSpPr>
        <p:sp>
          <p:nvSpPr>
            <p:cNvPr id="469" name="Shape 469"/>
            <p:cNvSpPr/>
            <p:nvPr/>
          </p:nvSpPr>
          <p:spPr>
            <a:xfrm>
              <a:off x="6143300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2" y="19757"/>
                  </a:lnTo>
                  <a:lnTo>
                    <a:pt x="12602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555725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3" y="19757"/>
                  </a:lnTo>
                  <a:lnTo>
                    <a:pt x="12603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1127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51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51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683640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6403600" y="2740375"/>
              <a:ext cx="210700" cy="263525"/>
            </a:xfrm>
            <a:custGeom>
              <a:avLst/>
              <a:gdLst/>
              <a:ahLst/>
              <a:cxnLst/>
              <a:rect l="0" t="0" r="0" b="0"/>
              <a:pathLst>
                <a:path w="8428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28" y="10540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615792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217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609" y="3642"/>
                  </a:lnTo>
                  <a:lnTo>
                    <a:pt x="3641" y="4609"/>
                  </a:lnTo>
                  <a:lnTo>
                    <a:pt x="2801" y="5653"/>
                  </a:lnTo>
                  <a:lnTo>
                    <a:pt x="2037" y="6773"/>
                  </a:lnTo>
                  <a:lnTo>
                    <a:pt x="1375" y="7944"/>
                  </a:lnTo>
                  <a:lnTo>
                    <a:pt x="866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26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66" y="25842"/>
                  </a:lnTo>
                  <a:lnTo>
                    <a:pt x="1375" y="27089"/>
                  </a:lnTo>
                  <a:lnTo>
                    <a:pt x="2037" y="28286"/>
                  </a:lnTo>
                  <a:lnTo>
                    <a:pt x="2801" y="29406"/>
                  </a:lnTo>
                  <a:lnTo>
                    <a:pt x="3641" y="30450"/>
                  </a:lnTo>
                  <a:lnTo>
                    <a:pt x="4609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32"/>
                  </a:lnTo>
                  <a:lnTo>
                    <a:pt x="14767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74" y="31392"/>
                  </a:lnTo>
                  <a:lnTo>
                    <a:pt x="24416" y="30450"/>
                  </a:lnTo>
                  <a:lnTo>
                    <a:pt x="25281" y="29406"/>
                  </a:lnTo>
                  <a:lnTo>
                    <a:pt x="26045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56" y="21743"/>
                  </a:lnTo>
                  <a:lnTo>
                    <a:pt x="28056" y="21004"/>
                  </a:lnTo>
                  <a:lnTo>
                    <a:pt x="28056" y="14029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45" y="6773"/>
                  </a:lnTo>
                  <a:lnTo>
                    <a:pt x="25281" y="5653"/>
                  </a:lnTo>
                  <a:lnTo>
                    <a:pt x="24416" y="4609"/>
                  </a:lnTo>
                  <a:lnTo>
                    <a:pt x="23474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66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5987350" y="2844100"/>
              <a:ext cx="1042575" cy="210075"/>
            </a:xfrm>
            <a:custGeom>
              <a:avLst/>
              <a:gdLst/>
              <a:ahLst/>
              <a:cxnLst/>
              <a:rect l="0" t="0" r="0" b="0"/>
              <a:pathLst>
                <a:path w="41703" h="8403" extrusionOk="0">
                  <a:moveTo>
                    <a:pt x="16651" y="1"/>
                  </a:moveTo>
                  <a:lnTo>
                    <a:pt x="12323" y="154"/>
                  </a:lnTo>
                  <a:lnTo>
                    <a:pt x="11177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6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6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3005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5"/>
                  </a:lnTo>
                  <a:lnTo>
                    <a:pt x="30526" y="179"/>
                  </a:lnTo>
                  <a:lnTo>
                    <a:pt x="29406" y="154"/>
                  </a:lnTo>
                  <a:lnTo>
                    <a:pt x="25078" y="1"/>
                  </a:lnTo>
                  <a:lnTo>
                    <a:pt x="25052" y="434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60"/>
                  </a:lnTo>
                  <a:lnTo>
                    <a:pt x="22863" y="3718"/>
                  </a:lnTo>
                  <a:lnTo>
                    <a:pt x="22124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604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636415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79" y="1"/>
                  </a:moveTo>
                  <a:lnTo>
                    <a:pt x="26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113" y="4660"/>
                  </a:lnTo>
                  <a:lnTo>
                    <a:pt x="3030" y="5296"/>
                  </a:lnTo>
                  <a:lnTo>
                    <a:pt x="4074" y="5729"/>
                  </a:lnTo>
                  <a:lnTo>
                    <a:pt x="5194" y="5958"/>
                  </a:lnTo>
                  <a:lnTo>
                    <a:pt x="5779" y="5984"/>
                  </a:lnTo>
                  <a:lnTo>
                    <a:pt x="6390" y="5958"/>
                  </a:lnTo>
                  <a:lnTo>
                    <a:pt x="7511" y="5729"/>
                  </a:lnTo>
                  <a:lnTo>
                    <a:pt x="8555" y="5296"/>
                  </a:lnTo>
                  <a:lnTo>
                    <a:pt x="9471" y="4660"/>
                  </a:lnTo>
                  <a:lnTo>
                    <a:pt x="10260" y="3871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59" y="52"/>
                  </a:lnTo>
                  <a:lnTo>
                    <a:pt x="10006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60"/>
                  </a:lnTo>
                  <a:lnTo>
                    <a:pt x="7791" y="3718"/>
                  </a:lnTo>
                  <a:lnTo>
                    <a:pt x="7052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8" y="3718"/>
                  </a:lnTo>
                  <a:lnTo>
                    <a:pt x="3106" y="3260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6457075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4" y="1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6457075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331" y="840"/>
                  </a:lnTo>
                  <a:lnTo>
                    <a:pt x="917" y="1273"/>
                  </a:lnTo>
                  <a:lnTo>
                    <a:pt x="1553" y="1502"/>
                  </a:lnTo>
                  <a:lnTo>
                    <a:pt x="1833" y="1528"/>
                  </a:lnTo>
                  <a:lnTo>
                    <a:pt x="2139" y="1528"/>
                  </a:lnTo>
                  <a:lnTo>
                    <a:pt x="2419" y="1502"/>
                  </a:lnTo>
                  <a:lnTo>
                    <a:pt x="3081" y="1273"/>
                  </a:lnTo>
                  <a:lnTo>
                    <a:pt x="3641" y="840"/>
                  </a:lnTo>
                  <a:lnTo>
                    <a:pt x="3997" y="306"/>
                  </a:lnTo>
                  <a:lnTo>
                    <a:pt x="3997" y="0"/>
                  </a:lnTo>
                  <a:lnTo>
                    <a:pt x="3514" y="204"/>
                  </a:lnTo>
                  <a:lnTo>
                    <a:pt x="2495" y="433"/>
                  </a:lnTo>
                  <a:lnTo>
                    <a:pt x="1477" y="433"/>
                  </a:lnTo>
                  <a:lnTo>
                    <a:pt x="484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6255300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6" y="2724"/>
                  </a:lnTo>
                  <a:lnTo>
                    <a:pt x="1376" y="2750"/>
                  </a:lnTo>
                  <a:lnTo>
                    <a:pt x="4482" y="2750"/>
                  </a:lnTo>
                  <a:lnTo>
                    <a:pt x="4762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61620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5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6112750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42" y="154"/>
                  </a:lnTo>
                  <a:lnTo>
                    <a:pt x="11889" y="485"/>
                  </a:lnTo>
                  <a:lnTo>
                    <a:pt x="10413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79" y="8962"/>
                  </a:lnTo>
                  <a:lnTo>
                    <a:pt x="968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7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99" y="10515"/>
                  </a:lnTo>
                  <a:lnTo>
                    <a:pt x="10846" y="16727"/>
                  </a:lnTo>
                  <a:lnTo>
                    <a:pt x="11431" y="17160"/>
                  </a:lnTo>
                  <a:lnTo>
                    <a:pt x="13417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87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59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807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627312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1" y="892"/>
                  </a:moveTo>
                  <a:lnTo>
                    <a:pt x="4176" y="663"/>
                  </a:lnTo>
                  <a:lnTo>
                    <a:pt x="3667" y="332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1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6446875" y="2657625"/>
              <a:ext cx="123500" cy="35675"/>
            </a:xfrm>
            <a:custGeom>
              <a:avLst/>
              <a:gdLst/>
              <a:ahLst/>
              <a:cxnLst/>
              <a:rect l="0" t="0" r="0" b="0"/>
              <a:pathLst>
                <a:path w="4940" h="1427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26"/>
                  </a:lnTo>
                  <a:lnTo>
                    <a:pt x="2903" y="1426"/>
                  </a:lnTo>
                  <a:lnTo>
                    <a:pt x="3667" y="1222"/>
                  </a:lnTo>
                  <a:lnTo>
                    <a:pt x="4329" y="841"/>
                  </a:lnTo>
                  <a:lnTo>
                    <a:pt x="4787" y="331"/>
                  </a:lnTo>
                  <a:lnTo>
                    <a:pt x="4940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1575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6219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852" y="1"/>
                  </a:moveTo>
                  <a:lnTo>
                    <a:pt x="2291" y="103"/>
                  </a:lnTo>
                  <a:lnTo>
                    <a:pt x="1782" y="281"/>
                  </a:lnTo>
                  <a:lnTo>
                    <a:pt x="942" y="866"/>
                  </a:lnTo>
                  <a:lnTo>
                    <a:pt x="102" y="1808"/>
                  </a:lnTo>
                  <a:lnTo>
                    <a:pt x="0" y="1987"/>
                  </a:lnTo>
                  <a:lnTo>
                    <a:pt x="204" y="2114"/>
                  </a:lnTo>
                  <a:lnTo>
                    <a:pt x="1375" y="2547"/>
                  </a:lnTo>
                  <a:lnTo>
                    <a:pt x="2393" y="2674"/>
                  </a:lnTo>
                  <a:lnTo>
                    <a:pt x="2928" y="2572"/>
                  </a:lnTo>
                  <a:lnTo>
                    <a:pt x="3437" y="2394"/>
                  </a:lnTo>
                  <a:lnTo>
                    <a:pt x="4303" y="1808"/>
                  </a:lnTo>
                  <a:lnTo>
                    <a:pt x="5117" y="866"/>
                  </a:lnTo>
                  <a:lnTo>
                    <a:pt x="5219" y="663"/>
                  </a:lnTo>
                  <a:lnTo>
                    <a:pt x="5041" y="561"/>
                  </a:lnTo>
                  <a:lnTo>
                    <a:pt x="3870" y="103"/>
                  </a:lnTo>
                  <a:lnTo>
                    <a:pt x="2852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6261675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194" y="1987"/>
                  </a:lnTo>
                  <a:lnTo>
                    <a:pt x="5092" y="1808"/>
                  </a:lnTo>
                  <a:lnTo>
                    <a:pt x="4278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629477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06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666075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69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70254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3" y="102"/>
                  </a:lnTo>
                  <a:lnTo>
                    <a:pt x="8427" y="357"/>
                  </a:lnTo>
                  <a:lnTo>
                    <a:pt x="8172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29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78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71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09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8" y="17694"/>
                  </a:lnTo>
                  <a:lnTo>
                    <a:pt x="10285" y="17694"/>
                  </a:lnTo>
                  <a:lnTo>
                    <a:pt x="10718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2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2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322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8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65" y="2165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7109450" y="2714900"/>
              <a:ext cx="675" cy="675"/>
            </a:xfrm>
            <a:custGeom>
              <a:avLst/>
              <a:gdLst/>
              <a:ahLst/>
              <a:cxnLst/>
              <a:rect l="0" t="0" r="0" b="0"/>
              <a:pathLst>
                <a:path w="27" h="27" extrusionOk="0">
                  <a:moveTo>
                    <a:pt x="1" y="1"/>
                  </a:moveTo>
                  <a:lnTo>
                    <a:pt x="1" y="1"/>
                  </a:lnTo>
                  <a:lnTo>
                    <a:pt x="26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7143175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1"/>
                  </a:moveTo>
                  <a:lnTo>
                    <a:pt x="1" y="485"/>
                  </a:lnTo>
                  <a:lnTo>
                    <a:pt x="7537" y="2216"/>
                  </a:lnTo>
                  <a:lnTo>
                    <a:pt x="7639" y="1732"/>
                  </a:lnTo>
                  <a:lnTo>
                    <a:pt x="6544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71101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29" y="306"/>
                  </a:lnTo>
                  <a:lnTo>
                    <a:pt x="1120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5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6" y="5117"/>
                  </a:lnTo>
                  <a:lnTo>
                    <a:pt x="4175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7087825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7048350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497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7026075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57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" name="Shape 577"/>
          <p:cNvSpPr txBox="1">
            <a:spLocks/>
          </p:cNvSpPr>
          <p:nvPr/>
        </p:nvSpPr>
        <p:spPr>
          <a:xfrm>
            <a:off x="666325" y="1207313"/>
            <a:ext cx="64191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" dirty="0"/>
              <a:t>Missing </a:t>
            </a:r>
            <a:r>
              <a:rPr lang="en-US" dirty="0"/>
              <a:t>values</a:t>
            </a:r>
            <a:r>
              <a:rPr lang="en" dirty="0"/>
              <a:t> – 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-US" dirty="0"/>
              <a:t>Central tendency/feature removal</a:t>
            </a:r>
            <a:endParaRPr lang="en" dirty="0"/>
          </a:p>
        </p:txBody>
      </p:sp>
      <p:sp>
        <p:nvSpPr>
          <p:cNvPr id="32" name="Shape 577"/>
          <p:cNvSpPr txBox="1">
            <a:spLocks/>
          </p:cNvSpPr>
          <p:nvPr/>
        </p:nvSpPr>
        <p:spPr>
          <a:xfrm>
            <a:off x="666325" y="2130474"/>
            <a:ext cx="7257228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Noise &amp; erroneous data –</a:t>
            </a:r>
            <a:br>
              <a:rPr lang="en-US" dirty="0"/>
            </a:br>
            <a:r>
              <a:rPr lang="en-US" dirty="0"/>
              <a:t>	Select un-noisy years from the dataset </a:t>
            </a:r>
            <a:endParaRPr lang="en" dirty="0"/>
          </a:p>
        </p:txBody>
      </p:sp>
      <p:sp>
        <p:nvSpPr>
          <p:cNvPr id="33" name="Shape 577"/>
          <p:cNvSpPr txBox="1">
            <a:spLocks/>
          </p:cNvSpPr>
          <p:nvPr/>
        </p:nvSpPr>
        <p:spPr>
          <a:xfrm>
            <a:off x="666325" y="3120823"/>
            <a:ext cx="7257228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Labels dataset – </a:t>
            </a:r>
            <a:br>
              <a:rPr lang="en" dirty="0"/>
            </a:br>
            <a:r>
              <a:rPr lang="en" dirty="0"/>
              <a:t>	Difficult to collect empirical</a:t>
            </a:r>
            <a:r>
              <a:rPr lang="en-US" dirty="0"/>
              <a:t> outcomes</a:t>
            </a:r>
            <a:r>
              <a:rPr lang="en" dirty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Shape 578"/>
          <p:cNvGrpSpPr/>
          <p:nvPr/>
        </p:nvGrpSpPr>
        <p:grpSpPr>
          <a:xfrm flipH="1">
            <a:off x="7488533" y="3754514"/>
            <a:ext cx="1655476" cy="1388991"/>
            <a:chOff x="4163225" y="1879850"/>
            <a:chExt cx="1399625" cy="1174325"/>
          </a:xfrm>
        </p:grpSpPr>
        <p:sp>
          <p:nvSpPr>
            <p:cNvPr id="579" name="Shape 579"/>
            <p:cNvSpPr/>
            <p:nvPr/>
          </p:nvSpPr>
          <p:spPr>
            <a:xfrm>
              <a:off x="428862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71" y="433"/>
                  </a:lnTo>
                  <a:lnTo>
                    <a:pt x="433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33" y="6441"/>
                  </a:lnTo>
                  <a:lnTo>
                    <a:pt x="1171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50116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4" y="4914"/>
                  </a:lnTo>
                  <a:lnTo>
                    <a:pt x="2724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579475" y="2740375"/>
              <a:ext cx="210075" cy="263525"/>
            </a:xfrm>
            <a:custGeom>
              <a:avLst/>
              <a:gdLst/>
              <a:ahLst/>
              <a:cxnLst/>
              <a:rect l="0" t="0" r="0" b="0"/>
              <a:pathLst>
                <a:path w="8403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33380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6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6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20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20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8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16322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579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540025" y="2844100"/>
              <a:ext cx="288350" cy="149600"/>
            </a:xfrm>
            <a:custGeom>
              <a:avLst/>
              <a:gdLst/>
              <a:ahLst/>
              <a:cxnLst/>
              <a:rect l="0" t="0" r="0" b="0"/>
              <a:pathLst>
                <a:path w="11534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07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632300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5" y="1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632300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357" y="840"/>
                  </a:lnTo>
                  <a:lnTo>
                    <a:pt x="917" y="1273"/>
                  </a:lnTo>
                  <a:lnTo>
                    <a:pt x="1579" y="1502"/>
                  </a:lnTo>
                  <a:lnTo>
                    <a:pt x="1834" y="1528"/>
                  </a:lnTo>
                  <a:lnTo>
                    <a:pt x="2165" y="1528"/>
                  </a:lnTo>
                  <a:lnTo>
                    <a:pt x="2445" y="1502"/>
                  </a:lnTo>
                  <a:lnTo>
                    <a:pt x="3081" y="1273"/>
                  </a:lnTo>
                  <a:lnTo>
                    <a:pt x="3667" y="840"/>
                  </a:lnTo>
                  <a:lnTo>
                    <a:pt x="3998" y="306"/>
                  </a:lnTo>
                  <a:lnTo>
                    <a:pt x="3998" y="0"/>
                  </a:lnTo>
                  <a:lnTo>
                    <a:pt x="3514" y="204"/>
                  </a:lnTo>
                  <a:lnTo>
                    <a:pt x="2521" y="433"/>
                  </a:lnTo>
                  <a:lnTo>
                    <a:pt x="1503" y="433"/>
                  </a:lnTo>
                  <a:lnTo>
                    <a:pt x="485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799700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826" y="1"/>
                  </a:moveTo>
                  <a:lnTo>
                    <a:pt x="2292" y="103"/>
                  </a:lnTo>
                  <a:lnTo>
                    <a:pt x="1757" y="281"/>
                  </a:lnTo>
                  <a:lnTo>
                    <a:pt x="917" y="866"/>
                  </a:lnTo>
                  <a:lnTo>
                    <a:pt x="102" y="1808"/>
                  </a:lnTo>
                  <a:lnTo>
                    <a:pt x="1" y="1987"/>
                  </a:lnTo>
                  <a:lnTo>
                    <a:pt x="179" y="2114"/>
                  </a:lnTo>
                  <a:lnTo>
                    <a:pt x="1350" y="2547"/>
                  </a:lnTo>
                  <a:lnTo>
                    <a:pt x="2368" y="2674"/>
                  </a:lnTo>
                  <a:lnTo>
                    <a:pt x="2903" y="2572"/>
                  </a:lnTo>
                  <a:lnTo>
                    <a:pt x="3437" y="2394"/>
                  </a:lnTo>
                  <a:lnTo>
                    <a:pt x="4278" y="1808"/>
                  </a:lnTo>
                  <a:lnTo>
                    <a:pt x="5092" y="866"/>
                  </a:lnTo>
                  <a:lnTo>
                    <a:pt x="5194" y="663"/>
                  </a:lnTo>
                  <a:lnTo>
                    <a:pt x="5016" y="561"/>
                  </a:lnTo>
                  <a:lnTo>
                    <a:pt x="3845" y="10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44388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219" y="1987"/>
                  </a:lnTo>
                  <a:lnTo>
                    <a:pt x="5092" y="1808"/>
                  </a:lnTo>
                  <a:lnTo>
                    <a:pt x="4277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47192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31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31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44" y="739"/>
                  </a:lnTo>
                  <a:lnTo>
                    <a:pt x="1069" y="535"/>
                  </a:lnTo>
                  <a:lnTo>
                    <a:pt x="1044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483790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9"/>
                  </a:lnTo>
                  <a:lnTo>
                    <a:pt x="331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44" y="739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44311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6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4791425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444837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480925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6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622125" y="2646800"/>
              <a:ext cx="124125" cy="36300"/>
            </a:xfrm>
            <a:custGeom>
              <a:avLst/>
              <a:gdLst/>
              <a:ahLst/>
              <a:cxnLst/>
              <a:rect l="0" t="0" r="0" b="0"/>
              <a:pathLst>
                <a:path w="4965" h="1452" fill="none" extrusionOk="0">
                  <a:moveTo>
                    <a:pt x="0" y="1"/>
                  </a:moveTo>
                  <a:lnTo>
                    <a:pt x="153" y="306"/>
                  </a:lnTo>
                  <a:lnTo>
                    <a:pt x="637" y="841"/>
                  </a:lnTo>
                  <a:lnTo>
                    <a:pt x="1273" y="1223"/>
                  </a:lnTo>
                  <a:lnTo>
                    <a:pt x="2063" y="1426"/>
                  </a:lnTo>
                  <a:lnTo>
                    <a:pt x="2495" y="1452"/>
                  </a:lnTo>
                  <a:lnTo>
                    <a:pt x="2903" y="1426"/>
                  </a:lnTo>
                  <a:lnTo>
                    <a:pt x="3692" y="1223"/>
                  </a:lnTo>
                  <a:lnTo>
                    <a:pt x="4328" y="841"/>
                  </a:lnTo>
                  <a:lnTo>
                    <a:pt x="4812" y="332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E157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4288625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17" y="154"/>
                  </a:lnTo>
                  <a:lnTo>
                    <a:pt x="11889" y="485"/>
                  </a:lnTo>
                  <a:lnTo>
                    <a:pt x="10387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53" y="8962"/>
                  </a:lnTo>
                  <a:lnTo>
                    <a:pt x="967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6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74" y="10515"/>
                  </a:lnTo>
                  <a:lnTo>
                    <a:pt x="10820" y="16727"/>
                  </a:lnTo>
                  <a:lnTo>
                    <a:pt x="11431" y="17160"/>
                  </a:lnTo>
                  <a:lnTo>
                    <a:pt x="13391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62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33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782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5205775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39"/>
                  </a:lnTo>
                  <a:lnTo>
                    <a:pt x="3132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53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46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58" y="17694"/>
                  </a:lnTo>
                  <a:lnTo>
                    <a:pt x="10286" y="17694"/>
                  </a:lnTo>
                  <a:lnTo>
                    <a:pt x="10693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297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9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40" y="2165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52897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5322875" y="2659525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1"/>
                  </a:moveTo>
                  <a:lnTo>
                    <a:pt x="1" y="485"/>
                  </a:lnTo>
                  <a:lnTo>
                    <a:pt x="7536" y="2216"/>
                  </a:lnTo>
                  <a:lnTo>
                    <a:pt x="7664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529042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04" y="306"/>
                  </a:lnTo>
                  <a:lnTo>
                    <a:pt x="1120" y="637"/>
                  </a:lnTo>
                  <a:lnTo>
                    <a:pt x="1833" y="1044"/>
                  </a:lnTo>
                  <a:lnTo>
                    <a:pt x="2597" y="1680"/>
                  </a:lnTo>
                  <a:lnTo>
                    <a:pt x="3234" y="2571"/>
                  </a:lnTo>
                  <a:lnTo>
                    <a:pt x="3717" y="3794"/>
                  </a:lnTo>
                  <a:lnTo>
                    <a:pt x="3870" y="5372"/>
                  </a:lnTo>
                  <a:lnTo>
                    <a:pt x="3794" y="6314"/>
                  </a:lnTo>
                  <a:lnTo>
                    <a:pt x="4099" y="6390"/>
                  </a:lnTo>
                  <a:lnTo>
                    <a:pt x="4125" y="6212"/>
                  </a:lnTo>
                  <a:lnTo>
                    <a:pt x="4226" y="5117"/>
                  </a:lnTo>
                  <a:lnTo>
                    <a:pt x="4150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526815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228050" y="2910950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09"/>
                  </a:lnTo>
                  <a:lnTo>
                    <a:pt x="9089" y="4023"/>
                  </a:lnTo>
                  <a:lnTo>
                    <a:pt x="9522" y="2088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5206400" y="29485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31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1319"/>
            <a:ext cx="5969100" cy="744900"/>
          </a:xfrm>
        </p:spPr>
        <p:txBody>
          <a:bodyPr/>
          <a:lstStyle/>
          <a:p>
            <a:r>
              <a:rPr lang="en-US" dirty="0"/>
              <a:t>How do we work</a:t>
            </a:r>
          </a:p>
        </p:txBody>
      </p:sp>
      <p:pic>
        <p:nvPicPr>
          <p:cNvPr id="4100" name="Picture 4" descr="תוצאת תמונה עבור ‪trello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41" y="1367085"/>
            <a:ext cx="6910617" cy="212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תוצאת תמונה עבור ‪github‬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33" y="1324299"/>
            <a:ext cx="67151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Shape 849"/>
          <p:cNvGrpSpPr/>
          <p:nvPr/>
        </p:nvGrpSpPr>
        <p:grpSpPr>
          <a:xfrm flipH="1">
            <a:off x="7488533" y="3754514"/>
            <a:ext cx="1655476" cy="1388991"/>
            <a:chOff x="4163225" y="1879850"/>
            <a:chExt cx="1399625" cy="1174325"/>
          </a:xfrm>
        </p:grpSpPr>
        <p:sp>
          <p:nvSpPr>
            <p:cNvPr id="850" name="Shape 850"/>
            <p:cNvSpPr/>
            <p:nvPr/>
          </p:nvSpPr>
          <p:spPr>
            <a:xfrm>
              <a:off x="428862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71" y="433"/>
                  </a:lnTo>
                  <a:lnTo>
                    <a:pt x="433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33" y="6441"/>
                  </a:lnTo>
                  <a:lnTo>
                    <a:pt x="1171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50116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4" y="4914"/>
                  </a:lnTo>
                  <a:lnTo>
                    <a:pt x="2724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579475" y="2740375"/>
              <a:ext cx="210075" cy="263525"/>
            </a:xfrm>
            <a:custGeom>
              <a:avLst/>
              <a:gdLst/>
              <a:ahLst/>
              <a:cxnLst/>
              <a:rect l="0" t="0" r="0" b="0"/>
              <a:pathLst>
                <a:path w="8403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33380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6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6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20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20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8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4" name="Shape 854"/>
            <p:cNvSpPr/>
            <p:nvPr/>
          </p:nvSpPr>
          <p:spPr>
            <a:xfrm>
              <a:off x="416322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579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540025" y="2844100"/>
              <a:ext cx="288350" cy="149600"/>
            </a:xfrm>
            <a:custGeom>
              <a:avLst/>
              <a:gdLst/>
              <a:ahLst/>
              <a:cxnLst/>
              <a:rect l="0" t="0" r="0" b="0"/>
              <a:pathLst>
                <a:path w="11534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07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4632300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5" y="1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4632300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357" y="840"/>
                  </a:lnTo>
                  <a:lnTo>
                    <a:pt x="917" y="1273"/>
                  </a:lnTo>
                  <a:lnTo>
                    <a:pt x="1579" y="1502"/>
                  </a:lnTo>
                  <a:lnTo>
                    <a:pt x="1834" y="1528"/>
                  </a:lnTo>
                  <a:lnTo>
                    <a:pt x="2165" y="1528"/>
                  </a:lnTo>
                  <a:lnTo>
                    <a:pt x="2445" y="1502"/>
                  </a:lnTo>
                  <a:lnTo>
                    <a:pt x="3081" y="1273"/>
                  </a:lnTo>
                  <a:lnTo>
                    <a:pt x="3667" y="840"/>
                  </a:lnTo>
                  <a:lnTo>
                    <a:pt x="3998" y="306"/>
                  </a:lnTo>
                  <a:lnTo>
                    <a:pt x="3998" y="0"/>
                  </a:lnTo>
                  <a:lnTo>
                    <a:pt x="3514" y="204"/>
                  </a:lnTo>
                  <a:lnTo>
                    <a:pt x="2521" y="433"/>
                  </a:lnTo>
                  <a:lnTo>
                    <a:pt x="1503" y="433"/>
                  </a:lnTo>
                  <a:lnTo>
                    <a:pt x="485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4799700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826" y="1"/>
                  </a:moveTo>
                  <a:lnTo>
                    <a:pt x="2292" y="103"/>
                  </a:lnTo>
                  <a:lnTo>
                    <a:pt x="1757" y="281"/>
                  </a:lnTo>
                  <a:lnTo>
                    <a:pt x="917" y="866"/>
                  </a:lnTo>
                  <a:lnTo>
                    <a:pt x="102" y="1808"/>
                  </a:lnTo>
                  <a:lnTo>
                    <a:pt x="1" y="1987"/>
                  </a:lnTo>
                  <a:lnTo>
                    <a:pt x="179" y="2114"/>
                  </a:lnTo>
                  <a:lnTo>
                    <a:pt x="1350" y="2547"/>
                  </a:lnTo>
                  <a:lnTo>
                    <a:pt x="2368" y="2674"/>
                  </a:lnTo>
                  <a:lnTo>
                    <a:pt x="2903" y="2572"/>
                  </a:lnTo>
                  <a:lnTo>
                    <a:pt x="3437" y="2394"/>
                  </a:lnTo>
                  <a:lnTo>
                    <a:pt x="4278" y="1808"/>
                  </a:lnTo>
                  <a:lnTo>
                    <a:pt x="5092" y="866"/>
                  </a:lnTo>
                  <a:lnTo>
                    <a:pt x="5194" y="663"/>
                  </a:lnTo>
                  <a:lnTo>
                    <a:pt x="5016" y="561"/>
                  </a:lnTo>
                  <a:lnTo>
                    <a:pt x="3845" y="10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4388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219" y="1987"/>
                  </a:lnTo>
                  <a:lnTo>
                    <a:pt x="5092" y="1808"/>
                  </a:lnTo>
                  <a:lnTo>
                    <a:pt x="4277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47192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31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31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44" y="739"/>
                  </a:lnTo>
                  <a:lnTo>
                    <a:pt x="1069" y="535"/>
                  </a:lnTo>
                  <a:lnTo>
                    <a:pt x="1044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83790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9"/>
                  </a:lnTo>
                  <a:lnTo>
                    <a:pt x="331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44" y="739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11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6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791425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44837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80925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6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622125" y="2646800"/>
              <a:ext cx="124125" cy="36300"/>
            </a:xfrm>
            <a:custGeom>
              <a:avLst/>
              <a:gdLst/>
              <a:ahLst/>
              <a:cxnLst/>
              <a:rect l="0" t="0" r="0" b="0"/>
              <a:pathLst>
                <a:path w="4965" h="1452" fill="none" extrusionOk="0">
                  <a:moveTo>
                    <a:pt x="0" y="1"/>
                  </a:moveTo>
                  <a:lnTo>
                    <a:pt x="153" y="306"/>
                  </a:lnTo>
                  <a:lnTo>
                    <a:pt x="637" y="841"/>
                  </a:lnTo>
                  <a:lnTo>
                    <a:pt x="1273" y="1223"/>
                  </a:lnTo>
                  <a:lnTo>
                    <a:pt x="2063" y="1426"/>
                  </a:lnTo>
                  <a:lnTo>
                    <a:pt x="2495" y="1452"/>
                  </a:lnTo>
                  <a:lnTo>
                    <a:pt x="2903" y="1426"/>
                  </a:lnTo>
                  <a:lnTo>
                    <a:pt x="3692" y="1223"/>
                  </a:lnTo>
                  <a:lnTo>
                    <a:pt x="4328" y="841"/>
                  </a:lnTo>
                  <a:lnTo>
                    <a:pt x="4812" y="332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E157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288625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17" y="154"/>
                  </a:lnTo>
                  <a:lnTo>
                    <a:pt x="11889" y="485"/>
                  </a:lnTo>
                  <a:lnTo>
                    <a:pt x="10387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53" y="8962"/>
                  </a:lnTo>
                  <a:lnTo>
                    <a:pt x="967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6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74" y="10515"/>
                  </a:lnTo>
                  <a:lnTo>
                    <a:pt x="10820" y="16727"/>
                  </a:lnTo>
                  <a:lnTo>
                    <a:pt x="11431" y="17160"/>
                  </a:lnTo>
                  <a:lnTo>
                    <a:pt x="13391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62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33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782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5205775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39"/>
                  </a:lnTo>
                  <a:lnTo>
                    <a:pt x="3132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53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46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58" y="17694"/>
                  </a:lnTo>
                  <a:lnTo>
                    <a:pt x="10286" y="17694"/>
                  </a:lnTo>
                  <a:lnTo>
                    <a:pt x="10693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297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9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40" y="2165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52897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5322875" y="2659525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1"/>
                  </a:moveTo>
                  <a:lnTo>
                    <a:pt x="1" y="485"/>
                  </a:lnTo>
                  <a:lnTo>
                    <a:pt x="7536" y="2216"/>
                  </a:lnTo>
                  <a:lnTo>
                    <a:pt x="7664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529042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04" y="306"/>
                  </a:lnTo>
                  <a:lnTo>
                    <a:pt x="1120" y="637"/>
                  </a:lnTo>
                  <a:lnTo>
                    <a:pt x="1833" y="1044"/>
                  </a:lnTo>
                  <a:lnTo>
                    <a:pt x="2597" y="1680"/>
                  </a:lnTo>
                  <a:lnTo>
                    <a:pt x="3234" y="2571"/>
                  </a:lnTo>
                  <a:lnTo>
                    <a:pt x="3717" y="3794"/>
                  </a:lnTo>
                  <a:lnTo>
                    <a:pt x="3870" y="5372"/>
                  </a:lnTo>
                  <a:lnTo>
                    <a:pt x="3794" y="6314"/>
                  </a:lnTo>
                  <a:lnTo>
                    <a:pt x="4099" y="6390"/>
                  </a:lnTo>
                  <a:lnTo>
                    <a:pt x="4125" y="6212"/>
                  </a:lnTo>
                  <a:lnTo>
                    <a:pt x="4226" y="5117"/>
                  </a:lnTo>
                  <a:lnTo>
                    <a:pt x="4150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526815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5228050" y="2910950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09"/>
                  </a:lnTo>
                  <a:lnTo>
                    <a:pt x="9089" y="4023"/>
                  </a:lnTo>
                  <a:lnTo>
                    <a:pt x="9522" y="2088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5206400" y="29485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31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75" name="Shape 875"/>
          <p:cNvSpPr txBox="1">
            <a:spLocks noGrp="1"/>
          </p:cNvSpPr>
          <p:nvPr>
            <p:ph type="title"/>
          </p:nvPr>
        </p:nvSpPr>
        <p:spPr>
          <a:xfrm>
            <a:off x="653625" y="14251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b="0" dirty="0"/>
              <a:t>Thanks!</a:t>
            </a:r>
          </a:p>
        </p:txBody>
      </p:sp>
      <p:sp>
        <p:nvSpPr>
          <p:cNvPr id="876" name="Shape 876"/>
          <p:cNvSpPr txBox="1">
            <a:spLocks noGrp="1"/>
          </p:cNvSpPr>
          <p:nvPr>
            <p:ph type="subTitle" idx="4294967295"/>
          </p:nvPr>
        </p:nvSpPr>
        <p:spPr>
          <a:xfrm>
            <a:off x="685800" y="1868575"/>
            <a:ext cx="5937000" cy="225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6" y="2620636"/>
            <a:ext cx="4886531" cy="2083962"/>
          </a:xfrm>
          <a:prstGeom prst="rect">
            <a:avLst/>
          </a:prstGeom>
        </p:spPr>
      </p:pic>
      <p:sp>
        <p:nvSpPr>
          <p:cNvPr id="31" name="Shape 1404"/>
          <p:cNvSpPr txBox="1"/>
          <p:nvPr/>
        </p:nvSpPr>
        <p:spPr>
          <a:xfrm>
            <a:off x="5182163" y="572575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FF00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53625" y="14251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b="0" dirty="0"/>
              <a:t>Hello!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4294967295"/>
          </p:nvPr>
        </p:nvSpPr>
        <p:spPr>
          <a:xfrm>
            <a:off x="685800" y="1868575"/>
            <a:ext cx="5937000" cy="225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/>
              <a:t>Team Members: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 err="1"/>
              <a:t>Noa</a:t>
            </a:r>
            <a:r>
              <a:rPr lang="en-US" dirty="0"/>
              <a:t> Ecker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endParaRPr lang="en-US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/>
              <a:t>Yossi </a:t>
            </a:r>
            <a:r>
              <a:rPr lang="en-US" dirty="0" err="1"/>
              <a:t>Tamarov</a:t>
            </a:r>
            <a:endParaRPr lang="en-US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endParaRPr lang="en-US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/>
              <a:t>Avi Caciularu</a:t>
            </a:r>
          </a:p>
        </p:txBody>
      </p:sp>
      <p:grpSp>
        <p:nvGrpSpPr>
          <p:cNvPr id="32" name="Shape 122"/>
          <p:cNvGrpSpPr/>
          <p:nvPr/>
        </p:nvGrpSpPr>
        <p:grpSpPr>
          <a:xfrm flipH="1">
            <a:off x="4025899" y="2451099"/>
            <a:ext cx="925189" cy="696525"/>
            <a:chOff x="2062875" y="1879850"/>
            <a:chExt cx="1394525" cy="1174325"/>
          </a:xfrm>
        </p:grpSpPr>
        <p:sp>
          <p:nvSpPr>
            <p:cNvPr id="33" name="Shape 123"/>
            <p:cNvSpPr/>
            <p:nvPr/>
          </p:nvSpPr>
          <p:spPr>
            <a:xfrm>
              <a:off x="2098525" y="2337475"/>
              <a:ext cx="969350" cy="705875"/>
            </a:xfrm>
            <a:custGeom>
              <a:avLst/>
              <a:gdLst/>
              <a:ahLst/>
              <a:cxnLst/>
              <a:rect l="0" t="0" r="0" b="0"/>
              <a:pathLst>
                <a:path w="38774" h="28235" extrusionOk="0">
                  <a:moveTo>
                    <a:pt x="15505" y="1"/>
                  </a:moveTo>
                  <a:lnTo>
                    <a:pt x="12195" y="153"/>
                  </a:lnTo>
                  <a:lnTo>
                    <a:pt x="11559" y="204"/>
                  </a:lnTo>
                  <a:lnTo>
                    <a:pt x="10107" y="586"/>
                  </a:lnTo>
                  <a:lnTo>
                    <a:pt x="8529" y="1248"/>
                  </a:lnTo>
                  <a:lnTo>
                    <a:pt x="6950" y="2190"/>
                  </a:lnTo>
                  <a:lnTo>
                    <a:pt x="5474" y="3412"/>
                  </a:lnTo>
                  <a:lnTo>
                    <a:pt x="4201" y="4838"/>
                  </a:lnTo>
                  <a:lnTo>
                    <a:pt x="3463" y="6085"/>
                  </a:lnTo>
                  <a:lnTo>
                    <a:pt x="3081" y="6976"/>
                  </a:lnTo>
                  <a:lnTo>
                    <a:pt x="2826" y="7944"/>
                  </a:lnTo>
                  <a:lnTo>
                    <a:pt x="2699" y="8937"/>
                  </a:lnTo>
                  <a:lnTo>
                    <a:pt x="2699" y="9446"/>
                  </a:lnTo>
                  <a:lnTo>
                    <a:pt x="2724" y="10286"/>
                  </a:lnTo>
                  <a:lnTo>
                    <a:pt x="3055" y="11534"/>
                  </a:lnTo>
                  <a:lnTo>
                    <a:pt x="3463" y="12501"/>
                  </a:lnTo>
                  <a:lnTo>
                    <a:pt x="3666" y="13570"/>
                  </a:lnTo>
                  <a:lnTo>
                    <a:pt x="3590" y="14232"/>
                  </a:lnTo>
                  <a:lnTo>
                    <a:pt x="3412" y="15021"/>
                  </a:lnTo>
                  <a:lnTo>
                    <a:pt x="2826" y="16091"/>
                  </a:lnTo>
                  <a:lnTo>
                    <a:pt x="2088" y="16905"/>
                  </a:lnTo>
                  <a:lnTo>
                    <a:pt x="1273" y="17796"/>
                  </a:lnTo>
                  <a:lnTo>
                    <a:pt x="917" y="18407"/>
                  </a:lnTo>
                  <a:lnTo>
                    <a:pt x="637" y="18942"/>
                  </a:lnTo>
                  <a:lnTo>
                    <a:pt x="255" y="20062"/>
                  </a:lnTo>
                  <a:lnTo>
                    <a:pt x="26" y="21208"/>
                  </a:lnTo>
                  <a:lnTo>
                    <a:pt x="0" y="22379"/>
                  </a:lnTo>
                  <a:lnTo>
                    <a:pt x="178" y="23525"/>
                  </a:lnTo>
                  <a:lnTo>
                    <a:pt x="560" y="24619"/>
                  </a:lnTo>
                  <a:lnTo>
                    <a:pt x="1197" y="25587"/>
                  </a:lnTo>
                  <a:lnTo>
                    <a:pt x="2037" y="26427"/>
                  </a:lnTo>
                  <a:lnTo>
                    <a:pt x="2572" y="26783"/>
                  </a:lnTo>
                  <a:lnTo>
                    <a:pt x="2902" y="26962"/>
                  </a:lnTo>
                  <a:lnTo>
                    <a:pt x="4048" y="27292"/>
                  </a:lnTo>
                  <a:lnTo>
                    <a:pt x="6518" y="27674"/>
                  </a:lnTo>
                  <a:lnTo>
                    <a:pt x="11100" y="28056"/>
                  </a:lnTo>
                  <a:lnTo>
                    <a:pt x="16548" y="28234"/>
                  </a:lnTo>
                  <a:lnTo>
                    <a:pt x="22251" y="28234"/>
                  </a:lnTo>
                  <a:lnTo>
                    <a:pt x="27674" y="28056"/>
                  </a:lnTo>
                  <a:lnTo>
                    <a:pt x="32257" y="27674"/>
                  </a:lnTo>
                  <a:lnTo>
                    <a:pt x="34752" y="27292"/>
                  </a:lnTo>
                  <a:lnTo>
                    <a:pt x="35872" y="26962"/>
                  </a:lnTo>
                  <a:lnTo>
                    <a:pt x="36228" y="26783"/>
                  </a:lnTo>
                  <a:lnTo>
                    <a:pt x="36763" y="26427"/>
                  </a:lnTo>
                  <a:lnTo>
                    <a:pt x="37603" y="25587"/>
                  </a:lnTo>
                  <a:lnTo>
                    <a:pt x="38214" y="24619"/>
                  </a:lnTo>
                  <a:lnTo>
                    <a:pt x="38621" y="23525"/>
                  </a:lnTo>
                  <a:lnTo>
                    <a:pt x="38774" y="22379"/>
                  </a:lnTo>
                  <a:lnTo>
                    <a:pt x="38749" y="21208"/>
                  </a:lnTo>
                  <a:lnTo>
                    <a:pt x="38545" y="20062"/>
                  </a:lnTo>
                  <a:lnTo>
                    <a:pt x="38138" y="18942"/>
                  </a:lnTo>
                  <a:lnTo>
                    <a:pt x="37883" y="18407"/>
                  </a:lnTo>
                  <a:lnTo>
                    <a:pt x="37527" y="17796"/>
                  </a:lnTo>
                  <a:lnTo>
                    <a:pt x="36712" y="16905"/>
                  </a:lnTo>
                  <a:lnTo>
                    <a:pt x="35948" y="16091"/>
                  </a:lnTo>
                  <a:lnTo>
                    <a:pt x="35388" y="15021"/>
                  </a:lnTo>
                  <a:lnTo>
                    <a:pt x="35210" y="14232"/>
                  </a:lnTo>
                  <a:lnTo>
                    <a:pt x="35133" y="13570"/>
                  </a:lnTo>
                  <a:lnTo>
                    <a:pt x="35337" y="12501"/>
                  </a:lnTo>
                  <a:lnTo>
                    <a:pt x="35719" y="11534"/>
                  </a:lnTo>
                  <a:lnTo>
                    <a:pt x="36050" y="10286"/>
                  </a:lnTo>
                  <a:lnTo>
                    <a:pt x="36101" y="9446"/>
                  </a:lnTo>
                  <a:lnTo>
                    <a:pt x="36101" y="8937"/>
                  </a:lnTo>
                  <a:lnTo>
                    <a:pt x="35974" y="7944"/>
                  </a:lnTo>
                  <a:lnTo>
                    <a:pt x="35693" y="6976"/>
                  </a:lnTo>
                  <a:lnTo>
                    <a:pt x="35337" y="6085"/>
                  </a:lnTo>
                  <a:lnTo>
                    <a:pt x="34599" y="4838"/>
                  </a:lnTo>
                  <a:lnTo>
                    <a:pt x="33326" y="3412"/>
                  </a:lnTo>
                  <a:lnTo>
                    <a:pt x="31849" y="2190"/>
                  </a:lnTo>
                  <a:lnTo>
                    <a:pt x="30271" y="1248"/>
                  </a:lnTo>
                  <a:lnTo>
                    <a:pt x="28692" y="586"/>
                  </a:lnTo>
                  <a:lnTo>
                    <a:pt x="27241" y="204"/>
                  </a:lnTo>
                  <a:lnTo>
                    <a:pt x="26605" y="153"/>
                  </a:lnTo>
                  <a:lnTo>
                    <a:pt x="2329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124"/>
            <p:cNvSpPr/>
            <p:nvPr/>
          </p:nvSpPr>
          <p:spPr>
            <a:xfrm>
              <a:off x="21774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125"/>
            <p:cNvSpPr/>
            <p:nvPr/>
          </p:nvSpPr>
          <p:spPr>
            <a:xfrm>
              <a:off x="2922100" y="2352125"/>
              <a:ext cx="68150" cy="190950"/>
            </a:xfrm>
            <a:custGeom>
              <a:avLst/>
              <a:gdLst/>
              <a:ahLst/>
              <a:cxnLst/>
              <a:rect l="0" t="0" r="0" b="0"/>
              <a:pathLst>
                <a:path w="2726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700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700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126"/>
            <p:cNvSpPr/>
            <p:nvPr/>
          </p:nvSpPr>
          <p:spPr>
            <a:xfrm>
              <a:off x="2479125" y="2740375"/>
              <a:ext cx="210050" cy="263525"/>
            </a:xfrm>
            <a:custGeom>
              <a:avLst/>
              <a:gdLst/>
              <a:ahLst/>
              <a:cxnLst/>
              <a:rect l="0" t="0" r="0" b="0"/>
              <a:pathLst>
                <a:path w="8402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127"/>
            <p:cNvSpPr/>
            <p:nvPr/>
          </p:nvSpPr>
          <p:spPr>
            <a:xfrm>
              <a:off x="223345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5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9"/>
                  </a:lnTo>
                  <a:lnTo>
                    <a:pt x="0" y="21004"/>
                  </a:lnTo>
                  <a:lnTo>
                    <a:pt x="0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5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19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19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7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128"/>
            <p:cNvSpPr/>
            <p:nvPr/>
          </p:nvSpPr>
          <p:spPr>
            <a:xfrm>
              <a:off x="2358200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1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129"/>
            <p:cNvSpPr/>
            <p:nvPr/>
          </p:nvSpPr>
          <p:spPr>
            <a:xfrm>
              <a:off x="2718450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815" y="3336"/>
                  </a:lnTo>
                  <a:lnTo>
                    <a:pt x="1451" y="3616"/>
                  </a:lnTo>
                  <a:lnTo>
                    <a:pt x="1833" y="3642"/>
                  </a:lnTo>
                  <a:lnTo>
                    <a:pt x="2190" y="3616"/>
                  </a:lnTo>
                  <a:lnTo>
                    <a:pt x="2851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51" y="306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130"/>
            <p:cNvSpPr/>
            <p:nvPr/>
          </p:nvSpPr>
          <p:spPr>
            <a:xfrm>
              <a:off x="206287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578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131"/>
            <p:cNvSpPr/>
            <p:nvPr/>
          </p:nvSpPr>
          <p:spPr>
            <a:xfrm>
              <a:off x="2439675" y="2844100"/>
              <a:ext cx="288325" cy="149600"/>
            </a:xfrm>
            <a:custGeom>
              <a:avLst/>
              <a:gdLst/>
              <a:ahLst/>
              <a:cxnLst/>
              <a:rect l="0" t="0" r="0" b="0"/>
              <a:pathLst>
                <a:path w="11533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5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6" y="4202"/>
                  </a:lnTo>
                  <a:lnTo>
                    <a:pt x="4506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132"/>
            <p:cNvSpPr/>
            <p:nvPr/>
          </p:nvSpPr>
          <p:spPr>
            <a:xfrm>
              <a:off x="2540875" y="2459675"/>
              <a:ext cx="82125" cy="119700"/>
            </a:xfrm>
            <a:custGeom>
              <a:avLst/>
              <a:gdLst/>
              <a:ahLst/>
              <a:cxnLst/>
              <a:rect l="0" t="0" r="0" b="0"/>
              <a:pathLst>
                <a:path w="3285" h="4788" extrusionOk="0">
                  <a:moveTo>
                    <a:pt x="1553" y="1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133"/>
            <p:cNvSpPr/>
            <p:nvPr/>
          </p:nvSpPr>
          <p:spPr>
            <a:xfrm>
              <a:off x="2540875" y="2568525"/>
              <a:ext cx="82125" cy="38200"/>
            </a:xfrm>
            <a:custGeom>
              <a:avLst/>
              <a:gdLst/>
              <a:ahLst/>
              <a:cxnLst/>
              <a:rect l="0" t="0" r="0" b="0"/>
              <a:pathLst>
                <a:path w="3285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280" y="840"/>
                  </a:lnTo>
                  <a:lnTo>
                    <a:pt x="764" y="1273"/>
                  </a:lnTo>
                  <a:lnTo>
                    <a:pt x="1298" y="1502"/>
                  </a:lnTo>
                  <a:lnTo>
                    <a:pt x="1528" y="1528"/>
                  </a:lnTo>
                  <a:lnTo>
                    <a:pt x="1782" y="1528"/>
                  </a:lnTo>
                  <a:lnTo>
                    <a:pt x="2011" y="1502"/>
                  </a:lnTo>
                  <a:lnTo>
                    <a:pt x="2521" y="1273"/>
                  </a:lnTo>
                  <a:lnTo>
                    <a:pt x="3004" y="840"/>
                  </a:lnTo>
                  <a:lnTo>
                    <a:pt x="3284" y="306"/>
                  </a:lnTo>
                  <a:lnTo>
                    <a:pt x="3284" y="0"/>
                  </a:lnTo>
                  <a:lnTo>
                    <a:pt x="2902" y="204"/>
                  </a:lnTo>
                  <a:lnTo>
                    <a:pt x="2062" y="433"/>
                  </a:lnTo>
                  <a:lnTo>
                    <a:pt x="1222" y="433"/>
                  </a:lnTo>
                  <a:lnTo>
                    <a:pt x="407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134"/>
            <p:cNvSpPr/>
            <p:nvPr/>
          </p:nvSpPr>
          <p:spPr>
            <a:xfrm>
              <a:off x="2377300" y="2434225"/>
              <a:ext cx="26100" cy="26750"/>
            </a:xfrm>
            <a:custGeom>
              <a:avLst/>
              <a:gdLst/>
              <a:ahLst/>
              <a:cxnLst/>
              <a:rect l="0" t="0" r="0" b="0"/>
              <a:pathLst>
                <a:path w="1044" h="1070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09" y="1070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44" y="535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135"/>
            <p:cNvSpPr/>
            <p:nvPr/>
          </p:nvSpPr>
          <p:spPr>
            <a:xfrm>
              <a:off x="2737525" y="2434225"/>
              <a:ext cx="26775" cy="26750"/>
            </a:xfrm>
            <a:custGeom>
              <a:avLst/>
              <a:gdLst/>
              <a:ahLst/>
              <a:cxnLst/>
              <a:rect l="0" t="0" r="0" b="0"/>
              <a:pathLst>
                <a:path w="1071" h="1070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32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45" y="739"/>
                  </a:lnTo>
                  <a:lnTo>
                    <a:pt x="1070" y="535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136"/>
            <p:cNvSpPr/>
            <p:nvPr/>
          </p:nvSpPr>
          <p:spPr>
            <a:xfrm>
              <a:off x="233082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137"/>
            <p:cNvSpPr/>
            <p:nvPr/>
          </p:nvSpPr>
          <p:spPr>
            <a:xfrm>
              <a:off x="2691075" y="2522700"/>
              <a:ext cx="146400" cy="68750"/>
            </a:xfrm>
            <a:custGeom>
              <a:avLst/>
              <a:gdLst/>
              <a:ahLst/>
              <a:cxnLst/>
              <a:rect l="0" t="0" r="0" b="0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611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138"/>
            <p:cNvSpPr/>
            <p:nvPr/>
          </p:nvSpPr>
          <p:spPr>
            <a:xfrm>
              <a:off x="2188250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5022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66" y="3132"/>
                  </a:lnTo>
                  <a:lnTo>
                    <a:pt x="5194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79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52" y="14436"/>
                  </a:lnTo>
                  <a:lnTo>
                    <a:pt x="11890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7007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83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3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820" y="20317"/>
                  </a:lnTo>
                  <a:lnTo>
                    <a:pt x="30526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3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78" y="4100"/>
                  </a:lnTo>
                  <a:lnTo>
                    <a:pt x="25282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139"/>
            <p:cNvSpPr/>
            <p:nvPr/>
          </p:nvSpPr>
          <p:spPr>
            <a:xfrm>
              <a:off x="2348025" y="2341925"/>
              <a:ext cx="110750" cy="22300"/>
            </a:xfrm>
            <a:custGeom>
              <a:avLst/>
              <a:gdLst/>
              <a:ahLst/>
              <a:cxnLst/>
              <a:rect l="0" t="0" r="0" b="0"/>
              <a:pathLst>
                <a:path w="4430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140"/>
            <p:cNvSpPr/>
            <p:nvPr/>
          </p:nvSpPr>
          <p:spPr>
            <a:xfrm>
              <a:off x="270890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141"/>
            <p:cNvSpPr/>
            <p:nvPr/>
          </p:nvSpPr>
          <p:spPr>
            <a:xfrm>
              <a:off x="2521775" y="2657625"/>
              <a:ext cx="124125" cy="35675"/>
            </a:xfrm>
            <a:custGeom>
              <a:avLst/>
              <a:gdLst/>
              <a:ahLst/>
              <a:cxnLst/>
              <a:rect l="0" t="0" r="0" b="0"/>
              <a:pathLst>
                <a:path w="4965" h="1427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1"/>
                  </a:lnTo>
                  <a:lnTo>
                    <a:pt x="4812" y="331"/>
                  </a:lnTo>
                  <a:lnTo>
                    <a:pt x="496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645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142"/>
            <p:cNvSpPr/>
            <p:nvPr/>
          </p:nvSpPr>
          <p:spPr>
            <a:xfrm>
              <a:off x="3100950" y="2455225"/>
              <a:ext cx="356450" cy="586225"/>
            </a:xfrm>
            <a:custGeom>
              <a:avLst/>
              <a:gdLst/>
              <a:ahLst/>
              <a:cxnLst/>
              <a:rect l="0" t="0" r="0" b="0"/>
              <a:pathLst>
                <a:path w="14258" h="23449" extrusionOk="0">
                  <a:moveTo>
                    <a:pt x="9192" y="1"/>
                  </a:moveTo>
                  <a:lnTo>
                    <a:pt x="8784" y="102"/>
                  </a:lnTo>
                  <a:lnTo>
                    <a:pt x="8402" y="357"/>
                  </a:lnTo>
                  <a:lnTo>
                    <a:pt x="8148" y="764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3"/>
                  </a:lnTo>
                  <a:lnTo>
                    <a:pt x="7562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306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37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39"/>
                  </a:lnTo>
                  <a:lnTo>
                    <a:pt x="3132" y="9548"/>
                  </a:lnTo>
                  <a:lnTo>
                    <a:pt x="2623" y="8173"/>
                  </a:lnTo>
                  <a:lnTo>
                    <a:pt x="2114" y="7231"/>
                  </a:lnTo>
                  <a:lnTo>
                    <a:pt x="1630" y="6594"/>
                  </a:lnTo>
                  <a:lnTo>
                    <a:pt x="943" y="6111"/>
                  </a:lnTo>
                  <a:lnTo>
                    <a:pt x="383" y="6034"/>
                  </a:lnTo>
                  <a:lnTo>
                    <a:pt x="332" y="6060"/>
                  </a:lnTo>
                  <a:lnTo>
                    <a:pt x="154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26" y="7078"/>
                  </a:lnTo>
                  <a:lnTo>
                    <a:pt x="561" y="10006"/>
                  </a:lnTo>
                  <a:lnTo>
                    <a:pt x="1147" y="13494"/>
                  </a:lnTo>
                  <a:lnTo>
                    <a:pt x="1197" y="13901"/>
                  </a:lnTo>
                  <a:lnTo>
                    <a:pt x="1427" y="14563"/>
                  </a:lnTo>
                  <a:lnTo>
                    <a:pt x="1885" y="15327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33" y="17694"/>
                  </a:lnTo>
                  <a:lnTo>
                    <a:pt x="10261" y="17694"/>
                  </a:lnTo>
                  <a:lnTo>
                    <a:pt x="10694" y="17618"/>
                  </a:lnTo>
                  <a:lnTo>
                    <a:pt x="11203" y="17338"/>
                  </a:lnTo>
                  <a:lnTo>
                    <a:pt x="11610" y="16803"/>
                  </a:lnTo>
                  <a:lnTo>
                    <a:pt x="11737" y="16396"/>
                  </a:lnTo>
                  <a:lnTo>
                    <a:pt x="12068" y="14970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8"/>
                  </a:lnTo>
                  <a:lnTo>
                    <a:pt x="14232" y="5652"/>
                  </a:lnTo>
                  <a:lnTo>
                    <a:pt x="14258" y="5423"/>
                  </a:lnTo>
                  <a:lnTo>
                    <a:pt x="14207" y="4965"/>
                  </a:lnTo>
                  <a:lnTo>
                    <a:pt x="14029" y="4609"/>
                  </a:lnTo>
                  <a:lnTo>
                    <a:pt x="13698" y="4354"/>
                  </a:lnTo>
                  <a:lnTo>
                    <a:pt x="13520" y="4303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609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48" y="3030"/>
                  </a:lnTo>
                  <a:lnTo>
                    <a:pt x="12297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34" y="1834"/>
                  </a:lnTo>
                  <a:lnTo>
                    <a:pt x="11330" y="1783"/>
                  </a:lnTo>
                  <a:lnTo>
                    <a:pt x="10897" y="1884"/>
                  </a:lnTo>
                  <a:lnTo>
                    <a:pt x="10541" y="2165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102"/>
                  </a:lnTo>
                  <a:lnTo>
                    <a:pt x="9421" y="26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143"/>
            <p:cNvSpPr/>
            <p:nvPr/>
          </p:nvSpPr>
          <p:spPr>
            <a:xfrm>
              <a:off x="31849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lnTo>
                    <a:pt x="0" y="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144"/>
            <p:cNvSpPr/>
            <p:nvPr/>
          </p:nvSpPr>
          <p:spPr>
            <a:xfrm>
              <a:off x="3218075" y="2659525"/>
              <a:ext cx="190950" cy="55400"/>
            </a:xfrm>
            <a:custGeom>
              <a:avLst/>
              <a:gdLst/>
              <a:ahLst/>
              <a:cxnLst/>
              <a:rect l="0" t="0" r="0" b="0"/>
              <a:pathLst>
                <a:path w="7638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145"/>
            <p:cNvSpPr/>
            <p:nvPr/>
          </p:nvSpPr>
          <p:spPr>
            <a:xfrm>
              <a:off x="318497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125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61" y="1935"/>
                  </a:lnTo>
                  <a:lnTo>
                    <a:pt x="2419" y="968"/>
                  </a:lnTo>
                  <a:lnTo>
                    <a:pt x="1401" y="407"/>
                  </a:lnTo>
                  <a:lnTo>
                    <a:pt x="561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146"/>
            <p:cNvSpPr/>
            <p:nvPr/>
          </p:nvSpPr>
          <p:spPr>
            <a:xfrm>
              <a:off x="316270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147"/>
            <p:cNvSpPr/>
            <p:nvPr/>
          </p:nvSpPr>
          <p:spPr>
            <a:xfrm>
              <a:off x="3123225" y="2910950"/>
              <a:ext cx="238075" cy="100575"/>
            </a:xfrm>
            <a:custGeom>
              <a:avLst/>
              <a:gdLst/>
              <a:ahLst/>
              <a:cxnLst/>
              <a:rect l="0" t="0" r="0" b="0"/>
              <a:pathLst>
                <a:path w="9523" h="4023" extrusionOk="0">
                  <a:moveTo>
                    <a:pt x="434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523" y="2088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148"/>
            <p:cNvSpPr/>
            <p:nvPr/>
          </p:nvSpPr>
          <p:spPr>
            <a:xfrm>
              <a:off x="3100950" y="2948500"/>
              <a:ext cx="251450" cy="105675"/>
            </a:xfrm>
            <a:custGeom>
              <a:avLst/>
              <a:gdLst/>
              <a:ahLst/>
              <a:cxnLst/>
              <a:rect l="0" t="0" r="0" b="0"/>
              <a:pathLst>
                <a:path w="10058" h="4227" extrusionOk="0">
                  <a:moveTo>
                    <a:pt x="994" y="0"/>
                  </a:moveTo>
                  <a:lnTo>
                    <a:pt x="1" y="4226"/>
                  </a:lnTo>
                  <a:lnTo>
                    <a:pt x="9573" y="4226"/>
                  </a:lnTo>
                  <a:lnTo>
                    <a:pt x="10057" y="208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226" y="3172149"/>
            <a:ext cx="1027876" cy="9057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724" y="4101743"/>
            <a:ext cx="902417" cy="750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810450" y="1399798"/>
            <a:ext cx="5190900" cy="20292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i="0" dirty="0"/>
              <a:t>“Happiness is when what you think, what you say, and what you do are in harmony.” </a:t>
            </a:r>
            <a:br>
              <a:rPr lang="en-US" dirty="0"/>
            </a:br>
            <a:endParaRPr lang="en" dirty="0"/>
          </a:p>
        </p:txBody>
      </p:sp>
      <p:grpSp>
        <p:nvGrpSpPr>
          <p:cNvPr id="187" name="Shape 187"/>
          <p:cNvGrpSpPr/>
          <p:nvPr/>
        </p:nvGrpSpPr>
        <p:grpSpPr>
          <a:xfrm flipH="1">
            <a:off x="7493797" y="3754514"/>
            <a:ext cx="1650212" cy="1388991"/>
            <a:chOff x="5987350" y="1879850"/>
            <a:chExt cx="1395175" cy="1174325"/>
          </a:xfrm>
        </p:grpSpPr>
        <p:sp>
          <p:nvSpPr>
            <p:cNvPr id="188" name="Shape 188"/>
            <p:cNvSpPr/>
            <p:nvPr/>
          </p:nvSpPr>
          <p:spPr>
            <a:xfrm>
              <a:off x="6143300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2" y="19757"/>
                  </a:lnTo>
                  <a:lnTo>
                    <a:pt x="12602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555725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3" y="19757"/>
                  </a:lnTo>
                  <a:lnTo>
                    <a:pt x="12603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61127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51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51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683640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403600" y="2740375"/>
              <a:ext cx="210700" cy="263525"/>
            </a:xfrm>
            <a:custGeom>
              <a:avLst/>
              <a:gdLst/>
              <a:ahLst/>
              <a:cxnLst/>
              <a:rect l="0" t="0" r="0" b="0"/>
              <a:pathLst>
                <a:path w="8428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28" y="10540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615792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217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609" y="3642"/>
                  </a:lnTo>
                  <a:lnTo>
                    <a:pt x="3641" y="4609"/>
                  </a:lnTo>
                  <a:lnTo>
                    <a:pt x="2801" y="5653"/>
                  </a:lnTo>
                  <a:lnTo>
                    <a:pt x="2037" y="6773"/>
                  </a:lnTo>
                  <a:lnTo>
                    <a:pt x="1375" y="7944"/>
                  </a:lnTo>
                  <a:lnTo>
                    <a:pt x="866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26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66" y="25842"/>
                  </a:lnTo>
                  <a:lnTo>
                    <a:pt x="1375" y="27089"/>
                  </a:lnTo>
                  <a:lnTo>
                    <a:pt x="2037" y="28286"/>
                  </a:lnTo>
                  <a:lnTo>
                    <a:pt x="2801" y="29406"/>
                  </a:lnTo>
                  <a:lnTo>
                    <a:pt x="3641" y="30450"/>
                  </a:lnTo>
                  <a:lnTo>
                    <a:pt x="4609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32"/>
                  </a:lnTo>
                  <a:lnTo>
                    <a:pt x="14767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74" y="31392"/>
                  </a:lnTo>
                  <a:lnTo>
                    <a:pt x="24416" y="30450"/>
                  </a:lnTo>
                  <a:lnTo>
                    <a:pt x="25281" y="29406"/>
                  </a:lnTo>
                  <a:lnTo>
                    <a:pt x="26045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56" y="21743"/>
                  </a:lnTo>
                  <a:lnTo>
                    <a:pt x="28056" y="21004"/>
                  </a:lnTo>
                  <a:lnTo>
                    <a:pt x="28056" y="14029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45" y="6773"/>
                  </a:lnTo>
                  <a:lnTo>
                    <a:pt x="25281" y="5653"/>
                  </a:lnTo>
                  <a:lnTo>
                    <a:pt x="24416" y="4609"/>
                  </a:lnTo>
                  <a:lnTo>
                    <a:pt x="23474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66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987350" y="2844100"/>
              <a:ext cx="1042575" cy="210075"/>
            </a:xfrm>
            <a:custGeom>
              <a:avLst/>
              <a:gdLst/>
              <a:ahLst/>
              <a:cxnLst/>
              <a:rect l="0" t="0" r="0" b="0"/>
              <a:pathLst>
                <a:path w="41703" h="8403" extrusionOk="0">
                  <a:moveTo>
                    <a:pt x="16651" y="1"/>
                  </a:moveTo>
                  <a:lnTo>
                    <a:pt x="12323" y="154"/>
                  </a:lnTo>
                  <a:lnTo>
                    <a:pt x="11177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6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6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3005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5"/>
                  </a:lnTo>
                  <a:lnTo>
                    <a:pt x="30526" y="179"/>
                  </a:lnTo>
                  <a:lnTo>
                    <a:pt x="29406" y="154"/>
                  </a:lnTo>
                  <a:lnTo>
                    <a:pt x="25078" y="1"/>
                  </a:lnTo>
                  <a:lnTo>
                    <a:pt x="25052" y="434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60"/>
                  </a:lnTo>
                  <a:lnTo>
                    <a:pt x="22863" y="3718"/>
                  </a:lnTo>
                  <a:lnTo>
                    <a:pt x="22124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604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636415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79" y="1"/>
                  </a:moveTo>
                  <a:lnTo>
                    <a:pt x="26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113" y="4660"/>
                  </a:lnTo>
                  <a:lnTo>
                    <a:pt x="3030" y="5296"/>
                  </a:lnTo>
                  <a:lnTo>
                    <a:pt x="4074" y="5729"/>
                  </a:lnTo>
                  <a:lnTo>
                    <a:pt x="5194" y="5958"/>
                  </a:lnTo>
                  <a:lnTo>
                    <a:pt x="5779" y="5984"/>
                  </a:lnTo>
                  <a:lnTo>
                    <a:pt x="6390" y="5958"/>
                  </a:lnTo>
                  <a:lnTo>
                    <a:pt x="7511" y="5729"/>
                  </a:lnTo>
                  <a:lnTo>
                    <a:pt x="8555" y="5296"/>
                  </a:lnTo>
                  <a:lnTo>
                    <a:pt x="9471" y="4660"/>
                  </a:lnTo>
                  <a:lnTo>
                    <a:pt x="10260" y="3871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59" y="52"/>
                  </a:lnTo>
                  <a:lnTo>
                    <a:pt x="10006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60"/>
                  </a:lnTo>
                  <a:lnTo>
                    <a:pt x="7791" y="3718"/>
                  </a:lnTo>
                  <a:lnTo>
                    <a:pt x="7052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8" y="3718"/>
                  </a:lnTo>
                  <a:lnTo>
                    <a:pt x="3106" y="3260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457075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4" y="1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457075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331" y="840"/>
                  </a:lnTo>
                  <a:lnTo>
                    <a:pt x="917" y="1273"/>
                  </a:lnTo>
                  <a:lnTo>
                    <a:pt x="1553" y="1502"/>
                  </a:lnTo>
                  <a:lnTo>
                    <a:pt x="1833" y="1528"/>
                  </a:lnTo>
                  <a:lnTo>
                    <a:pt x="2139" y="1528"/>
                  </a:lnTo>
                  <a:lnTo>
                    <a:pt x="2419" y="1502"/>
                  </a:lnTo>
                  <a:lnTo>
                    <a:pt x="3081" y="1273"/>
                  </a:lnTo>
                  <a:lnTo>
                    <a:pt x="3641" y="840"/>
                  </a:lnTo>
                  <a:lnTo>
                    <a:pt x="3997" y="306"/>
                  </a:lnTo>
                  <a:lnTo>
                    <a:pt x="3997" y="0"/>
                  </a:lnTo>
                  <a:lnTo>
                    <a:pt x="3514" y="204"/>
                  </a:lnTo>
                  <a:lnTo>
                    <a:pt x="2495" y="433"/>
                  </a:lnTo>
                  <a:lnTo>
                    <a:pt x="1477" y="433"/>
                  </a:lnTo>
                  <a:lnTo>
                    <a:pt x="484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255300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6" y="2724"/>
                  </a:lnTo>
                  <a:lnTo>
                    <a:pt x="1376" y="2750"/>
                  </a:lnTo>
                  <a:lnTo>
                    <a:pt x="4482" y="2750"/>
                  </a:lnTo>
                  <a:lnTo>
                    <a:pt x="4762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61620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5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112750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42" y="154"/>
                  </a:lnTo>
                  <a:lnTo>
                    <a:pt x="11889" y="485"/>
                  </a:lnTo>
                  <a:lnTo>
                    <a:pt x="10413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79" y="8962"/>
                  </a:lnTo>
                  <a:lnTo>
                    <a:pt x="968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7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99" y="10515"/>
                  </a:lnTo>
                  <a:lnTo>
                    <a:pt x="10846" y="16727"/>
                  </a:lnTo>
                  <a:lnTo>
                    <a:pt x="11431" y="17160"/>
                  </a:lnTo>
                  <a:lnTo>
                    <a:pt x="13417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87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59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807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27312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1" y="892"/>
                  </a:moveTo>
                  <a:lnTo>
                    <a:pt x="4176" y="663"/>
                  </a:lnTo>
                  <a:lnTo>
                    <a:pt x="3667" y="332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1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46875" y="2657625"/>
              <a:ext cx="123500" cy="35675"/>
            </a:xfrm>
            <a:custGeom>
              <a:avLst/>
              <a:gdLst/>
              <a:ahLst/>
              <a:cxnLst/>
              <a:rect l="0" t="0" r="0" b="0"/>
              <a:pathLst>
                <a:path w="4940" h="1427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26"/>
                  </a:lnTo>
                  <a:lnTo>
                    <a:pt x="2903" y="1426"/>
                  </a:lnTo>
                  <a:lnTo>
                    <a:pt x="3667" y="1222"/>
                  </a:lnTo>
                  <a:lnTo>
                    <a:pt x="4329" y="841"/>
                  </a:lnTo>
                  <a:lnTo>
                    <a:pt x="4787" y="331"/>
                  </a:lnTo>
                  <a:lnTo>
                    <a:pt x="4940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1575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6219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852" y="1"/>
                  </a:moveTo>
                  <a:lnTo>
                    <a:pt x="2291" y="103"/>
                  </a:lnTo>
                  <a:lnTo>
                    <a:pt x="1782" y="281"/>
                  </a:lnTo>
                  <a:lnTo>
                    <a:pt x="942" y="866"/>
                  </a:lnTo>
                  <a:lnTo>
                    <a:pt x="102" y="1808"/>
                  </a:lnTo>
                  <a:lnTo>
                    <a:pt x="0" y="1987"/>
                  </a:lnTo>
                  <a:lnTo>
                    <a:pt x="204" y="2114"/>
                  </a:lnTo>
                  <a:lnTo>
                    <a:pt x="1375" y="2547"/>
                  </a:lnTo>
                  <a:lnTo>
                    <a:pt x="2393" y="2674"/>
                  </a:lnTo>
                  <a:lnTo>
                    <a:pt x="2928" y="2572"/>
                  </a:lnTo>
                  <a:lnTo>
                    <a:pt x="3437" y="2394"/>
                  </a:lnTo>
                  <a:lnTo>
                    <a:pt x="4303" y="1808"/>
                  </a:lnTo>
                  <a:lnTo>
                    <a:pt x="5117" y="866"/>
                  </a:lnTo>
                  <a:lnTo>
                    <a:pt x="5219" y="663"/>
                  </a:lnTo>
                  <a:lnTo>
                    <a:pt x="5041" y="561"/>
                  </a:lnTo>
                  <a:lnTo>
                    <a:pt x="3870" y="103"/>
                  </a:lnTo>
                  <a:lnTo>
                    <a:pt x="2852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261675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194" y="1987"/>
                  </a:lnTo>
                  <a:lnTo>
                    <a:pt x="5092" y="1808"/>
                  </a:lnTo>
                  <a:lnTo>
                    <a:pt x="4278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29477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06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66075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69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0254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3" y="102"/>
                  </a:lnTo>
                  <a:lnTo>
                    <a:pt x="8427" y="357"/>
                  </a:lnTo>
                  <a:lnTo>
                    <a:pt x="8172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29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78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71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09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8" y="17694"/>
                  </a:lnTo>
                  <a:lnTo>
                    <a:pt x="10285" y="17694"/>
                  </a:lnTo>
                  <a:lnTo>
                    <a:pt x="10718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2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2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322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8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65" y="2165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109450" y="2714900"/>
              <a:ext cx="675" cy="675"/>
            </a:xfrm>
            <a:custGeom>
              <a:avLst/>
              <a:gdLst/>
              <a:ahLst/>
              <a:cxnLst/>
              <a:rect l="0" t="0" r="0" b="0"/>
              <a:pathLst>
                <a:path w="27" h="27" extrusionOk="0">
                  <a:moveTo>
                    <a:pt x="1" y="1"/>
                  </a:moveTo>
                  <a:lnTo>
                    <a:pt x="1" y="1"/>
                  </a:lnTo>
                  <a:lnTo>
                    <a:pt x="26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143175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1"/>
                  </a:moveTo>
                  <a:lnTo>
                    <a:pt x="1" y="485"/>
                  </a:lnTo>
                  <a:lnTo>
                    <a:pt x="7537" y="2216"/>
                  </a:lnTo>
                  <a:lnTo>
                    <a:pt x="7639" y="1732"/>
                  </a:lnTo>
                  <a:lnTo>
                    <a:pt x="6544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71101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29" y="306"/>
                  </a:lnTo>
                  <a:lnTo>
                    <a:pt x="1120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5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6" y="5117"/>
                  </a:lnTo>
                  <a:lnTo>
                    <a:pt x="4175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7087825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7048350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497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7026075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57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Mahatma Gandh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20" y="3614657"/>
            <a:ext cx="697279" cy="92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Shape 154"/>
          <p:cNvSpPr txBox="1">
            <a:spLocks/>
          </p:cNvSpPr>
          <p:nvPr/>
        </p:nvSpPr>
        <p:spPr>
          <a:xfrm>
            <a:off x="808070" y="3604385"/>
            <a:ext cx="3636047" cy="7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-US" dirty="0"/>
              <a:t>Mahatma Gandhi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Shape 220"/>
          <p:cNvGrpSpPr/>
          <p:nvPr/>
        </p:nvGrpSpPr>
        <p:grpSpPr>
          <a:xfrm flipH="1">
            <a:off x="7488546" y="3754514"/>
            <a:ext cx="1655446" cy="1388991"/>
            <a:chOff x="238125" y="1879850"/>
            <a:chExt cx="1399600" cy="1174325"/>
          </a:xfrm>
        </p:grpSpPr>
        <p:sp>
          <p:nvSpPr>
            <p:cNvPr id="221" name="Shape 221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0" t="0" r="0" b="0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0" t="0" r="0" b="0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0" t="0" r="0" b="0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0" t="0" r="0" b="0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0" t="0" r="0" b="0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0" t="0" r="0" b="0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Rectangle 2"/>
          <p:cNvSpPr>
            <a:spLocks noGrp="1"/>
          </p:cNvSpPr>
          <p:nvPr>
            <p:ph type="title"/>
          </p:nvPr>
        </p:nvSpPr>
        <p:spPr>
          <a:xfrm>
            <a:off x="685800" y="739588"/>
            <a:ext cx="7696200" cy="860612"/>
          </a:xfrm>
        </p:spPr>
        <p:txBody>
          <a:bodyPr/>
          <a:lstStyle/>
          <a:p>
            <a:r>
              <a:rPr lang="en-US" dirty="0"/>
              <a:t>Which one is the happiest ?</a:t>
            </a:r>
          </a:p>
        </p:txBody>
      </p:sp>
      <p:sp>
        <p:nvSpPr>
          <p:cNvPr id="36" name="Shape 298"/>
          <p:cNvSpPr txBox="1">
            <a:spLocks noGrp="1"/>
          </p:cNvSpPr>
          <p:nvPr>
            <p:ph type="body" idx="1"/>
          </p:nvPr>
        </p:nvSpPr>
        <p:spPr>
          <a:xfrm>
            <a:off x="653625" y="1527625"/>
            <a:ext cx="2897100" cy="6414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 Spain</a:t>
            </a:r>
          </a:p>
        </p:txBody>
      </p:sp>
      <p:sp>
        <p:nvSpPr>
          <p:cNvPr id="37" name="Shape 298"/>
          <p:cNvSpPr txBox="1">
            <a:spLocks/>
          </p:cNvSpPr>
          <p:nvPr/>
        </p:nvSpPr>
        <p:spPr>
          <a:xfrm>
            <a:off x="653625" y="2169042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Font typeface="ABeeZee"/>
              <a:buNone/>
            </a:pPr>
            <a:r>
              <a:rPr lang="en" dirty="0"/>
              <a:t>2. Vietnam</a:t>
            </a:r>
          </a:p>
        </p:txBody>
      </p:sp>
      <p:sp>
        <p:nvSpPr>
          <p:cNvPr id="38" name="Shape 298"/>
          <p:cNvSpPr txBox="1">
            <a:spLocks/>
          </p:cNvSpPr>
          <p:nvPr/>
        </p:nvSpPr>
        <p:spPr>
          <a:xfrm>
            <a:off x="653625" y="2810459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-US" dirty="0"/>
              <a:t>3. Thailand</a:t>
            </a:r>
            <a:endParaRPr lang="en" dirty="0"/>
          </a:p>
        </p:txBody>
      </p:sp>
      <p:sp>
        <p:nvSpPr>
          <p:cNvPr id="39" name="Shape 298"/>
          <p:cNvSpPr txBox="1">
            <a:spLocks/>
          </p:cNvSpPr>
          <p:nvPr/>
        </p:nvSpPr>
        <p:spPr>
          <a:xfrm>
            <a:off x="653625" y="3468067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Font typeface="ABeeZee"/>
              <a:buNone/>
            </a:pPr>
            <a:r>
              <a:rPr lang="en" dirty="0"/>
              <a:t>4. Pakistan</a:t>
            </a:r>
          </a:p>
        </p:txBody>
      </p:sp>
    </p:spTree>
    <p:extLst>
      <p:ext uri="{BB962C8B-B14F-4D97-AF65-F5344CB8AC3E}">
        <p14:creationId xmlns:p14="http://schemas.microsoft.com/office/powerpoint/2010/main" val="305444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Shape 220"/>
          <p:cNvGrpSpPr/>
          <p:nvPr/>
        </p:nvGrpSpPr>
        <p:grpSpPr>
          <a:xfrm flipH="1">
            <a:off x="7488546" y="3754514"/>
            <a:ext cx="1655446" cy="1388991"/>
            <a:chOff x="238125" y="1879850"/>
            <a:chExt cx="1399600" cy="1174325"/>
          </a:xfrm>
        </p:grpSpPr>
        <p:sp>
          <p:nvSpPr>
            <p:cNvPr id="221" name="Shape 221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0" t="0" r="0" b="0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0" t="0" r="0" b="0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0" t="0" r="0" b="0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0" t="0" r="0" b="0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0" t="0" r="0" b="0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0" t="0" r="0" b="0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Rectangle 2"/>
          <p:cNvSpPr>
            <a:spLocks noGrp="1"/>
          </p:cNvSpPr>
          <p:nvPr>
            <p:ph type="title"/>
          </p:nvPr>
        </p:nvSpPr>
        <p:spPr>
          <a:xfrm>
            <a:off x="617807" y="489938"/>
            <a:ext cx="7696200" cy="1000797"/>
          </a:xfrm>
        </p:spPr>
        <p:txBody>
          <a:bodyPr/>
          <a:lstStyle/>
          <a:p>
            <a:r>
              <a:rPr lang="en-US" dirty="0"/>
              <a:t>Which one is the happiest?</a:t>
            </a:r>
          </a:p>
        </p:txBody>
      </p:sp>
      <p:sp>
        <p:nvSpPr>
          <p:cNvPr id="36" name="Shape 298"/>
          <p:cNvSpPr txBox="1">
            <a:spLocks noGrp="1"/>
          </p:cNvSpPr>
          <p:nvPr>
            <p:ph type="body" idx="1"/>
          </p:nvPr>
        </p:nvSpPr>
        <p:spPr>
          <a:xfrm>
            <a:off x="653625" y="1527625"/>
            <a:ext cx="2897100" cy="6414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 Mexico</a:t>
            </a:r>
          </a:p>
        </p:txBody>
      </p:sp>
      <p:sp>
        <p:nvSpPr>
          <p:cNvPr id="37" name="Shape 298"/>
          <p:cNvSpPr txBox="1">
            <a:spLocks/>
          </p:cNvSpPr>
          <p:nvPr/>
        </p:nvSpPr>
        <p:spPr>
          <a:xfrm>
            <a:off x="653625" y="2169042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2. </a:t>
            </a:r>
            <a:r>
              <a:rPr lang="en-US" dirty="0"/>
              <a:t>Netherlands</a:t>
            </a:r>
            <a:endParaRPr lang="en" dirty="0"/>
          </a:p>
        </p:txBody>
      </p:sp>
      <p:sp>
        <p:nvSpPr>
          <p:cNvPr id="38" name="Shape 298"/>
          <p:cNvSpPr txBox="1">
            <a:spLocks/>
          </p:cNvSpPr>
          <p:nvPr/>
        </p:nvSpPr>
        <p:spPr>
          <a:xfrm>
            <a:off x="653625" y="2810459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-US" dirty="0"/>
              <a:t>3. USA</a:t>
            </a:r>
            <a:endParaRPr lang="en" dirty="0"/>
          </a:p>
        </p:txBody>
      </p:sp>
      <p:sp>
        <p:nvSpPr>
          <p:cNvPr id="39" name="Shape 298"/>
          <p:cNvSpPr txBox="1">
            <a:spLocks/>
          </p:cNvSpPr>
          <p:nvPr/>
        </p:nvSpPr>
        <p:spPr>
          <a:xfrm>
            <a:off x="653625" y="3468067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4. </a:t>
            </a:r>
            <a:r>
              <a:rPr lang="en-US" dirty="0"/>
              <a:t>Yemen</a:t>
            </a:r>
            <a:endParaRPr lang="en" dirty="0"/>
          </a:p>
        </p:txBody>
      </p:sp>
      <p:sp>
        <p:nvSpPr>
          <p:cNvPr id="40" name="Shape 250"/>
          <p:cNvSpPr/>
          <p:nvPr/>
        </p:nvSpPr>
        <p:spPr>
          <a:xfrm rot="-1242199" flipH="1">
            <a:off x="4641436" y="1185802"/>
            <a:ext cx="3046427" cy="306609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43" name="Shape 253"/>
          <p:cNvGrpSpPr/>
          <p:nvPr/>
        </p:nvGrpSpPr>
        <p:grpSpPr>
          <a:xfrm flipH="1">
            <a:off x="7494559" y="3753778"/>
            <a:ext cx="1649444" cy="1389730"/>
            <a:chOff x="2062875" y="394325"/>
            <a:chExt cx="1394525" cy="1174950"/>
          </a:xfrm>
        </p:grpSpPr>
        <p:sp>
          <p:nvSpPr>
            <p:cNvPr id="44" name="Shape 254"/>
            <p:cNvSpPr/>
            <p:nvPr/>
          </p:nvSpPr>
          <p:spPr>
            <a:xfrm>
              <a:off x="2154525" y="1037175"/>
              <a:ext cx="357725" cy="437275"/>
            </a:xfrm>
            <a:custGeom>
              <a:avLst/>
              <a:gdLst/>
              <a:ahLst/>
              <a:cxnLst/>
              <a:rect l="0" t="0" r="0" b="0"/>
              <a:pathLst>
                <a:path w="14309" h="17491" extrusionOk="0">
                  <a:moveTo>
                    <a:pt x="1706" y="0"/>
                  </a:moveTo>
                  <a:lnTo>
                    <a:pt x="1" y="17491"/>
                  </a:lnTo>
                  <a:lnTo>
                    <a:pt x="14308" y="17491"/>
                  </a:lnTo>
                  <a:lnTo>
                    <a:pt x="14308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255"/>
            <p:cNvSpPr/>
            <p:nvPr/>
          </p:nvSpPr>
          <p:spPr>
            <a:xfrm>
              <a:off x="2652250" y="1037175"/>
              <a:ext cx="357075" cy="437275"/>
            </a:xfrm>
            <a:custGeom>
              <a:avLst/>
              <a:gdLst/>
              <a:ahLst/>
              <a:cxnLst/>
              <a:rect l="0" t="0" r="0" b="0"/>
              <a:pathLst>
                <a:path w="14283" h="17491" extrusionOk="0">
                  <a:moveTo>
                    <a:pt x="0" y="0"/>
                  </a:moveTo>
                  <a:lnTo>
                    <a:pt x="0" y="17491"/>
                  </a:lnTo>
                  <a:lnTo>
                    <a:pt x="14283" y="17491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256"/>
            <p:cNvSpPr/>
            <p:nvPr/>
          </p:nvSpPr>
          <p:spPr>
            <a:xfrm>
              <a:off x="21774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8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8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257"/>
            <p:cNvSpPr/>
            <p:nvPr/>
          </p:nvSpPr>
          <p:spPr>
            <a:xfrm>
              <a:off x="2922100" y="866600"/>
              <a:ext cx="68150" cy="190975"/>
            </a:xfrm>
            <a:custGeom>
              <a:avLst/>
              <a:gdLst/>
              <a:ahLst/>
              <a:cxnLst/>
              <a:rect l="0" t="0" r="0" b="0"/>
              <a:pathLst>
                <a:path w="2726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613"/>
                  </a:lnTo>
                  <a:lnTo>
                    <a:pt x="1528" y="7205"/>
                  </a:lnTo>
                  <a:lnTo>
                    <a:pt x="2267" y="6467"/>
                  </a:lnTo>
                  <a:lnTo>
                    <a:pt x="2700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700" y="2190"/>
                  </a:lnTo>
                  <a:lnTo>
                    <a:pt x="2267" y="1197"/>
                  </a:lnTo>
                  <a:lnTo>
                    <a:pt x="1528" y="459"/>
                  </a:lnTo>
                  <a:lnTo>
                    <a:pt x="561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258"/>
            <p:cNvSpPr/>
            <p:nvPr/>
          </p:nvSpPr>
          <p:spPr>
            <a:xfrm>
              <a:off x="2479125" y="1254850"/>
              <a:ext cx="210050" cy="264150"/>
            </a:xfrm>
            <a:custGeom>
              <a:avLst/>
              <a:gdLst/>
              <a:ahLst/>
              <a:cxnLst/>
              <a:rect l="0" t="0" r="0" b="0"/>
              <a:pathLst>
                <a:path w="8402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259"/>
            <p:cNvSpPr/>
            <p:nvPr/>
          </p:nvSpPr>
          <p:spPr>
            <a:xfrm>
              <a:off x="2233450" y="439525"/>
              <a:ext cx="700775" cy="875800"/>
            </a:xfrm>
            <a:custGeom>
              <a:avLst/>
              <a:gdLst/>
              <a:ahLst/>
              <a:cxnLst/>
              <a:rect l="0" t="0" r="0" b="0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5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8"/>
                  </a:lnTo>
                  <a:lnTo>
                    <a:pt x="0" y="21004"/>
                  </a:lnTo>
                  <a:lnTo>
                    <a:pt x="0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5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19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19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7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260"/>
            <p:cNvSpPr/>
            <p:nvPr/>
          </p:nvSpPr>
          <p:spPr>
            <a:xfrm>
              <a:off x="235820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261"/>
            <p:cNvSpPr/>
            <p:nvPr/>
          </p:nvSpPr>
          <p:spPr>
            <a:xfrm>
              <a:off x="2718450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1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1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262"/>
            <p:cNvSpPr/>
            <p:nvPr/>
          </p:nvSpPr>
          <p:spPr>
            <a:xfrm>
              <a:off x="2062875" y="1359225"/>
              <a:ext cx="1041925" cy="210050"/>
            </a:xfrm>
            <a:custGeom>
              <a:avLst/>
              <a:gdLst/>
              <a:ahLst/>
              <a:cxnLst/>
              <a:rect l="0" t="0" r="0" b="0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578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263"/>
            <p:cNvSpPr/>
            <p:nvPr/>
          </p:nvSpPr>
          <p:spPr>
            <a:xfrm>
              <a:off x="2439675" y="1359225"/>
              <a:ext cx="288325" cy="148950"/>
            </a:xfrm>
            <a:custGeom>
              <a:avLst/>
              <a:gdLst/>
              <a:ahLst/>
              <a:cxnLst/>
              <a:rect l="0" t="0" r="0" b="0"/>
              <a:pathLst>
                <a:path w="11533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5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6" y="4201"/>
                  </a:lnTo>
                  <a:lnTo>
                    <a:pt x="4506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264"/>
            <p:cNvSpPr/>
            <p:nvPr/>
          </p:nvSpPr>
          <p:spPr>
            <a:xfrm>
              <a:off x="2540875" y="974800"/>
              <a:ext cx="82125" cy="119675"/>
            </a:xfrm>
            <a:custGeom>
              <a:avLst/>
              <a:gdLst/>
              <a:ahLst/>
              <a:cxnLst/>
              <a:rect l="0" t="0" r="0" b="0"/>
              <a:pathLst>
                <a:path w="3285" h="4787" extrusionOk="0">
                  <a:moveTo>
                    <a:pt x="1553" y="0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265"/>
            <p:cNvSpPr/>
            <p:nvPr/>
          </p:nvSpPr>
          <p:spPr>
            <a:xfrm>
              <a:off x="2540875" y="1083625"/>
              <a:ext cx="82125" cy="37575"/>
            </a:xfrm>
            <a:custGeom>
              <a:avLst/>
              <a:gdLst/>
              <a:ahLst/>
              <a:cxnLst/>
              <a:rect l="0" t="0" r="0" b="0"/>
              <a:pathLst>
                <a:path w="3285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280" y="841"/>
                  </a:lnTo>
                  <a:lnTo>
                    <a:pt x="764" y="1248"/>
                  </a:lnTo>
                  <a:lnTo>
                    <a:pt x="1298" y="1477"/>
                  </a:lnTo>
                  <a:lnTo>
                    <a:pt x="1528" y="1503"/>
                  </a:lnTo>
                  <a:lnTo>
                    <a:pt x="1782" y="1503"/>
                  </a:lnTo>
                  <a:lnTo>
                    <a:pt x="2011" y="1477"/>
                  </a:lnTo>
                  <a:lnTo>
                    <a:pt x="2521" y="1248"/>
                  </a:lnTo>
                  <a:lnTo>
                    <a:pt x="3004" y="841"/>
                  </a:lnTo>
                  <a:lnTo>
                    <a:pt x="3284" y="306"/>
                  </a:lnTo>
                  <a:lnTo>
                    <a:pt x="3284" y="1"/>
                  </a:lnTo>
                  <a:lnTo>
                    <a:pt x="2902" y="205"/>
                  </a:lnTo>
                  <a:lnTo>
                    <a:pt x="2062" y="434"/>
                  </a:lnTo>
                  <a:lnTo>
                    <a:pt x="1222" y="434"/>
                  </a:lnTo>
                  <a:lnTo>
                    <a:pt x="407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266"/>
            <p:cNvSpPr/>
            <p:nvPr/>
          </p:nvSpPr>
          <p:spPr>
            <a:xfrm>
              <a:off x="2377300" y="949350"/>
              <a:ext cx="26100" cy="26100"/>
            </a:xfrm>
            <a:custGeom>
              <a:avLst/>
              <a:gdLst/>
              <a:ahLst/>
              <a:cxnLst/>
              <a:rect l="0" t="0" r="0" b="0"/>
              <a:pathLst>
                <a:path w="1044" h="1044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09" y="1044"/>
                  </a:lnTo>
                  <a:lnTo>
                    <a:pt x="738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267"/>
            <p:cNvSpPr/>
            <p:nvPr/>
          </p:nvSpPr>
          <p:spPr>
            <a:xfrm>
              <a:off x="2737525" y="949350"/>
              <a:ext cx="26775" cy="26100"/>
            </a:xfrm>
            <a:custGeom>
              <a:avLst/>
              <a:gdLst/>
              <a:ahLst/>
              <a:cxnLst/>
              <a:rect l="0" t="0" r="0" b="0"/>
              <a:pathLst>
                <a:path w="1071" h="1044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32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5" y="738"/>
                  </a:lnTo>
                  <a:lnTo>
                    <a:pt x="1070" y="509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268"/>
            <p:cNvSpPr/>
            <p:nvPr/>
          </p:nvSpPr>
          <p:spPr>
            <a:xfrm>
              <a:off x="233082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269"/>
            <p:cNvSpPr/>
            <p:nvPr/>
          </p:nvSpPr>
          <p:spPr>
            <a:xfrm>
              <a:off x="2691075" y="1037175"/>
              <a:ext cx="146400" cy="68750"/>
            </a:xfrm>
            <a:custGeom>
              <a:avLst/>
              <a:gdLst/>
              <a:ahLst/>
              <a:cxnLst/>
              <a:rect l="0" t="0" r="0" b="0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611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270"/>
            <p:cNvSpPr/>
            <p:nvPr/>
          </p:nvSpPr>
          <p:spPr>
            <a:xfrm>
              <a:off x="2188250" y="394325"/>
              <a:ext cx="791175" cy="526400"/>
            </a:xfrm>
            <a:custGeom>
              <a:avLst/>
              <a:gdLst/>
              <a:ahLst/>
              <a:cxnLst/>
              <a:rect l="0" t="0" r="0" b="0"/>
              <a:pathLst>
                <a:path w="31647" h="21056" extrusionOk="0">
                  <a:moveTo>
                    <a:pt x="15836" y="1"/>
                  </a:moveTo>
                  <a:lnTo>
                    <a:pt x="15022" y="26"/>
                  </a:lnTo>
                  <a:lnTo>
                    <a:pt x="13418" y="179"/>
                  </a:lnTo>
                  <a:lnTo>
                    <a:pt x="11865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13" y="2292"/>
                  </a:lnTo>
                  <a:lnTo>
                    <a:pt x="6366" y="3158"/>
                  </a:lnTo>
                  <a:lnTo>
                    <a:pt x="5194" y="4125"/>
                  </a:lnTo>
                  <a:lnTo>
                    <a:pt x="4100" y="5195"/>
                  </a:lnTo>
                  <a:lnTo>
                    <a:pt x="3132" y="6366"/>
                  </a:lnTo>
                  <a:lnTo>
                    <a:pt x="2292" y="7639"/>
                  </a:lnTo>
                  <a:lnTo>
                    <a:pt x="1554" y="8988"/>
                  </a:lnTo>
                  <a:lnTo>
                    <a:pt x="943" y="10388"/>
                  </a:lnTo>
                  <a:lnTo>
                    <a:pt x="485" y="11890"/>
                  </a:lnTo>
                  <a:lnTo>
                    <a:pt x="179" y="13418"/>
                  </a:lnTo>
                  <a:lnTo>
                    <a:pt x="1" y="15022"/>
                  </a:lnTo>
                  <a:lnTo>
                    <a:pt x="1" y="15836"/>
                  </a:lnTo>
                  <a:lnTo>
                    <a:pt x="1" y="21055"/>
                  </a:lnTo>
                  <a:lnTo>
                    <a:pt x="739" y="20597"/>
                  </a:lnTo>
                  <a:lnTo>
                    <a:pt x="2954" y="19044"/>
                  </a:lnTo>
                  <a:lnTo>
                    <a:pt x="5704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55" y="11687"/>
                  </a:lnTo>
                  <a:lnTo>
                    <a:pt x="10006" y="11839"/>
                  </a:lnTo>
                  <a:lnTo>
                    <a:pt x="10592" y="12883"/>
                  </a:lnTo>
                  <a:lnTo>
                    <a:pt x="11279" y="13825"/>
                  </a:lnTo>
                  <a:lnTo>
                    <a:pt x="12247" y="14894"/>
                  </a:lnTo>
                  <a:lnTo>
                    <a:pt x="13570" y="15989"/>
                  </a:lnTo>
                  <a:lnTo>
                    <a:pt x="15276" y="17007"/>
                  </a:lnTo>
                  <a:lnTo>
                    <a:pt x="17415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39" y="15098"/>
                  </a:lnTo>
                  <a:lnTo>
                    <a:pt x="20393" y="16346"/>
                  </a:lnTo>
                  <a:lnTo>
                    <a:pt x="22736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8" y="20368"/>
                  </a:lnTo>
                  <a:lnTo>
                    <a:pt x="31646" y="20674"/>
                  </a:lnTo>
                  <a:lnTo>
                    <a:pt x="31646" y="15836"/>
                  </a:lnTo>
                  <a:lnTo>
                    <a:pt x="31646" y="15022"/>
                  </a:lnTo>
                  <a:lnTo>
                    <a:pt x="31468" y="13418"/>
                  </a:lnTo>
                  <a:lnTo>
                    <a:pt x="31163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55" y="7639"/>
                  </a:lnTo>
                  <a:lnTo>
                    <a:pt x="28515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282" y="3158"/>
                  </a:lnTo>
                  <a:lnTo>
                    <a:pt x="24034" y="2292"/>
                  </a:lnTo>
                  <a:lnTo>
                    <a:pt x="22685" y="1554"/>
                  </a:lnTo>
                  <a:lnTo>
                    <a:pt x="21259" y="968"/>
                  </a:lnTo>
                  <a:lnTo>
                    <a:pt x="19782" y="510"/>
                  </a:lnTo>
                  <a:lnTo>
                    <a:pt x="18229" y="179"/>
                  </a:lnTo>
                  <a:lnTo>
                    <a:pt x="16651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271"/>
            <p:cNvSpPr/>
            <p:nvPr/>
          </p:nvSpPr>
          <p:spPr>
            <a:xfrm>
              <a:off x="2348025" y="857050"/>
              <a:ext cx="110750" cy="21675"/>
            </a:xfrm>
            <a:custGeom>
              <a:avLst/>
              <a:gdLst/>
              <a:ahLst/>
              <a:cxnLst/>
              <a:rect l="0" t="0" r="0" b="0"/>
              <a:pathLst>
                <a:path w="4430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272"/>
            <p:cNvSpPr/>
            <p:nvPr/>
          </p:nvSpPr>
          <p:spPr>
            <a:xfrm>
              <a:off x="2708900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273"/>
            <p:cNvSpPr/>
            <p:nvPr/>
          </p:nvSpPr>
          <p:spPr>
            <a:xfrm>
              <a:off x="2521775" y="1172750"/>
              <a:ext cx="124125" cy="35650"/>
            </a:xfrm>
            <a:custGeom>
              <a:avLst/>
              <a:gdLst/>
              <a:ahLst/>
              <a:cxnLst/>
              <a:rect l="0" t="0" r="0" b="0"/>
              <a:pathLst>
                <a:path w="4965" h="1426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00"/>
                  </a:lnTo>
                  <a:lnTo>
                    <a:pt x="2495" y="1426"/>
                  </a:lnTo>
                  <a:lnTo>
                    <a:pt x="2903" y="1400"/>
                  </a:lnTo>
                  <a:lnTo>
                    <a:pt x="3692" y="1197"/>
                  </a:lnTo>
                  <a:lnTo>
                    <a:pt x="4328" y="815"/>
                  </a:lnTo>
                  <a:lnTo>
                    <a:pt x="4812" y="306"/>
                  </a:lnTo>
                  <a:lnTo>
                    <a:pt x="4965" y="0"/>
                  </a:lnTo>
                  <a:close/>
                </a:path>
              </a:pathLst>
            </a:custGeom>
            <a:solidFill>
              <a:srgbClr val="AE4C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274"/>
            <p:cNvSpPr/>
            <p:nvPr/>
          </p:nvSpPr>
          <p:spPr>
            <a:xfrm>
              <a:off x="3100950" y="970350"/>
              <a:ext cx="356450" cy="585575"/>
            </a:xfrm>
            <a:custGeom>
              <a:avLst/>
              <a:gdLst/>
              <a:ahLst/>
              <a:cxnLst/>
              <a:rect l="0" t="0" r="0" b="0"/>
              <a:pathLst>
                <a:path w="14258" h="23423" extrusionOk="0">
                  <a:moveTo>
                    <a:pt x="9192" y="0"/>
                  </a:moveTo>
                  <a:lnTo>
                    <a:pt x="8784" y="77"/>
                  </a:lnTo>
                  <a:lnTo>
                    <a:pt x="8402" y="357"/>
                  </a:lnTo>
                  <a:lnTo>
                    <a:pt x="8148" y="738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2"/>
                  </a:lnTo>
                  <a:lnTo>
                    <a:pt x="7562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280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11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13"/>
                  </a:lnTo>
                  <a:lnTo>
                    <a:pt x="3132" y="9547"/>
                  </a:lnTo>
                  <a:lnTo>
                    <a:pt x="2623" y="8172"/>
                  </a:lnTo>
                  <a:lnTo>
                    <a:pt x="2114" y="7205"/>
                  </a:lnTo>
                  <a:lnTo>
                    <a:pt x="1630" y="6594"/>
                  </a:lnTo>
                  <a:lnTo>
                    <a:pt x="943" y="6110"/>
                  </a:lnTo>
                  <a:lnTo>
                    <a:pt x="383" y="6034"/>
                  </a:lnTo>
                  <a:lnTo>
                    <a:pt x="332" y="6059"/>
                  </a:lnTo>
                  <a:lnTo>
                    <a:pt x="154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26" y="7052"/>
                  </a:lnTo>
                  <a:lnTo>
                    <a:pt x="561" y="9980"/>
                  </a:lnTo>
                  <a:lnTo>
                    <a:pt x="1147" y="13493"/>
                  </a:lnTo>
                  <a:lnTo>
                    <a:pt x="1197" y="13875"/>
                  </a:lnTo>
                  <a:lnTo>
                    <a:pt x="1427" y="14537"/>
                  </a:lnTo>
                  <a:lnTo>
                    <a:pt x="1885" y="15301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33" y="17669"/>
                  </a:lnTo>
                  <a:lnTo>
                    <a:pt x="10261" y="17694"/>
                  </a:lnTo>
                  <a:lnTo>
                    <a:pt x="10694" y="17592"/>
                  </a:lnTo>
                  <a:lnTo>
                    <a:pt x="11203" y="17312"/>
                  </a:lnTo>
                  <a:lnTo>
                    <a:pt x="11610" y="16778"/>
                  </a:lnTo>
                  <a:lnTo>
                    <a:pt x="11737" y="16396"/>
                  </a:lnTo>
                  <a:lnTo>
                    <a:pt x="12068" y="14944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7"/>
                  </a:lnTo>
                  <a:lnTo>
                    <a:pt x="14232" y="5627"/>
                  </a:lnTo>
                  <a:lnTo>
                    <a:pt x="14258" y="5397"/>
                  </a:lnTo>
                  <a:lnTo>
                    <a:pt x="14207" y="4965"/>
                  </a:lnTo>
                  <a:lnTo>
                    <a:pt x="14029" y="4608"/>
                  </a:lnTo>
                  <a:lnTo>
                    <a:pt x="13698" y="4354"/>
                  </a:lnTo>
                  <a:lnTo>
                    <a:pt x="13520" y="4277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583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48" y="3030"/>
                  </a:lnTo>
                  <a:lnTo>
                    <a:pt x="12297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34" y="1808"/>
                  </a:lnTo>
                  <a:lnTo>
                    <a:pt x="11330" y="1782"/>
                  </a:lnTo>
                  <a:lnTo>
                    <a:pt x="10897" y="1884"/>
                  </a:lnTo>
                  <a:lnTo>
                    <a:pt x="10541" y="2139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77"/>
                  </a:lnTo>
                  <a:lnTo>
                    <a:pt x="9421" y="26"/>
                  </a:lnTo>
                  <a:lnTo>
                    <a:pt x="9192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275"/>
            <p:cNvSpPr/>
            <p:nvPr/>
          </p:nvSpPr>
          <p:spPr>
            <a:xfrm>
              <a:off x="3184975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276"/>
            <p:cNvSpPr/>
            <p:nvPr/>
          </p:nvSpPr>
          <p:spPr>
            <a:xfrm>
              <a:off x="3218075" y="1174650"/>
              <a:ext cx="190950" cy="55400"/>
            </a:xfrm>
            <a:custGeom>
              <a:avLst/>
              <a:gdLst/>
              <a:ahLst/>
              <a:cxnLst/>
              <a:rect l="0" t="0" r="0" b="0"/>
              <a:pathLst>
                <a:path w="7638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277"/>
            <p:cNvSpPr/>
            <p:nvPr/>
          </p:nvSpPr>
          <p:spPr>
            <a:xfrm>
              <a:off x="3184975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77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125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61" y="1936"/>
                  </a:lnTo>
                  <a:lnTo>
                    <a:pt x="2419" y="968"/>
                  </a:lnTo>
                  <a:lnTo>
                    <a:pt x="1401" y="383"/>
                  </a:lnTo>
                  <a:lnTo>
                    <a:pt x="561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278"/>
            <p:cNvSpPr/>
            <p:nvPr/>
          </p:nvSpPr>
          <p:spPr>
            <a:xfrm>
              <a:off x="3162700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279"/>
            <p:cNvSpPr/>
            <p:nvPr/>
          </p:nvSpPr>
          <p:spPr>
            <a:xfrm>
              <a:off x="3123225" y="1425425"/>
              <a:ext cx="238075" cy="100575"/>
            </a:xfrm>
            <a:custGeom>
              <a:avLst/>
              <a:gdLst/>
              <a:ahLst/>
              <a:cxnLst/>
              <a:rect l="0" t="0" r="0" b="0"/>
              <a:pathLst>
                <a:path w="9523" h="4023" extrusionOk="0">
                  <a:moveTo>
                    <a:pt x="434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523" y="211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280"/>
            <p:cNvSpPr/>
            <p:nvPr/>
          </p:nvSpPr>
          <p:spPr>
            <a:xfrm>
              <a:off x="3100950" y="1463600"/>
              <a:ext cx="251450" cy="105675"/>
            </a:xfrm>
            <a:custGeom>
              <a:avLst/>
              <a:gdLst/>
              <a:ahLst/>
              <a:cxnLst/>
              <a:rect l="0" t="0" r="0" b="0"/>
              <a:pathLst>
                <a:path w="10058" h="4227" extrusionOk="0">
                  <a:moveTo>
                    <a:pt x="994" y="1"/>
                  </a:moveTo>
                  <a:lnTo>
                    <a:pt x="1" y="4227"/>
                  </a:lnTo>
                  <a:lnTo>
                    <a:pt x="9573" y="4227"/>
                  </a:lnTo>
                  <a:lnTo>
                    <a:pt x="10057" y="208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1" name="Shape 281"/>
          <p:cNvSpPr/>
          <p:nvPr/>
        </p:nvSpPr>
        <p:spPr>
          <a:xfrm>
            <a:off x="7085325" y="3058974"/>
            <a:ext cx="230756" cy="22033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2" name="Shape 282"/>
          <p:cNvGrpSpPr/>
          <p:nvPr/>
        </p:nvGrpSpPr>
        <p:grpSpPr>
          <a:xfrm>
            <a:off x="6798688" y="1821555"/>
            <a:ext cx="988671" cy="988936"/>
            <a:chOff x="6654650" y="3665275"/>
            <a:chExt cx="409100" cy="409125"/>
          </a:xfrm>
        </p:grpSpPr>
        <p:sp>
          <p:nvSpPr>
            <p:cNvPr id="73" name="Shape 28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28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285"/>
          <p:cNvGrpSpPr/>
          <p:nvPr/>
        </p:nvGrpSpPr>
        <p:grpSpPr>
          <a:xfrm rot="1056885">
            <a:off x="5846075" y="2598964"/>
            <a:ext cx="653197" cy="653262"/>
            <a:chOff x="570875" y="4322250"/>
            <a:chExt cx="443300" cy="443325"/>
          </a:xfrm>
        </p:grpSpPr>
        <p:sp>
          <p:nvSpPr>
            <p:cNvPr id="76" name="Shape 28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28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28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28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0" name="Shape 290"/>
          <p:cNvSpPr/>
          <p:nvPr/>
        </p:nvSpPr>
        <p:spPr>
          <a:xfrm rot="2466764">
            <a:off x="5919348" y="2013235"/>
            <a:ext cx="320651" cy="30616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291"/>
          <p:cNvSpPr/>
          <p:nvPr/>
        </p:nvSpPr>
        <p:spPr>
          <a:xfrm rot="-1609291">
            <a:off x="6388276" y="2205866"/>
            <a:ext cx="230744" cy="22032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292"/>
          <p:cNvSpPr/>
          <p:nvPr/>
        </p:nvSpPr>
        <p:spPr>
          <a:xfrm rot="2926506">
            <a:off x="7787334" y="2380404"/>
            <a:ext cx="172807" cy="16500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293"/>
          <p:cNvSpPr/>
          <p:nvPr/>
        </p:nvSpPr>
        <p:spPr>
          <a:xfrm rot="-1609235">
            <a:off x="7068253" y="1275087"/>
            <a:ext cx="155652" cy="14862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6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1371600"/>
          </a:xfrm>
        </p:spPr>
        <p:txBody>
          <a:bodyPr/>
          <a:lstStyle/>
          <a:p>
            <a:r>
              <a:rPr lang="en-US" dirty="0"/>
              <a:t>Which one is the happiest?</a:t>
            </a:r>
          </a:p>
        </p:txBody>
      </p:sp>
      <p:sp>
        <p:nvSpPr>
          <p:cNvPr id="36" name="Shape 298"/>
          <p:cNvSpPr txBox="1">
            <a:spLocks noGrp="1"/>
          </p:cNvSpPr>
          <p:nvPr>
            <p:ph type="body" idx="1"/>
          </p:nvPr>
        </p:nvSpPr>
        <p:spPr>
          <a:xfrm>
            <a:off x="653625" y="1527625"/>
            <a:ext cx="2897100" cy="6414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dirty="0"/>
              <a:t>1. </a:t>
            </a:r>
            <a:r>
              <a:rPr lang="en-US" dirty="0"/>
              <a:t>Egypt</a:t>
            </a:r>
            <a:endParaRPr lang="en" dirty="0"/>
          </a:p>
        </p:txBody>
      </p:sp>
      <p:sp>
        <p:nvSpPr>
          <p:cNvPr id="37" name="Shape 298"/>
          <p:cNvSpPr txBox="1">
            <a:spLocks/>
          </p:cNvSpPr>
          <p:nvPr/>
        </p:nvSpPr>
        <p:spPr>
          <a:xfrm>
            <a:off x="653624" y="1994535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2. </a:t>
            </a:r>
            <a:r>
              <a:rPr lang="en-US" dirty="0"/>
              <a:t>Syria</a:t>
            </a:r>
            <a:endParaRPr lang="en" dirty="0"/>
          </a:p>
        </p:txBody>
      </p:sp>
      <p:sp>
        <p:nvSpPr>
          <p:cNvPr id="38" name="Shape 298"/>
          <p:cNvSpPr txBox="1">
            <a:spLocks/>
          </p:cNvSpPr>
          <p:nvPr/>
        </p:nvSpPr>
        <p:spPr>
          <a:xfrm>
            <a:off x="653623" y="2432315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-US" dirty="0"/>
              <a:t>3. Israel</a:t>
            </a:r>
            <a:endParaRPr lang="en" dirty="0"/>
          </a:p>
        </p:txBody>
      </p:sp>
      <p:sp>
        <p:nvSpPr>
          <p:cNvPr id="39" name="Shape 298"/>
          <p:cNvSpPr txBox="1">
            <a:spLocks/>
          </p:cNvSpPr>
          <p:nvPr/>
        </p:nvSpPr>
        <p:spPr>
          <a:xfrm>
            <a:off x="646851" y="2870095"/>
            <a:ext cx="4194823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4. </a:t>
            </a:r>
            <a:r>
              <a:rPr lang="en-US" dirty="0"/>
              <a:t>Palestinian Authority </a:t>
            </a:r>
            <a:endParaRPr lang="en" dirty="0"/>
          </a:p>
        </p:txBody>
      </p:sp>
      <p:sp>
        <p:nvSpPr>
          <p:cNvPr id="34" name="Shape 298"/>
          <p:cNvSpPr txBox="1">
            <a:spLocks/>
          </p:cNvSpPr>
          <p:nvPr/>
        </p:nvSpPr>
        <p:spPr>
          <a:xfrm>
            <a:off x="646850" y="3337005"/>
            <a:ext cx="4194823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5. Lebanon</a:t>
            </a:r>
          </a:p>
        </p:txBody>
      </p:sp>
      <p:sp>
        <p:nvSpPr>
          <p:cNvPr id="40" name="Shape 298"/>
          <p:cNvSpPr txBox="1">
            <a:spLocks/>
          </p:cNvSpPr>
          <p:nvPr/>
        </p:nvSpPr>
        <p:spPr>
          <a:xfrm>
            <a:off x="658885" y="3807208"/>
            <a:ext cx="4194823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6. Jordan</a:t>
            </a:r>
          </a:p>
        </p:txBody>
      </p:sp>
      <p:grpSp>
        <p:nvGrpSpPr>
          <p:cNvPr id="41" name="Shape 301"/>
          <p:cNvGrpSpPr/>
          <p:nvPr/>
        </p:nvGrpSpPr>
        <p:grpSpPr>
          <a:xfrm flipH="1">
            <a:off x="7488533" y="3754514"/>
            <a:ext cx="1655476" cy="1388991"/>
            <a:chOff x="4163225" y="1879850"/>
            <a:chExt cx="1399625" cy="1174325"/>
          </a:xfrm>
        </p:grpSpPr>
        <p:sp>
          <p:nvSpPr>
            <p:cNvPr id="42" name="Shape 302"/>
            <p:cNvSpPr/>
            <p:nvPr/>
          </p:nvSpPr>
          <p:spPr>
            <a:xfrm>
              <a:off x="428862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71" y="433"/>
                  </a:lnTo>
                  <a:lnTo>
                    <a:pt x="433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33" y="6441"/>
                  </a:lnTo>
                  <a:lnTo>
                    <a:pt x="1171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03"/>
            <p:cNvSpPr/>
            <p:nvPr/>
          </p:nvSpPr>
          <p:spPr>
            <a:xfrm>
              <a:off x="50116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4" y="4914"/>
                  </a:lnTo>
                  <a:lnTo>
                    <a:pt x="2724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04"/>
            <p:cNvSpPr/>
            <p:nvPr/>
          </p:nvSpPr>
          <p:spPr>
            <a:xfrm>
              <a:off x="4579475" y="2740375"/>
              <a:ext cx="210075" cy="263525"/>
            </a:xfrm>
            <a:custGeom>
              <a:avLst/>
              <a:gdLst/>
              <a:ahLst/>
              <a:cxnLst/>
              <a:rect l="0" t="0" r="0" b="0"/>
              <a:pathLst>
                <a:path w="8403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305"/>
            <p:cNvSpPr/>
            <p:nvPr/>
          </p:nvSpPr>
          <p:spPr>
            <a:xfrm>
              <a:off x="433380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6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6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20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20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8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306"/>
            <p:cNvSpPr/>
            <p:nvPr/>
          </p:nvSpPr>
          <p:spPr>
            <a:xfrm>
              <a:off x="416322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579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307"/>
            <p:cNvSpPr/>
            <p:nvPr/>
          </p:nvSpPr>
          <p:spPr>
            <a:xfrm>
              <a:off x="4540025" y="2844100"/>
              <a:ext cx="288350" cy="149600"/>
            </a:xfrm>
            <a:custGeom>
              <a:avLst/>
              <a:gdLst/>
              <a:ahLst/>
              <a:cxnLst/>
              <a:rect l="0" t="0" r="0" b="0"/>
              <a:pathLst>
                <a:path w="11534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07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308"/>
            <p:cNvSpPr/>
            <p:nvPr/>
          </p:nvSpPr>
          <p:spPr>
            <a:xfrm>
              <a:off x="4632300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5" y="1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309"/>
            <p:cNvSpPr/>
            <p:nvPr/>
          </p:nvSpPr>
          <p:spPr>
            <a:xfrm>
              <a:off x="4632300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357" y="840"/>
                  </a:lnTo>
                  <a:lnTo>
                    <a:pt x="917" y="1273"/>
                  </a:lnTo>
                  <a:lnTo>
                    <a:pt x="1579" y="1502"/>
                  </a:lnTo>
                  <a:lnTo>
                    <a:pt x="1834" y="1528"/>
                  </a:lnTo>
                  <a:lnTo>
                    <a:pt x="2165" y="1528"/>
                  </a:lnTo>
                  <a:lnTo>
                    <a:pt x="2445" y="1502"/>
                  </a:lnTo>
                  <a:lnTo>
                    <a:pt x="3081" y="1273"/>
                  </a:lnTo>
                  <a:lnTo>
                    <a:pt x="3667" y="840"/>
                  </a:lnTo>
                  <a:lnTo>
                    <a:pt x="3998" y="306"/>
                  </a:lnTo>
                  <a:lnTo>
                    <a:pt x="3998" y="0"/>
                  </a:lnTo>
                  <a:lnTo>
                    <a:pt x="3514" y="204"/>
                  </a:lnTo>
                  <a:lnTo>
                    <a:pt x="2521" y="433"/>
                  </a:lnTo>
                  <a:lnTo>
                    <a:pt x="1503" y="433"/>
                  </a:lnTo>
                  <a:lnTo>
                    <a:pt x="485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310"/>
            <p:cNvSpPr/>
            <p:nvPr/>
          </p:nvSpPr>
          <p:spPr>
            <a:xfrm>
              <a:off x="4799700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826" y="1"/>
                  </a:moveTo>
                  <a:lnTo>
                    <a:pt x="2292" y="103"/>
                  </a:lnTo>
                  <a:lnTo>
                    <a:pt x="1757" y="281"/>
                  </a:lnTo>
                  <a:lnTo>
                    <a:pt x="917" y="866"/>
                  </a:lnTo>
                  <a:lnTo>
                    <a:pt x="102" y="1808"/>
                  </a:lnTo>
                  <a:lnTo>
                    <a:pt x="1" y="1987"/>
                  </a:lnTo>
                  <a:lnTo>
                    <a:pt x="179" y="2114"/>
                  </a:lnTo>
                  <a:lnTo>
                    <a:pt x="1350" y="2547"/>
                  </a:lnTo>
                  <a:lnTo>
                    <a:pt x="2368" y="2674"/>
                  </a:lnTo>
                  <a:lnTo>
                    <a:pt x="2903" y="2572"/>
                  </a:lnTo>
                  <a:lnTo>
                    <a:pt x="3437" y="2394"/>
                  </a:lnTo>
                  <a:lnTo>
                    <a:pt x="4278" y="1808"/>
                  </a:lnTo>
                  <a:lnTo>
                    <a:pt x="5092" y="866"/>
                  </a:lnTo>
                  <a:lnTo>
                    <a:pt x="5194" y="663"/>
                  </a:lnTo>
                  <a:lnTo>
                    <a:pt x="5016" y="561"/>
                  </a:lnTo>
                  <a:lnTo>
                    <a:pt x="3845" y="10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311"/>
            <p:cNvSpPr/>
            <p:nvPr/>
          </p:nvSpPr>
          <p:spPr>
            <a:xfrm>
              <a:off x="44388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219" y="1987"/>
                  </a:lnTo>
                  <a:lnTo>
                    <a:pt x="5092" y="1808"/>
                  </a:lnTo>
                  <a:lnTo>
                    <a:pt x="4277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312"/>
            <p:cNvSpPr/>
            <p:nvPr/>
          </p:nvSpPr>
          <p:spPr>
            <a:xfrm>
              <a:off x="447192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31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31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44" y="739"/>
                  </a:lnTo>
                  <a:lnTo>
                    <a:pt x="1069" y="535"/>
                  </a:lnTo>
                  <a:lnTo>
                    <a:pt x="1044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313"/>
            <p:cNvSpPr/>
            <p:nvPr/>
          </p:nvSpPr>
          <p:spPr>
            <a:xfrm>
              <a:off x="483790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9"/>
                  </a:lnTo>
                  <a:lnTo>
                    <a:pt x="331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44" y="739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314"/>
            <p:cNvSpPr/>
            <p:nvPr/>
          </p:nvSpPr>
          <p:spPr>
            <a:xfrm>
              <a:off x="44311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6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315"/>
            <p:cNvSpPr/>
            <p:nvPr/>
          </p:nvSpPr>
          <p:spPr>
            <a:xfrm>
              <a:off x="4791425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316"/>
            <p:cNvSpPr/>
            <p:nvPr/>
          </p:nvSpPr>
          <p:spPr>
            <a:xfrm>
              <a:off x="444837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317"/>
            <p:cNvSpPr/>
            <p:nvPr/>
          </p:nvSpPr>
          <p:spPr>
            <a:xfrm>
              <a:off x="480925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6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318"/>
            <p:cNvSpPr/>
            <p:nvPr/>
          </p:nvSpPr>
          <p:spPr>
            <a:xfrm>
              <a:off x="4622125" y="2646800"/>
              <a:ext cx="124125" cy="36300"/>
            </a:xfrm>
            <a:custGeom>
              <a:avLst/>
              <a:gdLst/>
              <a:ahLst/>
              <a:cxnLst/>
              <a:rect l="0" t="0" r="0" b="0"/>
              <a:pathLst>
                <a:path w="4965" h="1452" fill="none" extrusionOk="0">
                  <a:moveTo>
                    <a:pt x="0" y="1"/>
                  </a:moveTo>
                  <a:lnTo>
                    <a:pt x="153" y="306"/>
                  </a:lnTo>
                  <a:lnTo>
                    <a:pt x="637" y="841"/>
                  </a:lnTo>
                  <a:lnTo>
                    <a:pt x="1273" y="1223"/>
                  </a:lnTo>
                  <a:lnTo>
                    <a:pt x="2063" y="1426"/>
                  </a:lnTo>
                  <a:lnTo>
                    <a:pt x="2495" y="1452"/>
                  </a:lnTo>
                  <a:lnTo>
                    <a:pt x="2903" y="1426"/>
                  </a:lnTo>
                  <a:lnTo>
                    <a:pt x="3692" y="1223"/>
                  </a:lnTo>
                  <a:lnTo>
                    <a:pt x="4328" y="841"/>
                  </a:lnTo>
                  <a:lnTo>
                    <a:pt x="4812" y="332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E157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319"/>
            <p:cNvSpPr/>
            <p:nvPr/>
          </p:nvSpPr>
          <p:spPr>
            <a:xfrm>
              <a:off x="4288625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17" y="154"/>
                  </a:lnTo>
                  <a:lnTo>
                    <a:pt x="11889" y="485"/>
                  </a:lnTo>
                  <a:lnTo>
                    <a:pt x="10387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53" y="8962"/>
                  </a:lnTo>
                  <a:lnTo>
                    <a:pt x="967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6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74" y="10515"/>
                  </a:lnTo>
                  <a:lnTo>
                    <a:pt x="10820" y="16727"/>
                  </a:lnTo>
                  <a:lnTo>
                    <a:pt x="11431" y="17160"/>
                  </a:lnTo>
                  <a:lnTo>
                    <a:pt x="13391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62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33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782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0" name="Shape 320"/>
            <p:cNvSpPr/>
            <p:nvPr/>
          </p:nvSpPr>
          <p:spPr>
            <a:xfrm>
              <a:off x="5205775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39"/>
                  </a:lnTo>
                  <a:lnTo>
                    <a:pt x="3132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53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46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58" y="17694"/>
                  </a:lnTo>
                  <a:lnTo>
                    <a:pt x="10286" y="17694"/>
                  </a:lnTo>
                  <a:lnTo>
                    <a:pt x="10693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297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9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40" y="2165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321"/>
            <p:cNvSpPr/>
            <p:nvPr/>
          </p:nvSpPr>
          <p:spPr>
            <a:xfrm>
              <a:off x="52897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322"/>
            <p:cNvSpPr/>
            <p:nvPr/>
          </p:nvSpPr>
          <p:spPr>
            <a:xfrm>
              <a:off x="5322875" y="2659525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1"/>
                  </a:moveTo>
                  <a:lnTo>
                    <a:pt x="1" y="485"/>
                  </a:lnTo>
                  <a:lnTo>
                    <a:pt x="7536" y="2216"/>
                  </a:lnTo>
                  <a:lnTo>
                    <a:pt x="7664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323"/>
            <p:cNvSpPr/>
            <p:nvPr/>
          </p:nvSpPr>
          <p:spPr>
            <a:xfrm>
              <a:off x="529042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04" y="306"/>
                  </a:lnTo>
                  <a:lnTo>
                    <a:pt x="1120" y="637"/>
                  </a:lnTo>
                  <a:lnTo>
                    <a:pt x="1833" y="1044"/>
                  </a:lnTo>
                  <a:lnTo>
                    <a:pt x="2597" y="1680"/>
                  </a:lnTo>
                  <a:lnTo>
                    <a:pt x="3234" y="2571"/>
                  </a:lnTo>
                  <a:lnTo>
                    <a:pt x="3717" y="3794"/>
                  </a:lnTo>
                  <a:lnTo>
                    <a:pt x="3870" y="5372"/>
                  </a:lnTo>
                  <a:lnTo>
                    <a:pt x="3794" y="6314"/>
                  </a:lnTo>
                  <a:lnTo>
                    <a:pt x="4099" y="6390"/>
                  </a:lnTo>
                  <a:lnTo>
                    <a:pt x="4125" y="6212"/>
                  </a:lnTo>
                  <a:lnTo>
                    <a:pt x="4226" y="5117"/>
                  </a:lnTo>
                  <a:lnTo>
                    <a:pt x="4150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324"/>
            <p:cNvSpPr/>
            <p:nvPr/>
          </p:nvSpPr>
          <p:spPr>
            <a:xfrm>
              <a:off x="526815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325"/>
            <p:cNvSpPr/>
            <p:nvPr/>
          </p:nvSpPr>
          <p:spPr>
            <a:xfrm>
              <a:off x="5228050" y="2910950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09"/>
                  </a:lnTo>
                  <a:lnTo>
                    <a:pt x="9089" y="4023"/>
                  </a:lnTo>
                  <a:lnTo>
                    <a:pt x="9522" y="2088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326"/>
            <p:cNvSpPr/>
            <p:nvPr/>
          </p:nvSpPr>
          <p:spPr>
            <a:xfrm>
              <a:off x="5206400" y="29485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31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314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4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Confused?! We 2!</a:t>
            </a:r>
          </a:p>
        </p:txBody>
      </p:sp>
      <p:grpSp>
        <p:nvGrpSpPr>
          <p:cNvPr id="335" name="Shape 335"/>
          <p:cNvGrpSpPr/>
          <p:nvPr/>
        </p:nvGrpSpPr>
        <p:grpSpPr>
          <a:xfrm flipH="1">
            <a:off x="7483639" y="3579906"/>
            <a:ext cx="1717218" cy="1563602"/>
            <a:chOff x="5930700" y="247325"/>
            <a:chExt cx="1451825" cy="1321950"/>
          </a:xfrm>
        </p:grpSpPr>
        <p:sp>
          <p:nvSpPr>
            <p:cNvPr id="336" name="Shape 336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0" t="0" r="0" b="0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0" t="0" r="0" b="0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0" t="0" r="0" b="0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0" t="0" r="0" b="0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0" t="0" r="0" b="0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07" y="1645029"/>
            <a:ext cx="7582284" cy="1346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352" y="3099994"/>
            <a:ext cx="3400425" cy="143827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214" y="498295"/>
            <a:ext cx="3400425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012" y="1470118"/>
            <a:ext cx="33528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3354299" y="234167"/>
            <a:ext cx="4124564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Our model features</a:t>
            </a:r>
          </a:p>
        </p:txBody>
      </p:sp>
      <p:grpSp>
        <p:nvGrpSpPr>
          <p:cNvPr id="368" name="Shape 368"/>
          <p:cNvGrpSpPr/>
          <p:nvPr/>
        </p:nvGrpSpPr>
        <p:grpSpPr>
          <a:xfrm flipH="1">
            <a:off x="7488546" y="3753778"/>
            <a:ext cx="1655446" cy="1389730"/>
            <a:chOff x="238125" y="394325"/>
            <a:chExt cx="1399600" cy="1174950"/>
          </a:xfrm>
        </p:grpSpPr>
        <p:sp>
          <p:nvSpPr>
            <p:cNvPr id="369" name="Shape 369"/>
            <p:cNvSpPr/>
            <p:nvPr/>
          </p:nvSpPr>
          <p:spPr>
            <a:xfrm>
              <a:off x="3526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90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52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52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90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0973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613"/>
                  </a:lnTo>
                  <a:lnTo>
                    <a:pt x="1553" y="7205"/>
                  </a:lnTo>
                  <a:lnTo>
                    <a:pt x="2292" y="6467"/>
                  </a:lnTo>
                  <a:lnTo>
                    <a:pt x="2699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99" y="2190"/>
                  </a:lnTo>
                  <a:lnTo>
                    <a:pt x="2292" y="1197"/>
                  </a:lnTo>
                  <a:lnTo>
                    <a:pt x="1553" y="459"/>
                  </a:lnTo>
                  <a:lnTo>
                    <a:pt x="561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54375" y="1254850"/>
              <a:ext cx="210675" cy="264150"/>
            </a:xfrm>
            <a:custGeom>
              <a:avLst/>
              <a:gdLst/>
              <a:ahLst/>
              <a:cxnLst/>
              <a:rect l="0" t="0" r="0" b="0"/>
              <a:pathLst>
                <a:path w="8427" h="10566" extrusionOk="0">
                  <a:moveTo>
                    <a:pt x="0" y="0"/>
                  </a:moveTo>
                  <a:lnTo>
                    <a:pt x="0" y="10566"/>
                  </a:lnTo>
                  <a:lnTo>
                    <a:pt x="8427" y="10566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0867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2" y="841"/>
                  </a:lnTo>
                  <a:lnTo>
                    <a:pt x="7944" y="1375"/>
                  </a:lnTo>
                  <a:lnTo>
                    <a:pt x="6748" y="2037"/>
                  </a:lnTo>
                  <a:lnTo>
                    <a:pt x="5627" y="2776"/>
                  </a:lnTo>
                  <a:lnTo>
                    <a:pt x="4584" y="3641"/>
                  </a:lnTo>
                  <a:lnTo>
                    <a:pt x="3642" y="4583"/>
                  </a:lnTo>
                  <a:lnTo>
                    <a:pt x="2776" y="5627"/>
                  </a:lnTo>
                  <a:lnTo>
                    <a:pt x="2038" y="6747"/>
                  </a:lnTo>
                  <a:lnTo>
                    <a:pt x="1376" y="7944"/>
                  </a:lnTo>
                  <a:lnTo>
                    <a:pt x="841" y="9191"/>
                  </a:lnTo>
                  <a:lnTo>
                    <a:pt x="434" y="10515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4" y="23143"/>
                  </a:lnTo>
                  <a:lnTo>
                    <a:pt x="434" y="24517"/>
                  </a:lnTo>
                  <a:lnTo>
                    <a:pt x="841" y="25841"/>
                  </a:lnTo>
                  <a:lnTo>
                    <a:pt x="1376" y="27089"/>
                  </a:lnTo>
                  <a:lnTo>
                    <a:pt x="2038" y="28285"/>
                  </a:lnTo>
                  <a:lnTo>
                    <a:pt x="2776" y="29405"/>
                  </a:lnTo>
                  <a:lnTo>
                    <a:pt x="3642" y="30449"/>
                  </a:lnTo>
                  <a:lnTo>
                    <a:pt x="4584" y="31391"/>
                  </a:lnTo>
                  <a:lnTo>
                    <a:pt x="5627" y="32257"/>
                  </a:lnTo>
                  <a:lnTo>
                    <a:pt x="6748" y="32995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9" y="35032"/>
                  </a:lnTo>
                  <a:lnTo>
                    <a:pt x="14742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49" y="31391"/>
                  </a:lnTo>
                  <a:lnTo>
                    <a:pt x="24416" y="30449"/>
                  </a:lnTo>
                  <a:lnTo>
                    <a:pt x="25282" y="29405"/>
                  </a:lnTo>
                  <a:lnTo>
                    <a:pt x="26020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31" y="21717"/>
                  </a:lnTo>
                  <a:lnTo>
                    <a:pt x="28057" y="21004"/>
                  </a:lnTo>
                  <a:lnTo>
                    <a:pt x="28057" y="14028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20" y="6747"/>
                  </a:lnTo>
                  <a:lnTo>
                    <a:pt x="25282" y="5627"/>
                  </a:lnTo>
                  <a:lnTo>
                    <a:pt x="24416" y="4583"/>
                  </a:lnTo>
                  <a:lnTo>
                    <a:pt x="23449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41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342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2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894325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89" y="3310"/>
                  </a:lnTo>
                  <a:lnTo>
                    <a:pt x="1451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38125" y="1359225"/>
              <a:ext cx="1042550" cy="210050"/>
            </a:xfrm>
            <a:custGeom>
              <a:avLst/>
              <a:gdLst/>
              <a:ahLst/>
              <a:cxnLst/>
              <a:rect l="0" t="0" r="0" b="0"/>
              <a:pathLst>
                <a:path w="41702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6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2979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5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5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2979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4"/>
                  </a:lnTo>
                  <a:lnTo>
                    <a:pt x="30525" y="179"/>
                  </a:lnTo>
                  <a:lnTo>
                    <a:pt x="29380" y="153"/>
                  </a:lnTo>
                  <a:lnTo>
                    <a:pt x="25051" y="1"/>
                  </a:lnTo>
                  <a:lnTo>
                    <a:pt x="25051" y="433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59"/>
                  </a:lnTo>
                  <a:lnTo>
                    <a:pt x="22862" y="3692"/>
                  </a:lnTo>
                  <a:lnTo>
                    <a:pt x="22098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603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1490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54" y="1"/>
                  </a:moveTo>
                  <a:lnTo>
                    <a:pt x="1" y="51"/>
                  </a:lnTo>
                  <a:lnTo>
                    <a:pt x="1" y="128"/>
                  </a:lnTo>
                  <a:lnTo>
                    <a:pt x="1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088" y="4659"/>
                  </a:lnTo>
                  <a:lnTo>
                    <a:pt x="3030" y="5270"/>
                  </a:lnTo>
                  <a:lnTo>
                    <a:pt x="4049" y="5703"/>
                  </a:lnTo>
                  <a:lnTo>
                    <a:pt x="5194" y="5958"/>
                  </a:lnTo>
                  <a:lnTo>
                    <a:pt x="6365" y="5958"/>
                  </a:lnTo>
                  <a:lnTo>
                    <a:pt x="7486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3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9" y="3692"/>
                  </a:lnTo>
                  <a:lnTo>
                    <a:pt x="3107" y="3259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716100" y="974800"/>
              <a:ext cx="82775" cy="119675"/>
            </a:xfrm>
            <a:custGeom>
              <a:avLst/>
              <a:gdLst/>
              <a:ahLst/>
              <a:cxnLst/>
              <a:rect l="0" t="0" r="0" b="0"/>
              <a:pathLst>
                <a:path w="3311" h="4787" extrusionOk="0">
                  <a:moveTo>
                    <a:pt x="1554" y="0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716100" y="1083625"/>
              <a:ext cx="82775" cy="37575"/>
            </a:xfrm>
            <a:custGeom>
              <a:avLst/>
              <a:gdLst/>
              <a:ahLst/>
              <a:cxnLst/>
              <a:rect l="0" t="0" r="0" b="0"/>
              <a:pathLst>
                <a:path w="3311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281" y="841"/>
                  </a:lnTo>
                  <a:lnTo>
                    <a:pt x="764" y="1248"/>
                  </a:lnTo>
                  <a:lnTo>
                    <a:pt x="1299" y="1477"/>
                  </a:lnTo>
                  <a:lnTo>
                    <a:pt x="1528" y="1503"/>
                  </a:lnTo>
                  <a:lnTo>
                    <a:pt x="1783" y="1503"/>
                  </a:lnTo>
                  <a:lnTo>
                    <a:pt x="2012" y="1477"/>
                  </a:lnTo>
                  <a:lnTo>
                    <a:pt x="2546" y="1248"/>
                  </a:lnTo>
                  <a:lnTo>
                    <a:pt x="3030" y="841"/>
                  </a:lnTo>
                  <a:lnTo>
                    <a:pt x="3310" y="306"/>
                  </a:lnTo>
                  <a:lnTo>
                    <a:pt x="3310" y="1"/>
                  </a:lnTo>
                  <a:lnTo>
                    <a:pt x="2903" y="205"/>
                  </a:lnTo>
                  <a:lnTo>
                    <a:pt x="2063" y="434"/>
                  </a:lnTo>
                  <a:lnTo>
                    <a:pt x="1223" y="434"/>
                  </a:lnTo>
                  <a:lnTo>
                    <a:pt x="408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5252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91340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5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060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86695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19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363500" y="394325"/>
              <a:ext cx="791800" cy="526400"/>
            </a:xfrm>
            <a:custGeom>
              <a:avLst/>
              <a:gdLst/>
              <a:ahLst/>
              <a:cxnLst/>
              <a:rect l="0" t="0" r="0" b="0"/>
              <a:pathLst>
                <a:path w="31672" h="21056" extrusionOk="0">
                  <a:moveTo>
                    <a:pt x="15836" y="1"/>
                  </a:moveTo>
                  <a:lnTo>
                    <a:pt x="15021" y="26"/>
                  </a:lnTo>
                  <a:lnTo>
                    <a:pt x="13417" y="179"/>
                  </a:lnTo>
                  <a:lnTo>
                    <a:pt x="11890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38" y="2292"/>
                  </a:lnTo>
                  <a:lnTo>
                    <a:pt x="6365" y="3158"/>
                  </a:lnTo>
                  <a:lnTo>
                    <a:pt x="5194" y="4125"/>
                  </a:lnTo>
                  <a:lnTo>
                    <a:pt x="4125" y="5195"/>
                  </a:lnTo>
                  <a:lnTo>
                    <a:pt x="3157" y="6366"/>
                  </a:lnTo>
                  <a:lnTo>
                    <a:pt x="2292" y="7639"/>
                  </a:lnTo>
                  <a:lnTo>
                    <a:pt x="1553" y="8988"/>
                  </a:lnTo>
                  <a:lnTo>
                    <a:pt x="968" y="10388"/>
                  </a:lnTo>
                  <a:lnTo>
                    <a:pt x="484" y="11890"/>
                  </a:lnTo>
                  <a:lnTo>
                    <a:pt x="179" y="13418"/>
                  </a:lnTo>
                  <a:lnTo>
                    <a:pt x="26" y="15022"/>
                  </a:lnTo>
                  <a:lnTo>
                    <a:pt x="0" y="15836"/>
                  </a:lnTo>
                  <a:lnTo>
                    <a:pt x="0" y="21055"/>
                  </a:lnTo>
                  <a:lnTo>
                    <a:pt x="739" y="20597"/>
                  </a:lnTo>
                  <a:lnTo>
                    <a:pt x="2979" y="19044"/>
                  </a:lnTo>
                  <a:lnTo>
                    <a:pt x="5729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80" y="11687"/>
                  </a:lnTo>
                  <a:lnTo>
                    <a:pt x="10031" y="11839"/>
                  </a:lnTo>
                  <a:lnTo>
                    <a:pt x="10591" y="12883"/>
                  </a:lnTo>
                  <a:lnTo>
                    <a:pt x="11279" y="13825"/>
                  </a:lnTo>
                  <a:lnTo>
                    <a:pt x="12272" y="14894"/>
                  </a:lnTo>
                  <a:lnTo>
                    <a:pt x="13595" y="15989"/>
                  </a:lnTo>
                  <a:lnTo>
                    <a:pt x="15301" y="17007"/>
                  </a:lnTo>
                  <a:lnTo>
                    <a:pt x="17414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64" y="15098"/>
                  </a:lnTo>
                  <a:lnTo>
                    <a:pt x="20393" y="16346"/>
                  </a:lnTo>
                  <a:lnTo>
                    <a:pt x="22735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7" y="20368"/>
                  </a:lnTo>
                  <a:lnTo>
                    <a:pt x="31671" y="20674"/>
                  </a:lnTo>
                  <a:lnTo>
                    <a:pt x="31671" y="15836"/>
                  </a:lnTo>
                  <a:lnTo>
                    <a:pt x="31646" y="15022"/>
                  </a:lnTo>
                  <a:lnTo>
                    <a:pt x="31493" y="13418"/>
                  </a:lnTo>
                  <a:lnTo>
                    <a:pt x="31162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80" y="7639"/>
                  </a:lnTo>
                  <a:lnTo>
                    <a:pt x="28514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306" y="3158"/>
                  </a:lnTo>
                  <a:lnTo>
                    <a:pt x="24034" y="2292"/>
                  </a:lnTo>
                  <a:lnTo>
                    <a:pt x="22684" y="1554"/>
                  </a:lnTo>
                  <a:lnTo>
                    <a:pt x="21284" y="968"/>
                  </a:lnTo>
                  <a:lnTo>
                    <a:pt x="19782" y="510"/>
                  </a:lnTo>
                  <a:lnTo>
                    <a:pt x="18254" y="179"/>
                  </a:lnTo>
                  <a:lnTo>
                    <a:pt x="16650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23900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4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884775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5" y="866"/>
                  </a:moveTo>
                  <a:lnTo>
                    <a:pt x="4175" y="662"/>
                  </a:lnTo>
                  <a:lnTo>
                    <a:pt x="3641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97650" y="1161925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fill="none" extrusionOk="0">
                  <a:moveTo>
                    <a:pt x="0" y="0"/>
                  </a:moveTo>
                  <a:lnTo>
                    <a:pt x="128" y="306"/>
                  </a:lnTo>
                  <a:lnTo>
                    <a:pt x="611" y="815"/>
                  </a:lnTo>
                  <a:lnTo>
                    <a:pt x="1248" y="1197"/>
                  </a:lnTo>
                  <a:lnTo>
                    <a:pt x="2037" y="1426"/>
                  </a:lnTo>
                  <a:lnTo>
                    <a:pt x="2470" y="1426"/>
                  </a:lnTo>
                  <a:lnTo>
                    <a:pt x="2903" y="1426"/>
                  </a:lnTo>
                  <a:lnTo>
                    <a:pt x="3666" y="1222"/>
                  </a:lnTo>
                  <a:lnTo>
                    <a:pt x="4303" y="840"/>
                  </a:lnTo>
                  <a:lnTo>
                    <a:pt x="4787" y="331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AE4C3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2806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7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280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11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408" y="6034"/>
                  </a:lnTo>
                  <a:lnTo>
                    <a:pt x="332" y="6059"/>
                  </a:lnTo>
                  <a:lnTo>
                    <a:pt x="179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51" y="7052"/>
                  </a:lnTo>
                  <a:lnTo>
                    <a:pt x="561" y="9980"/>
                  </a:lnTo>
                  <a:lnTo>
                    <a:pt x="1172" y="13493"/>
                  </a:lnTo>
                  <a:lnTo>
                    <a:pt x="1223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9" y="17669"/>
                  </a:lnTo>
                  <a:lnTo>
                    <a:pt x="10286" y="17694"/>
                  </a:lnTo>
                  <a:lnTo>
                    <a:pt x="10719" y="17592"/>
                  </a:lnTo>
                  <a:lnTo>
                    <a:pt x="11228" y="17312"/>
                  </a:lnTo>
                  <a:lnTo>
                    <a:pt x="11635" y="16778"/>
                  </a:lnTo>
                  <a:lnTo>
                    <a:pt x="11763" y="16396"/>
                  </a:lnTo>
                  <a:lnTo>
                    <a:pt x="12094" y="14944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583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74" y="3030"/>
                  </a:lnTo>
                  <a:lnTo>
                    <a:pt x="12323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59" y="1808"/>
                  </a:lnTo>
                  <a:lnTo>
                    <a:pt x="11330" y="1782"/>
                  </a:lnTo>
                  <a:lnTo>
                    <a:pt x="10922" y="1884"/>
                  </a:lnTo>
                  <a:lnTo>
                    <a:pt x="10566" y="2139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7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365300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1398400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543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13653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77" y="1"/>
                  </a:moveTo>
                  <a:lnTo>
                    <a:pt x="52" y="26"/>
                  </a:lnTo>
                  <a:lnTo>
                    <a:pt x="1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8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36" y="1936"/>
                  </a:lnTo>
                  <a:lnTo>
                    <a:pt x="2394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343025" y="1403775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303575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35"/>
                  </a:lnTo>
                  <a:lnTo>
                    <a:pt x="9063" y="4023"/>
                  </a:lnTo>
                  <a:lnTo>
                    <a:pt x="9496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281300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1"/>
                  </a:moveTo>
                  <a:lnTo>
                    <a:pt x="0" y="4227"/>
                  </a:lnTo>
                  <a:lnTo>
                    <a:pt x="9547" y="4227"/>
                  </a:lnTo>
                  <a:lnTo>
                    <a:pt x="10056" y="2088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94" name="Shape 394" descr="photo-1429216967620-ece20ff3a5f9.jpg"/>
          <p:cNvPicPr preferRelativeResize="0"/>
          <p:nvPr/>
        </p:nvPicPr>
        <p:blipFill rotWithShape="1">
          <a:blip r:embed="rId3">
            <a:alphaModFix/>
          </a:blip>
          <a:srcRect l="47451" r="9101"/>
          <a:stretch/>
        </p:blipFill>
        <p:spPr>
          <a:xfrm>
            <a:off x="0" y="0"/>
            <a:ext cx="29796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016776" y="2237329"/>
            <a:ext cx="1217321" cy="567341"/>
          </a:xfrm>
        </p:spPr>
        <p:txBody>
          <a:bodyPr/>
          <a:lstStyle/>
          <a:p>
            <a:pPr>
              <a:buNone/>
            </a:pPr>
            <a:r>
              <a:rPr lang="en-US" dirty="0"/>
              <a:t>=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299" y="2042670"/>
            <a:ext cx="676275" cy="762000"/>
          </a:xfrm>
          <a:prstGeom prst="rect">
            <a:avLst/>
          </a:prstGeom>
        </p:spPr>
      </p:pic>
      <p:sp>
        <p:nvSpPr>
          <p:cNvPr id="34" name="Text Placeholder 1"/>
          <p:cNvSpPr txBox="1">
            <a:spLocks/>
          </p:cNvSpPr>
          <p:nvPr/>
        </p:nvSpPr>
        <p:spPr>
          <a:xfrm>
            <a:off x="4381427" y="969509"/>
            <a:ext cx="3965118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Pupil-teacher ratio</a:t>
            </a:r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4401108" y="1520001"/>
            <a:ext cx="4919033" cy="2911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Mobile Cellular </a:t>
            </a:r>
          </a:p>
          <a:p>
            <a:pPr lvl="3">
              <a:buNone/>
            </a:pPr>
            <a:r>
              <a:rPr lang="en-US" dirty="0"/>
              <a:t>      Subscriptions</a:t>
            </a:r>
          </a:p>
        </p:txBody>
      </p:sp>
      <p:sp>
        <p:nvSpPr>
          <p:cNvPr id="36" name="Text Placeholder 1"/>
          <p:cNvSpPr txBox="1">
            <a:spLocks/>
          </p:cNvSpPr>
          <p:nvPr/>
        </p:nvSpPr>
        <p:spPr>
          <a:xfrm>
            <a:off x="4401108" y="2265086"/>
            <a:ext cx="2939871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Fertility Rate</a:t>
            </a:r>
          </a:p>
        </p:txBody>
      </p:sp>
      <p:sp>
        <p:nvSpPr>
          <p:cNvPr id="37" name="Text Placeholder 1"/>
          <p:cNvSpPr txBox="1">
            <a:spLocks/>
          </p:cNvSpPr>
          <p:nvPr/>
        </p:nvSpPr>
        <p:spPr>
          <a:xfrm>
            <a:off x="4401108" y="2741479"/>
            <a:ext cx="3279933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Unemployment</a:t>
            </a:r>
          </a:p>
        </p:txBody>
      </p:sp>
      <p:sp>
        <p:nvSpPr>
          <p:cNvPr id="38" name="Text Placeholder 1"/>
          <p:cNvSpPr txBox="1">
            <a:spLocks/>
          </p:cNvSpPr>
          <p:nvPr/>
        </p:nvSpPr>
        <p:spPr>
          <a:xfrm>
            <a:off x="4388305" y="3217872"/>
            <a:ext cx="3279933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Battle-related deaths</a:t>
            </a:r>
          </a:p>
        </p:txBody>
      </p:sp>
      <p:sp>
        <p:nvSpPr>
          <p:cNvPr id="39" name="Text Placeholder 1"/>
          <p:cNvSpPr txBox="1">
            <a:spLocks/>
          </p:cNvSpPr>
          <p:nvPr/>
        </p:nvSpPr>
        <p:spPr>
          <a:xfrm>
            <a:off x="4388305" y="4014595"/>
            <a:ext cx="3279933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And much</a:t>
            </a:r>
            <a:br>
              <a:rPr lang="en-US" dirty="0"/>
            </a:br>
            <a:r>
              <a:rPr lang="en-US" dirty="0"/>
              <a:t>  More…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 build="p"/>
      <p:bldP spid="35" grpId="0" build="p"/>
      <p:bldP spid="36" grpId="0" build="p"/>
      <p:bldP spid="37" grpId="0" build="p"/>
      <p:bldP spid="38" grpId="0" build="p"/>
      <p:bldP spid="3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 idx="4294967295"/>
          </p:nvPr>
        </p:nvSpPr>
        <p:spPr>
          <a:xfrm>
            <a:off x="4708250" y="3251575"/>
            <a:ext cx="3265500" cy="109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 b="0" dirty="0">
                <a:solidFill>
                  <a:srgbClr val="FFFFFF"/>
                </a:solidFill>
              </a:rPr>
              <a:t>Want big impact?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Use big data.</a:t>
            </a:r>
          </a:p>
        </p:txBody>
      </p:sp>
      <p:grpSp>
        <p:nvGrpSpPr>
          <p:cNvPr id="400" name="Shape 400"/>
          <p:cNvGrpSpPr/>
          <p:nvPr/>
        </p:nvGrpSpPr>
        <p:grpSpPr>
          <a:xfrm flipH="1">
            <a:off x="7494559" y="3754514"/>
            <a:ext cx="1649444" cy="1388991"/>
            <a:chOff x="2062875" y="1879850"/>
            <a:chExt cx="1394525" cy="1174325"/>
          </a:xfrm>
        </p:grpSpPr>
        <p:sp>
          <p:nvSpPr>
            <p:cNvPr id="401" name="Shape 401"/>
            <p:cNvSpPr/>
            <p:nvPr/>
          </p:nvSpPr>
          <p:spPr>
            <a:xfrm>
              <a:off x="2098525" y="2337475"/>
              <a:ext cx="969350" cy="705875"/>
            </a:xfrm>
            <a:custGeom>
              <a:avLst/>
              <a:gdLst/>
              <a:ahLst/>
              <a:cxnLst/>
              <a:rect l="0" t="0" r="0" b="0"/>
              <a:pathLst>
                <a:path w="38774" h="28235" extrusionOk="0">
                  <a:moveTo>
                    <a:pt x="15505" y="1"/>
                  </a:moveTo>
                  <a:lnTo>
                    <a:pt x="12195" y="153"/>
                  </a:lnTo>
                  <a:lnTo>
                    <a:pt x="11559" y="204"/>
                  </a:lnTo>
                  <a:lnTo>
                    <a:pt x="10107" y="586"/>
                  </a:lnTo>
                  <a:lnTo>
                    <a:pt x="8529" y="1248"/>
                  </a:lnTo>
                  <a:lnTo>
                    <a:pt x="6950" y="2190"/>
                  </a:lnTo>
                  <a:lnTo>
                    <a:pt x="5474" y="3412"/>
                  </a:lnTo>
                  <a:lnTo>
                    <a:pt x="4201" y="4838"/>
                  </a:lnTo>
                  <a:lnTo>
                    <a:pt x="3463" y="6085"/>
                  </a:lnTo>
                  <a:lnTo>
                    <a:pt x="3081" y="6976"/>
                  </a:lnTo>
                  <a:lnTo>
                    <a:pt x="2826" y="7944"/>
                  </a:lnTo>
                  <a:lnTo>
                    <a:pt x="2699" y="8937"/>
                  </a:lnTo>
                  <a:lnTo>
                    <a:pt x="2699" y="9446"/>
                  </a:lnTo>
                  <a:lnTo>
                    <a:pt x="2724" y="10286"/>
                  </a:lnTo>
                  <a:lnTo>
                    <a:pt x="3055" y="11534"/>
                  </a:lnTo>
                  <a:lnTo>
                    <a:pt x="3463" y="12501"/>
                  </a:lnTo>
                  <a:lnTo>
                    <a:pt x="3666" y="13570"/>
                  </a:lnTo>
                  <a:lnTo>
                    <a:pt x="3590" y="14232"/>
                  </a:lnTo>
                  <a:lnTo>
                    <a:pt x="3412" y="15021"/>
                  </a:lnTo>
                  <a:lnTo>
                    <a:pt x="2826" y="16091"/>
                  </a:lnTo>
                  <a:lnTo>
                    <a:pt x="2088" y="16905"/>
                  </a:lnTo>
                  <a:lnTo>
                    <a:pt x="1273" y="17796"/>
                  </a:lnTo>
                  <a:lnTo>
                    <a:pt x="917" y="18407"/>
                  </a:lnTo>
                  <a:lnTo>
                    <a:pt x="637" y="18942"/>
                  </a:lnTo>
                  <a:lnTo>
                    <a:pt x="255" y="20062"/>
                  </a:lnTo>
                  <a:lnTo>
                    <a:pt x="26" y="21208"/>
                  </a:lnTo>
                  <a:lnTo>
                    <a:pt x="0" y="22379"/>
                  </a:lnTo>
                  <a:lnTo>
                    <a:pt x="178" y="23525"/>
                  </a:lnTo>
                  <a:lnTo>
                    <a:pt x="560" y="24619"/>
                  </a:lnTo>
                  <a:lnTo>
                    <a:pt x="1197" y="25587"/>
                  </a:lnTo>
                  <a:lnTo>
                    <a:pt x="2037" y="26427"/>
                  </a:lnTo>
                  <a:lnTo>
                    <a:pt x="2572" y="26783"/>
                  </a:lnTo>
                  <a:lnTo>
                    <a:pt x="2902" y="26962"/>
                  </a:lnTo>
                  <a:lnTo>
                    <a:pt x="4048" y="27292"/>
                  </a:lnTo>
                  <a:lnTo>
                    <a:pt x="6518" y="27674"/>
                  </a:lnTo>
                  <a:lnTo>
                    <a:pt x="11100" y="28056"/>
                  </a:lnTo>
                  <a:lnTo>
                    <a:pt x="16548" y="28234"/>
                  </a:lnTo>
                  <a:lnTo>
                    <a:pt x="22251" y="28234"/>
                  </a:lnTo>
                  <a:lnTo>
                    <a:pt x="27674" y="28056"/>
                  </a:lnTo>
                  <a:lnTo>
                    <a:pt x="32257" y="27674"/>
                  </a:lnTo>
                  <a:lnTo>
                    <a:pt x="34752" y="27292"/>
                  </a:lnTo>
                  <a:lnTo>
                    <a:pt x="35872" y="26962"/>
                  </a:lnTo>
                  <a:lnTo>
                    <a:pt x="36228" y="26783"/>
                  </a:lnTo>
                  <a:lnTo>
                    <a:pt x="36763" y="26427"/>
                  </a:lnTo>
                  <a:lnTo>
                    <a:pt x="37603" y="25587"/>
                  </a:lnTo>
                  <a:lnTo>
                    <a:pt x="38214" y="24619"/>
                  </a:lnTo>
                  <a:lnTo>
                    <a:pt x="38621" y="23525"/>
                  </a:lnTo>
                  <a:lnTo>
                    <a:pt x="38774" y="22379"/>
                  </a:lnTo>
                  <a:lnTo>
                    <a:pt x="38749" y="21208"/>
                  </a:lnTo>
                  <a:lnTo>
                    <a:pt x="38545" y="20062"/>
                  </a:lnTo>
                  <a:lnTo>
                    <a:pt x="38138" y="18942"/>
                  </a:lnTo>
                  <a:lnTo>
                    <a:pt x="37883" y="18407"/>
                  </a:lnTo>
                  <a:lnTo>
                    <a:pt x="37527" y="17796"/>
                  </a:lnTo>
                  <a:lnTo>
                    <a:pt x="36712" y="16905"/>
                  </a:lnTo>
                  <a:lnTo>
                    <a:pt x="35948" y="16091"/>
                  </a:lnTo>
                  <a:lnTo>
                    <a:pt x="35388" y="15021"/>
                  </a:lnTo>
                  <a:lnTo>
                    <a:pt x="35210" y="14232"/>
                  </a:lnTo>
                  <a:lnTo>
                    <a:pt x="35133" y="13570"/>
                  </a:lnTo>
                  <a:lnTo>
                    <a:pt x="35337" y="12501"/>
                  </a:lnTo>
                  <a:lnTo>
                    <a:pt x="35719" y="11534"/>
                  </a:lnTo>
                  <a:lnTo>
                    <a:pt x="36050" y="10286"/>
                  </a:lnTo>
                  <a:lnTo>
                    <a:pt x="36101" y="9446"/>
                  </a:lnTo>
                  <a:lnTo>
                    <a:pt x="36101" y="8937"/>
                  </a:lnTo>
                  <a:lnTo>
                    <a:pt x="35974" y="7944"/>
                  </a:lnTo>
                  <a:lnTo>
                    <a:pt x="35693" y="6976"/>
                  </a:lnTo>
                  <a:lnTo>
                    <a:pt x="35337" y="6085"/>
                  </a:lnTo>
                  <a:lnTo>
                    <a:pt x="34599" y="4838"/>
                  </a:lnTo>
                  <a:lnTo>
                    <a:pt x="33326" y="3412"/>
                  </a:lnTo>
                  <a:lnTo>
                    <a:pt x="31849" y="2190"/>
                  </a:lnTo>
                  <a:lnTo>
                    <a:pt x="30271" y="1248"/>
                  </a:lnTo>
                  <a:lnTo>
                    <a:pt x="28692" y="586"/>
                  </a:lnTo>
                  <a:lnTo>
                    <a:pt x="27241" y="204"/>
                  </a:lnTo>
                  <a:lnTo>
                    <a:pt x="26605" y="153"/>
                  </a:lnTo>
                  <a:lnTo>
                    <a:pt x="2329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21774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922100" y="2352125"/>
              <a:ext cx="68150" cy="190950"/>
            </a:xfrm>
            <a:custGeom>
              <a:avLst/>
              <a:gdLst/>
              <a:ahLst/>
              <a:cxnLst/>
              <a:rect l="0" t="0" r="0" b="0"/>
              <a:pathLst>
                <a:path w="2726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700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700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479125" y="2740375"/>
              <a:ext cx="210050" cy="263525"/>
            </a:xfrm>
            <a:custGeom>
              <a:avLst/>
              <a:gdLst/>
              <a:ahLst/>
              <a:cxnLst/>
              <a:rect l="0" t="0" r="0" b="0"/>
              <a:pathLst>
                <a:path w="8402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23345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5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9"/>
                  </a:lnTo>
                  <a:lnTo>
                    <a:pt x="0" y="21004"/>
                  </a:lnTo>
                  <a:lnTo>
                    <a:pt x="0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5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19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19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7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358200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1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718450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815" y="3336"/>
                  </a:lnTo>
                  <a:lnTo>
                    <a:pt x="1451" y="3616"/>
                  </a:lnTo>
                  <a:lnTo>
                    <a:pt x="1833" y="3642"/>
                  </a:lnTo>
                  <a:lnTo>
                    <a:pt x="2190" y="3616"/>
                  </a:lnTo>
                  <a:lnTo>
                    <a:pt x="2851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51" y="306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06287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578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2439675" y="2844100"/>
              <a:ext cx="288325" cy="149600"/>
            </a:xfrm>
            <a:custGeom>
              <a:avLst/>
              <a:gdLst/>
              <a:ahLst/>
              <a:cxnLst/>
              <a:rect l="0" t="0" r="0" b="0"/>
              <a:pathLst>
                <a:path w="11533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5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6" y="4202"/>
                  </a:lnTo>
                  <a:lnTo>
                    <a:pt x="4506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2540875" y="2459675"/>
              <a:ext cx="82125" cy="119700"/>
            </a:xfrm>
            <a:custGeom>
              <a:avLst/>
              <a:gdLst/>
              <a:ahLst/>
              <a:cxnLst/>
              <a:rect l="0" t="0" r="0" b="0"/>
              <a:pathLst>
                <a:path w="3285" h="4788" extrusionOk="0">
                  <a:moveTo>
                    <a:pt x="1553" y="1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2540875" y="2568525"/>
              <a:ext cx="82125" cy="38200"/>
            </a:xfrm>
            <a:custGeom>
              <a:avLst/>
              <a:gdLst/>
              <a:ahLst/>
              <a:cxnLst/>
              <a:rect l="0" t="0" r="0" b="0"/>
              <a:pathLst>
                <a:path w="3285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280" y="840"/>
                  </a:lnTo>
                  <a:lnTo>
                    <a:pt x="764" y="1273"/>
                  </a:lnTo>
                  <a:lnTo>
                    <a:pt x="1298" y="1502"/>
                  </a:lnTo>
                  <a:lnTo>
                    <a:pt x="1528" y="1528"/>
                  </a:lnTo>
                  <a:lnTo>
                    <a:pt x="1782" y="1528"/>
                  </a:lnTo>
                  <a:lnTo>
                    <a:pt x="2011" y="1502"/>
                  </a:lnTo>
                  <a:lnTo>
                    <a:pt x="2521" y="1273"/>
                  </a:lnTo>
                  <a:lnTo>
                    <a:pt x="3004" y="840"/>
                  </a:lnTo>
                  <a:lnTo>
                    <a:pt x="3284" y="306"/>
                  </a:lnTo>
                  <a:lnTo>
                    <a:pt x="3284" y="0"/>
                  </a:lnTo>
                  <a:lnTo>
                    <a:pt x="2902" y="204"/>
                  </a:lnTo>
                  <a:lnTo>
                    <a:pt x="2062" y="433"/>
                  </a:lnTo>
                  <a:lnTo>
                    <a:pt x="1222" y="433"/>
                  </a:lnTo>
                  <a:lnTo>
                    <a:pt x="407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2377300" y="2434225"/>
              <a:ext cx="26100" cy="26750"/>
            </a:xfrm>
            <a:custGeom>
              <a:avLst/>
              <a:gdLst/>
              <a:ahLst/>
              <a:cxnLst/>
              <a:rect l="0" t="0" r="0" b="0"/>
              <a:pathLst>
                <a:path w="1044" h="1070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09" y="1070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44" y="535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2737525" y="2434225"/>
              <a:ext cx="26775" cy="26750"/>
            </a:xfrm>
            <a:custGeom>
              <a:avLst/>
              <a:gdLst/>
              <a:ahLst/>
              <a:cxnLst/>
              <a:rect l="0" t="0" r="0" b="0"/>
              <a:pathLst>
                <a:path w="1071" h="1070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32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45" y="739"/>
                  </a:lnTo>
                  <a:lnTo>
                    <a:pt x="1070" y="535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233082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2691075" y="2522700"/>
              <a:ext cx="146400" cy="68750"/>
            </a:xfrm>
            <a:custGeom>
              <a:avLst/>
              <a:gdLst/>
              <a:ahLst/>
              <a:cxnLst/>
              <a:rect l="0" t="0" r="0" b="0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611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2188250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5022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66" y="3132"/>
                  </a:lnTo>
                  <a:lnTo>
                    <a:pt x="5194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79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52" y="14436"/>
                  </a:lnTo>
                  <a:lnTo>
                    <a:pt x="11890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7007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83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3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820" y="20317"/>
                  </a:lnTo>
                  <a:lnTo>
                    <a:pt x="30526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3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78" y="4100"/>
                  </a:lnTo>
                  <a:lnTo>
                    <a:pt x="25282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2348025" y="2341925"/>
              <a:ext cx="110750" cy="22300"/>
            </a:xfrm>
            <a:custGeom>
              <a:avLst/>
              <a:gdLst/>
              <a:ahLst/>
              <a:cxnLst/>
              <a:rect l="0" t="0" r="0" b="0"/>
              <a:pathLst>
                <a:path w="4430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70890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2521775" y="2657625"/>
              <a:ext cx="124125" cy="35675"/>
            </a:xfrm>
            <a:custGeom>
              <a:avLst/>
              <a:gdLst/>
              <a:ahLst/>
              <a:cxnLst/>
              <a:rect l="0" t="0" r="0" b="0"/>
              <a:pathLst>
                <a:path w="4965" h="1427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1"/>
                  </a:lnTo>
                  <a:lnTo>
                    <a:pt x="4812" y="331"/>
                  </a:lnTo>
                  <a:lnTo>
                    <a:pt x="496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645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100950" y="2455225"/>
              <a:ext cx="356450" cy="586225"/>
            </a:xfrm>
            <a:custGeom>
              <a:avLst/>
              <a:gdLst/>
              <a:ahLst/>
              <a:cxnLst/>
              <a:rect l="0" t="0" r="0" b="0"/>
              <a:pathLst>
                <a:path w="14258" h="23449" extrusionOk="0">
                  <a:moveTo>
                    <a:pt x="9192" y="1"/>
                  </a:moveTo>
                  <a:lnTo>
                    <a:pt x="8784" y="102"/>
                  </a:lnTo>
                  <a:lnTo>
                    <a:pt x="8402" y="357"/>
                  </a:lnTo>
                  <a:lnTo>
                    <a:pt x="8148" y="764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3"/>
                  </a:lnTo>
                  <a:lnTo>
                    <a:pt x="7562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306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37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39"/>
                  </a:lnTo>
                  <a:lnTo>
                    <a:pt x="3132" y="9548"/>
                  </a:lnTo>
                  <a:lnTo>
                    <a:pt x="2623" y="8173"/>
                  </a:lnTo>
                  <a:lnTo>
                    <a:pt x="2114" y="7231"/>
                  </a:lnTo>
                  <a:lnTo>
                    <a:pt x="1630" y="6594"/>
                  </a:lnTo>
                  <a:lnTo>
                    <a:pt x="943" y="6111"/>
                  </a:lnTo>
                  <a:lnTo>
                    <a:pt x="383" y="6034"/>
                  </a:lnTo>
                  <a:lnTo>
                    <a:pt x="332" y="6060"/>
                  </a:lnTo>
                  <a:lnTo>
                    <a:pt x="154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26" y="7078"/>
                  </a:lnTo>
                  <a:lnTo>
                    <a:pt x="561" y="10006"/>
                  </a:lnTo>
                  <a:lnTo>
                    <a:pt x="1147" y="13494"/>
                  </a:lnTo>
                  <a:lnTo>
                    <a:pt x="1197" y="13901"/>
                  </a:lnTo>
                  <a:lnTo>
                    <a:pt x="1427" y="14563"/>
                  </a:lnTo>
                  <a:lnTo>
                    <a:pt x="1885" y="15327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33" y="17694"/>
                  </a:lnTo>
                  <a:lnTo>
                    <a:pt x="10261" y="17694"/>
                  </a:lnTo>
                  <a:lnTo>
                    <a:pt x="10694" y="17618"/>
                  </a:lnTo>
                  <a:lnTo>
                    <a:pt x="11203" y="17338"/>
                  </a:lnTo>
                  <a:lnTo>
                    <a:pt x="11610" y="16803"/>
                  </a:lnTo>
                  <a:lnTo>
                    <a:pt x="11737" y="16396"/>
                  </a:lnTo>
                  <a:lnTo>
                    <a:pt x="12068" y="14970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8"/>
                  </a:lnTo>
                  <a:lnTo>
                    <a:pt x="14232" y="5652"/>
                  </a:lnTo>
                  <a:lnTo>
                    <a:pt x="14258" y="5423"/>
                  </a:lnTo>
                  <a:lnTo>
                    <a:pt x="14207" y="4965"/>
                  </a:lnTo>
                  <a:lnTo>
                    <a:pt x="14029" y="4609"/>
                  </a:lnTo>
                  <a:lnTo>
                    <a:pt x="13698" y="4354"/>
                  </a:lnTo>
                  <a:lnTo>
                    <a:pt x="13520" y="4303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609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48" y="3030"/>
                  </a:lnTo>
                  <a:lnTo>
                    <a:pt x="12297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34" y="1834"/>
                  </a:lnTo>
                  <a:lnTo>
                    <a:pt x="11330" y="1783"/>
                  </a:lnTo>
                  <a:lnTo>
                    <a:pt x="10897" y="1884"/>
                  </a:lnTo>
                  <a:lnTo>
                    <a:pt x="10541" y="2165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102"/>
                  </a:lnTo>
                  <a:lnTo>
                    <a:pt x="9421" y="26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1849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lnTo>
                    <a:pt x="0" y="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218075" y="2659525"/>
              <a:ext cx="190950" cy="55400"/>
            </a:xfrm>
            <a:custGeom>
              <a:avLst/>
              <a:gdLst/>
              <a:ahLst/>
              <a:cxnLst/>
              <a:rect l="0" t="0" r="0" b="0"/>
              <a:pathLst>
                <a:path w="7638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18497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125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61" y="1935"/>
                  </a:lnTo>
                  <a:lnTo>
                    <a:pt x="2419" y="968"/>
                  </a:lnTo>
                  <a:lnTo>
                    <a:pt x="1401" y="407"/>
                  </a:lnTo>
                  <a:lnTo>
                    <a:pt x="561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16270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3123225" y="2910950"/>
              <a:ext cx="238075" cy="100575"/>
            </a:xfrm>
            <a:custGeom>
              <a:avLst/>
              <a:gdLst/>
              <a:ahLst/>
              <a:cxnLst/>
              <a:rect l="0" t="0" r="0" b="0"/>
              <a:pathLst>
                <a:path w="9523" h="4023" extrusionOk="0">
                  <a:moveTo>
                    <a:pt x="434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523" y="2088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3100950" y="2948500"/>
              <a:ext cx="251450" cy="105675"/>
            </a:xfrm>
            <a:custGeom>
              <a:avLst/>
              <a:gdLst/>
              <a:ahLst/>
              <a:cxnLst/>
              <a:rect l="0" t="0" r="0" b="0"/>
              <a:pathLst>
                <a:path w="10058" h="4227" extrusionOk="0">
                  <a:moveTo>
                    <a:pt x="994" y="0"/>
                  </a:moveTo>
                  <a:lnTo>
                    <a:pt x="1" y="4226"/>
                  </a:lnTo>
                  <a:lnTo>
                    <a:pt x="9573" y="4226"/>
                  </a:lnTo>
                  <a:lnTo>
                    <a:pt x="10057" y="208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" name="Shape 399"/>
          <p:cNvSpPr txBox="1">
            <a:spLocks/>
          </p:cNvSpPr>
          <p:nvPr/>
        </p:nvSpPr>
        <p:spPr>
          <a:xfrm>
            <a:off x="-383703" y="0"/>
            <a:ext cx="3265500" cy="1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30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r"/>
            <a:r>
              <a:rPr lang="en" sz="2400" b="0" dirty="0">
                <a:solidFill>
                  <a:srgbClr val="FFFFFF"/>
                </a:solidFill>
              </a:rPr>
              <a:t>Our DataSets:</a:t>
            </a:r>
            <a:endParaRPr lang="en" sz="24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13" y="1090800"/>
            <a:ext cx="3905250" cy="3400425"/>
          </a:xfrm>
          <a:prstGeom prst="rect">
            <a:avLst/>
          </a:prstGeom>
        </p:spPr>
      </p:pic>
      <p:sp>
        <p:nvSpPr>
          <p:cNvPr id="39" name="Shape 399"/>
          <p:cNvSpPr txBox="1">
            <a:spLocks/>
          </p:cNvSpPr>
          <p:nvPr/>
        </p:nvSpPr>
        <p:spPr>
          <a:xfrm>
            <a:off x="65959" y="3832092"/>
            <a:ext cx="4083004" cy="55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30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r"/>
            <a:r>
              <a:rPr lang="en-US" sz="24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Jobs, Education &amp; Financial</a:t>
            </a:r>
            <a:endParaRPr lang="en" sz="2400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058" name="Picture 10" descr="תוצאת תמונה עבור ‪worldhappiness‬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" y="1372211"/>
            <a:ext cx="4144069" cy="161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hape 399"/>
          <p:cNvSpPr txBox="1">
            <a:spLocks/>
          </p:cNvSpPr>
          <p:nvPr/>
        </p:nvSpPr>
        <p:spPr>
          <a:xfrm>
            <a:off x="4396547" y="1867561"/>
            <a:ext cx="623405" cy="628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30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r"/>
            <a:r>
              <a:rPr lang="en" sz="2400" b="0" dirty="0">
                <a:solidFill>
                  <a:srgbClr val="FFFFFF"/>
                </a:solidFill>
              </a:rPr>
              <a:t>OR</a:t>
            </a:r>
          </a:p>
        </p:txBody>
      </p:sp>
      <p:pic>
        <p:nvPicPr>
          <p:cNvPr id="2060" name="Picture 12" descr="תוצאת תמונה עבור ‪happyplanetindex‬‏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760" y="993349"/>
            <a:ext cx="3458456" cy="24122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theme/theme1.xml><?xml version="1.0" encoding="utf-8"?>
<a:theme xmlns:a="http://schemas.openxmlformats.org/drawingml/2006/main" name="Luc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196</Words>
  <Application>Microsoft Office PowerPoint</Application>
  <PresentationFormat>On-screen Show (16:9)</PresentationFormat>
  <Paragraphs>59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ABeeZee</vt:lpstr>
      <vt:lpstr>Sniglet</vt:lpstr>
      <vt:lpstr>Lucius template</vt:lpstr>
      <vt:lpstr>Happiness.</vt:lpstr>
      <vt:lpstr>Hello!</vt:lpstr>
      <vt:lpstr>PowerPoint Presentation</vt:lpstr>
      <vt:lpstr>Which one is the happiest ?</vt:lpstr>
      <vt:lpstr>Which one is the happiest?</vt:lpstr>
      <vt:lpstr>Which one is the happiest?</vt:lpstr>
      <vt:lpstr>Confused?! We 2!</vt:lpstr>
      <vt:lpstr>Our model features</vt:lpstr>
      <vt:lpstr>Want big impact? Use big data.</vt:lpstr>
      <vt:lpstr>Maps</vt:lpstr>
      <vt:lpstr>Our process is “easy”</vt:lpstr>
      <vt:lpstr>Our Goal is to predicat…</vt:lpstr>
      <vt:lpstr>Problems we have encountered so far…</vt:lpstr>
      <vt:lpstr>How do we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Happiness.</dc:title>
  <cp:lastModifiedBy>Avi Caciularu</cp:lastModifiedBy>
  <cp:revision>21</cp:revision>
  <dcterms:modified xsi:type="dcterms:W3CDTF">2016-12-02T17:18:28Z</dcterms:modified>
</cp:coreProperties>
</file>