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85" r:id="rId2"/>
    <p:sldId id="290" r:id="rId3"/>
    <p:sldId id="266" r:id="rId4"/>
    <p:sldId id="288" r:id="rId5"/>
    <p:sldId id="267" r:id="rId6"/>
    <p:sldId id="291" r:id="rId7"/>
  </p:sldIdLst>
  <p:sldSz cx="9144000" cy="5143500" type="screen16x9"/>
  <p:notesSz cx="6858000" cy="9144000"/>
  <p:embeddedFontLst>
    <p:embeddedFont>
      <p:font typeface="Sniglet" panose="020B0604020202020204" charset="0"/>
      <p:regular r:id="rId9"/>
    </p:embeddedFont>
    <p:embeddedFont>
      <p:font typeface="ABeeZee" panose="020B0604020202020204" charset="0"/>
      <p:regular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A0B10B-BA35-43C8-8E2A-82845BD27AC0}">
  <a:tblStyle styleId="{0BA0B10B-BA35-43C8-8E2A-82845BD27AC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8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64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54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2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53625" y="1526914"/>
            <a:ext cx="5969100" cy="323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3625" y="1374514"/>
            <a:ext cx="5969100" cy="323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>
              <a:spcBef>
                <a:spcPts val="48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>
              <a:spcBef>
                <a:spcPts val="48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221" name="Shape 221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350923" y="435154"/>
            <a:ext cx="7696200" cy="860612"/>
          </a:xfrm>
        </p:spPr>
        <p:txBody>
          <a:bodyPr/>
          <a:lstStyle/>
          <a:p>
            <a:r>
              <a:rPr lang="en-US" dirty="0"/>
              <a:t>For great data understanding and analyzing</a:t>
            </a:r>
            <a:br>
              <a:rPr lang="en-US" dirty="0"/>
            </a:br>
            <a:r>
              <a:rPr lang="en-US" dirty="0"/>
              <a:t>we need great tools…</a:t>
            </a:r>
          </a:p>
        </p:txBody>
      </p:sp>
      <p:pic>
        <p:nvPicPr>
          <p:cNvPr id="1026" name="Picture 2" descr="תוצאת תמונה עבור ‪Basemap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12" y="1411912"/>
            <a:ext cx="4530254" cy="178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3083491" y="2854609"/>
            <a:ext cx="1945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rgbClr val="474F67"/>
                </a:solidFill>
                <a:latin typeface="ABeeZee"/>
                <a:sym typeface="ABeeZee"/>
              </a:rPr>
              <a:t>&amp;</a:t>
            </a:r>
            <a:endParaRPr lang="en-US" sz="2400" dirty="0"/>
          </a:p>
        </p:txBody>
      </p:sp>
      <p:pic>
        <p:nvPicPr>
          <p:cNvPr id="1028" name="Picture 4" descr="תוצאת תמונה עבור ‪geonames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41" y="3317318"/>
            <a:ext cx="5209732" cy="142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4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221" name="Shape 221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350923" y="435154"/>
            <a:ext cx="7696200" cy="860612"/>
          </a:xfrm>
        </p:spPr>
        <p:txBody>
          <a:bodyPr/>
          <a:lstStyle/>
          <a:p>
            <a:r>
              <a:rPr lang="en-US" dirty="0"/>
              <a:t>For great data understanding and analyzing</a:t>
            </a:r>
            <a:br>
              <a:rPr lang="en-US" dirty="0"/>
            </a:br>
            <a:r>
              <a:rPr lang="en-US" dirty="0"/>
              <a:t>we need great tools…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634" y="1262462"/>
            <a:ext cx="67728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solidFill>
                  <a:srgbClr val="474F67"/>
                </a:solidFill>
                <a:latin typeface="ABeeZee"/>
                <a:sym typeface="ABeeZee"/>
              </a:rPr>
              <a:t>Basemap</a:t>
            </a:r>
            <a:r>
              <a:rPr lang="en-US" sz="2800" dirty="0">
                <a:solidFill>
                  <a:srgbClr val="474F67"/>
                </a:solidFill>
                <a:latin typeface="ABeeZee"/>
                <a:sym typeface="ABeeZee"/>
              </a:rPr>
              <a:t> - </a:t>
            </a:r>
            <a:r>
              <a:rPr lang="en-US" sz="2800" dirty="0">
                <a:solidFill>
                  <a:srgbClr val="474F67"/>
                </a:solidFill>
                <a:latin typeface="ABeeZee"/>
                <a:sym typeface="ABeeZee"/>
              </a:rPr>
              <a:t>The </a:t>
            </a:r>
            <a:r>
              <a:rPr lang="en-US" sz="2800" dirty="0" err="1">
                <a:solidFill>
                  <a:srgbClr val="474F67"/>
                </a:solidFill>
                <a:latin typeface="ABeeZee"/>
                <a:sym typeface="ABeeZee"/>
              </a:rPr>
              <a:t>matplotlib</a:t>
            </a:r>
            <a:r>
              <a:rPr lang="en-US" sz="2800" dirty="0">
                <a:solidFill>
                  <a:srgbClr val="474F67"/>
                </a:solidFill>
                <a:latin typeface="ABeeZee"/>
                <a:sym typeface="ABeeZee"/>
              </a:rPr>
              <a:t> </a:t>
            </a:r>
            <a:r>
              <a:rPr lang="en-US" sz="2800" dirty="0" err="1">
                <a:solidFill>
                  <a:srgbClr val="474F67"/>
                </a:solidFill>
                <a:latin typeface="ABeeZee"/>
                <a:sym typeface="ABeeZee"/>
              </a:rPr>
              <a:t>basemap</a:t>
            </a:r>
            <a:r>
              <a:rPr lang="en-US" sz="2800" dirty="0">
                <a:solidFill>
                  <a:srgbClr val="474F67"/>
                </a:solidFill>
                <a:latin typeface="ABeeZee"/>
                <a:sym typeface="ABeeZee"/>
              </a:rPr>
              <a:t> toolkit is a library for plotting 2D data on maps in Python. </a:t>
            </a:r>
          </a:p>
          <a:p>
            <a:pPr algn="just"/>
            <a:endParaRPr lang="en-US" sz="2800" dirty="0">
              <a:solidFill>
                <a:srgbClr val="474F67"/>
              </a:solidFill>
              <a:latin typeface="ABeeZee"/>
              <a:sym typeface="ABeeZee"/>
            </a:endParaRPr>
          </a:p>
          <a:p>
            <a:pPr algn="just"/>
            <a:r>
              <a:rPr lang="en-US" sz="2800" dirty="0" err="1">
                <a:solidFill>
                  <a:srgbClr val="474F67"/>
                </a:solidFill>
                <a:latin typeface="ABeeZee"/>
                <a:sym typeface="ABeeZee"/>
              </a:rPr>
              <a:t>Geonames</a:t>
            </a:r>
            <a:r>
              <a:rPr lang="en-US" sz="2800" dirty="0">
                <a:solidFill>
                  <a:srgbClr val="474F67"/>
                </a:solidFill>
                <a:latin typeface="ABeeZee"/>
                <a:sym typeface="ABeeZee"/>
              </a:rPr>
              <a:t> - A Python library that provides functions to retrieve names and codes of continents, countries and US states as Python dictionaries.</a:t>
            </a:r>
            <a:endParaRPr lang="en-US" sz="2800" dirty="0">
              <a:solidFill>
                <a:srgbClr val="474F67"/>
              </a:solidFill>
              <a:latin typeface="ABeeZee"/>
              <a:sym typeface="ABeeZee"/>
            </a:endParaRPr>
          </a:p>
          <a:p>
            <a:pPr algn="just"/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06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 idx="4294967295"/>
          </p:nvPr>
        </p:nvSpPr>
        <p:spPr>
          <a:xfrm>
            <a:off x="4708250" y="3251575"/>
            <a:ext cx="3265500" cy="109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b="0" dirty="0">
                <a:solidFill>
                  <a:srgbClr val="FFFFFF"/>
                </a:solidFill>
              </a:rPr>
              <a:t>Want big impact?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Use big data.</a:t>
            </a:r>
          </a:p>
        </p:txBody>
      </p:sp>
      <p:grpSp>
        <p:nvGrpSpPr>
          <p:cNvPr id="400" name="Shape 400"/>
          <p:cNvGrpSpPr/>
          <p:nvPr/>
        </p:nvGrpSpPr>
        <p:grpSpPr>
          <a:xfrm flipH="1">
            <a:off x="7494559" y="3754514"/>
            <a:ext cx="1649444" cy="1388991"/>
            <a:chOff x="2062875" y="1879850"/>
            <a:chExt cx="1394525" cy="1174325"/>
          </a:xfrm>
        </p:grpSpPr>
        <p:sp>
          <p:nvSpPr>
            <p:cNvPr id="401" name="Shape 401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052" y="0"/>
            <a:ext cx="9155055" cy="51435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751" y="44419"/>
            <a:ext cx="9185751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051" y="0"/>
            <a:ext cx="9176844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/>
          </p:nvPr>
        </p:nvSpPr>
        <p:spPr>
          <a:xfrm>
            <a:off x="559495" y="0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 little image processing with…</a:t>
            </a:r>
            <a:endParaRPr lang="en" dirty="0"/>
          </a:p>
        </p:txBody>
      </p:sp>
      <p:grpSp>
        <p:nvGrpSpPr>
          <p:cNvPr id="612" name="Shape 612"/>
          <p:cNvGrpSpPr/>
          <p:nvPr/>
        </p:nvGrpSpPr>
        <p:grpSpPr>
          <a:xfrm flipH="1">
            <a:off x="7483639" y="3579906"/>
            <a:ext cx="1717218" cy="1563602"/>
            <a:chOff x="5930700" y="247325"/>
            <a:chExt cx="1451825" cy="1321950"/>
          </a:xfrm>
        </p:grpSpPr>
        <p:sp>
          <p:nvSpPr>
            <p:cNvPr id="613" name="Shape 613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 descr="תוצאת תמונה עבור ‪opencv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" y="1535187"/>
            <a:ext cx="6096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תוצאת תמונה עבור ‪opencv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9" y="868067"/>
            <a:ext cx="6431891" cy="34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8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653625" y="19711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pixel subtraction!</a:t>
            </a:r>
            <a:endParaRPr lang="en" dirty="0"/>
          </a:p>
        </p:txBody>
      </p:sp>
      <p:grpSp>
        <p:nvGrpSpPr>
          <p:cNvPr id="434" name="Shape 434"/>
          <p:cNvGrpSpPr/>
          <p:nvPr/>
        </p:nvGrpSpPr>
        <p:grpSpPr>
          <a:xfrm flipH="1">
            <a:off x="7488533" y="3637863"/>
            <a:ext cx="1655476" cy="1505645"/>
            <a:chOff x="4163225" y="296325"/>
            <a:chExt cx="1399625" cy="1272950"/>
          </a:xfrm>
        </p:grpSpPr>
        <p:sp>
          <p:nvSpPr>
            <p:cNvPr id="435" name="Shape 435"/>
            <p:cNvSpPr/>
            <p:nvPr/>
          </p:nvSpPr>
          <p:spPr>
            <a:xfrm>
              <a:off x="4209700" y="296325"/>
              <a:ext cx="949000" cy="996100"/>
            </a:xfrm>
            <a:custGeom>
              <a:avLst/>
              <a:gdLst/>
              <a:ahLst/>
              <a:cxnLst/>
              <a:rect l="0" t="0" r="0" b="0"/>
              <a:pathLst>
                <a:path w="37960" h="39844" extrusionOk="0">
                  <a:moveTo>
                    <a:pt x="16727" y="0"/>
                  </a:moveTo>
                  <a:lnTo>
                    <a:pt x="16345" y="26"/>
                  </a:lnTo>
                  <a:lnTo>
                    <a:pt x="15963" y="102"/>
                  </a:lnTo>
                  <a:lnTo>
                    <a:pt x="15275" y="382"/>
                  </a:lnTo>
                  <a:lnTo>
                    <a:pt x="14715" y="815"/>
                  </a:lnTo>
                  <a:lnTo>
                    <a:pt x="14308" y="1401"/>
                  </a:lnTo>
                  <a:lnTo>
                    <a:pt x="14155" y="1706"/>
                  </a:lnTo>
                  <a:lnTo>
                    <a:pt x="13850" y="1502"/>
                  </a:lnTo>
                  <a:lnTo>
                    <a:pt x="13188" y="1222"/>
                  </a:lnTo>
                  <a:lnTo>
                    <a:pt x="12450" y="1146"/>
                  </a:lnTo>
                  <a:lnTo>
                    <a:pt x="11711" y="1222"/>
                  </a:lnTo>
                  <a:lnTo>
                    <a:pt x="11355" y="1375"/>
                  </a:lnTo>
                  <a:lnTo>
                    <a:pt x="10998" y="1528"/>
                  </a:lnTo>
                  <a:lnTo>
                    <a:pt x="10413" y="1986"/>
                  </a:lnTo>
                  <a:lnTo>
                    <a:pt x="10005" y="2546"/>
                  </a:lnTo>
                  <a:lnTo>
                    <a:pt x="9776" y="3183"/>
                  </a:lnTo>
                  <a:lnTo>
                    <a:pt x="9725" y="3539"/>
                  </a:lnTo>
                  <a:lnTo>
                    <a:pt x="9394" y="3412"/>
                  </a:lnTo>
                  <a:lnTo>
                    <a:pt x="8656" y="3310"/>
                  </a:lnTo>
                  <a:lnTo>
                    <a:pt x="7943" y="3412"/>
                  </a:lnTo>
                  <a:lnTo>
                    <a:pt x="7256" y="3692"/>
                  </a:lnTo>
                  <a:lnTo>
                    <a:pt x="6925" y="3921"/>
                  </a:lnTo>
                  <a:lnTo>
                    <a:pt x="6645" y="4150"/>
                  </a:lnTo>
                  <a:lnTo>
                    <a:pt x="6212" y="4736"/>
                  </a:lnTo>
                  <a:lnTo>
                    <a:pt x="5983" y="5398"/>
                  </a:lnTo>
                  <a:lnTo>
                    <a:pt x="5932" y="6060"/>
                  </a:lnTo>
                  <a:lnTo>
                    <a:pt x="6008" y="6416"/>
                  </a:lnTo>
                  <a:lnTo>
                    <a:pt x="5627" y="6390"/>
                  </a:lnTo>
                  <a:lnTo>
                    <a:pt x="4914" y="6467"/>
                  </a:lnTo>
                  <a:lnTo>
                    <a:pt x="4226" y="6747"/>
                  </a:lnTo>
                  <a:lnTo>
                    <a:pt x="3641" y="7180"/>
                  </a:lnTo>
                  <a:lnTo>
                    <a:pt x="3412" y="7485"/>
                  </a:lnTo>
                  <a:lnTo>
                    <a:pt x="3208" y="7791"/>
                  </a:lnTo>
                  <a:lnTo>
                    <a:pt x="2953" y="8453"/>
                  </a:lnTo>
                  <a:lnTo>
                    <a:pt x="2928" y="9140"/>
                  </a:lnTo>
                  <a:lnTo>
                    <a:pt x="3081" y="9802"/>
                  </a:lnTo>
                  <a:lnTo>
                    <a:pt x="3233" y="10133"/>
                  </a:lnTo>
                  <a:lnTo>
                    <a:pt x="2877" y="10184"/>
                  </a:lnTo>
                  <a:lnTo>
                    <a:pt x="2215" y="10464"/>
                  </a:lnTo>
                  <a:lnTo>
                    <a:pt x="1630" y="10897"/>
                  </a:lnTo>
                  <a:lnTo>
                    <a:pt x="1197" y="11482"/>
                  </a:lnTo>
                  <a:lnTo>
                    <a:pt x="1044" y="11813"/>
                  </a:lnTo>
                  <a:lnTo>
                    <a:pt x="942" y="12170"/>
                  </a:lnTo>
                  <a:lnTo>
                    <a:pt x="891" y="12857"/>
                  </a:lnTo>
                  <a:lnTo>
                    <a:pt x="1069" y="13544"/>
                  </a:lnTo>
                  <a:lnTo>
                    <a:pt x="1400" y="14130"/>
                  </a:lnTo>
                  <a:lnTo>
                    <a:pt x="1655" y="14410"/>
                  </a:lnTo>
                  <a:lnTo>
                    <a:pt x="1324" y="14563"/>
                  </a:lnTo>
                  <a:lnTo>
                    <a:pt x="764" y="14996"/>
                  </a:lnTo>
                  <a:lnTo>
                    <a:pt x="331" y="15556"/>
                  </a:lnTo>
                  <a:lnTo>
                    <a:pt x="77" y="16218"/>
                  </a:lnTo>
                  <a:lnTo>
                    <a:pt x="51" y="16574"/>
                  </a:lnTo>
                  <a:lnTo>
                    <a:pt x="26" y="16930"/>
                  </a:lnTo>
                  <a:lnTo>
                    <a:pt x="178" y="17567"/>
                  </a:lnTo>
                  <a:lnTo>
                    <a:pt x="484" y="18127"/>
                  </a:lnTo>
                  <a:lnTo>
                    <a:pt x="917" y="18611"/>
                  </a:lnTo>
                  <a:lnTo>
                    <a:pt x="1197" y="18814"/>
                  </a:lnTo>
                  <a:lnTo>
                    <a:pt x="917" y="18993"/>
                  </a:lnTo>
                  <a:lnTo>
                    <a:pt x="484" y="19451"/>
                  </a:lnTo>
                  <a:lnTo>
                    <a:pt x="178" y="19985"/>
                  </a:lnTo>
                  <a:lnTo>
                    <a:pt x="26" y="20596"/>
                  </a:lnTo>
                  <a:lnTo>
                    <a:pt x="0" y="20902"/>
                  </a:lnTo>
                  <a:lnTo>
                    <a:pt x="26" y="21258"/>
                  </a:lnTo>
                  <a:lnTo>
                    <a:pt x="204" y="21895"/>
                  </a:lnTo>
                  <a:lnTo>
                    <a:pt x="560" y="22455"/>
                  </a:lnTo>
                  <a:lnTo>
                    <a:pt x="1044" y="22913"/>
                  </a:lnTo>
                  <a:lnTo>
                    <a:pt x="1324" y="23091"/>
                  </a:lnTo>
                  <a:lnTo>
                    <a:pt x="1044" y="23321"/>
                  </a:lnTo>
                  <a:lnTo>
                    <a:pt x="637" y="23881"/>
                  </a:lnTo>
                  <a:lnTo>
                    <a:pt x="382" y="24517"/>
                  </a:lnTo>
                  <a:lnTo>
                    <a:pt x="306" y="25205"/>
                  </a:lnTo>
                  <a:lnTo>
                    <a:pt x="382" y="25561"/>
                  </a:lnTo>
                  <a:lnTo>
                    <a:pt x="458" y="25917"/>
                  </a:lnTo>
                  <a:lnTo>
                    <a:pt x="815" y="26554"/>
                  </a:lnTo>
                  <a:lnTo>
                    <a:pt x="1324" y="27063"/>
                  </a:lnTo>
                  <a:lnTo>
                    <a:pt x="1960" y="27419"/>
                  </a:lnTo>
                  <a:lnTo>
                    <a:pt x="2291" y="27521"/>
                  </a:lnTo>
                  <a:lnTo>
                    <a:pt x="2088" y="27801"/>
                  </a:lnTo>
                  <a:lnTo>
                    <a:pt x="1859" y="28463"/>
                  </a:lnTo>
                  <a:lnTo>
                    <a:pt x="1782" y="29151"/>
                  </a:lnTo>
                  <a:lnTo>
                    <a:pt x="1935" y="29838"/>
                  </a:lnTo>
                  <a:lnTo>
                    <a:pt x="2088" y="30169"/>
                  </a:lnTo>
                  <a:lnTo>
                    <a:pt x="2291" y="30475"/>
                  </a:lnTo>
                  <a:lnTo>
                    <a:pt x="2801" y="30984"/>
                  </a:lnTo>
                  <a:lnTo>
                    <a:pt x="3437" y="31340"/>
                  </a:lnTo>
                  <a:lnTo>
                    <a:pt x="4150" y="31518"/>
                  </a:lnTo>
                  <a:lnTo>
                    <a:pt x="4506" y="31544"/>
                  </a:lnTo>
                  <a:lnTo>
                    <a:pt x="4405" y="31875"/>
                  </a:lnTo>
                  <a:lnTo>
                    <a:pt x="4354" y="32562"/>
                  </a:lnTo>
                  <a:lnTo>
                    <a:pt x="4481" y="33224"/>
                  </a:lnTo>
                  <a:lnTo>
                    <a:pt x="4812" y="33861"/>
                  </a:lnTo>
                  <a:lnTo>
                    <a:pt x="5066" y="34141"/>
                  </a:lnTo>
                  <a:lnTo>
                    <a:pt x="5347" y="34395"/>
                  </a:lnTo>
                  <a:lnTo>
                    <a:pt x="5983" y="34752"/>
                  </a:lnTo>
                  <a:lnTo>
                    <a:pt x="6696" y="34955"/>
                  </a:lnTo>
                  <a:lnTo>
                    <a:pt x="7434" y="34955"/>
                  </a:lnTo>
                  <a:lnTo>
                    <a:pt x="7791" y="34879"/>
                  </a:lnTo>
                  <a:lnTo>
                    <a:pt x="7791" y="35210"/>
                  </a:lnTo>
                  <a:lnTo>
                    <a:pt x="7918" y="35872"/>
                  </a:lnTo>
                  <a:lnTo>
                    <a:pt x="8249" y="36508"/>
                  </a:lnTo>
                  <a:lnTo>
                    <a:pt x="8758" y="37017"/>
                  </a:lnTo>
                  <a:lnTo>
                    <a:pt x="9089" y="37221"/>
                  </a:lnTo>
                  <a:lnTo>
                    <a:pt x="9420" y="37399"/>
                  </a:lnTo>
                  <a:lnTo>
                    <a:pt x="10158" y="37578"/>
                  </a:lnTo>
                  <a:lnTo>
                    <a:pt x="10871" y="37578"/>
                  </a:lnTo>
                  <a:lnTo>
                    <a:pt x="11584" y="37399"/>
                  </a:lnTo>
                  <a:lnTo>
                    <a:pt x="11915" y="37247"/>
                  </a:lnTo>
                  <a:lnTo>
                    <a:pt x="11991" y="37578"/>
                  </a:lnTo>
                  <a:lnTo>
                    <a:pt x="12322" y="38189"/>
                  </a:lnTo>
                  <a:lnTo>
                    <a:pt x="12831" y="38698"/>
                  </a:lnTo>
                  <a:lnTo>
                    <a:pt x="13468" y="39054"/>
                  </a:lnTo>
                  <a:lnTo>
                    <a:pt x="13824" y="39181"/>
                  </a:lnTo>
                  <a:lnTo>
                    <a:pt x="14206" y="39258"/>
                  </a:lnTo>
                  <a:lnTo>
                    <a:pt x="14970" y="39258"/>
                  </a:lnTo>
                  <a:lnTo>
                    <a:pt x="15683" y="39054"/>
                  </a:lnTo>
                  <a:lnTo>
                    <a:pt x="16294" y="38698"/>
                  </a:lnTo>
                  <a:lnTo>
                    <a:pt x="16574" y="38469"/>
                  </a:lnTo>
                  <a:lnTo>
                    <a:pt x="16752" y="38749"/>
                  </a:lnTo>
                  <a:lnTo>
                    <a:pt x="17236" y="39258"/>
                  </a:lnTo>
                  <a:lnTo>
                    <a:pt x="17872" y="39614"/>
                  </a:lnTo>
                  <a:lnTo>
                    <a:pt x="18585" y="39818"/>
                  </a:lnTo>
                  <a:lnTo>
                    <a:pt x="18992" y="39843"/>
                  </a:lnTo>
                  <a:lnTo>
                    <a:pt x="19069" y="39843"/>
                  </a:lnTo>
                  <a:lnTo>
                    <a:pt x="19451" y="39818"/>
                  </a:lnTo>
                  <a:lnTo>
                    <a:pt x="20164" y="39614"/>
                  </a:lnTo>
                  <a:lnTo>
                    <a:pt x="20800" y="39258"/>
                  </a:lnTo>
                  <a:lnTo>
                    <a:pt x="21284" y="38749"/>
                  </a:lnTo>
                  <a:lnTo>
                    <a:pt x="21462" y="38443"/>
                  </a:lnTo>
                  <a:lnTo>
                    <a:pt x="21742" y="38698"/>
                  </a:lnTo>
                  <a:lnTo>
                    <a:pt x="22353" y="39054"/>
                  </a:lnTo>
                  <a:lnTo>
                    <a:pt x="23066" y="39232"/>
                  </a:lnTo>
                  <a:lnTo>
                    <a:pt x="23804" y="39232"/>
                  </a:lnTo>
                  <a:lnTo>
                    <a:pt x="24186" y="39156"/>
                  </a:lnTo>
                  <a:lnTo>
                    <a:pt x="24568" y="39029"/>
                  </a:lnTo>
                  <a:lnTo>
                    <a:pt x="25204" y="38672"/>
                  </a:lnTo>
                  <a:lnTo>
                    <a:pt x="25688" y="38163"/>
                  </a:lnTo>
                  <a:lnTo>
                    <a:pt x="26019" y="37527"/>
                  </a:lnTo>
                  <a:lnTo>
                    <a:pt x="26121" y="37196"/>
                  </a:lnTo>
                  <a:lnTo>
                    <a:pt x="26452" y="37374"/>
                  </a:lnTo>
                  <a:lnTo>
                    <a:pt x="27139" y="37552"/>
                  </a:lnTo>
                  <a:lnTo>
                    <a:pt x="27878" y="37552"/>
                  </a:lnTo>
                  <a:lnTo>
                    <a:pt x="28616" y="37374"/>
                  </a:lnTo>
                  <a:lnTo>
                    <a:pt x="28947" y="37196"/>
                  </a:lnTo>
                  <a:lnTo>
                    <a:pt x="29278" y="36966"/>
                  </a:lnTo>
                  <a:lnTo>
                    <a:pt x="29762" y="36457"/>
                  </a:lnTo>
                  <a:lnTo>
                    <a:pt x="30093" y="35846"/>
                  </a:lnTo>
                  <a:lnTo>
                    <a:pt x="30245" y="35159"/>
                  </a:lnTo>
                  <a:lnTo>
                    <a:pt x="30220" y="34828"/>
                  </a:lnTo>
                  <a:lnTo>
                    <a:pt x="30576" y="34904"/>
                  </a:lnTo>
                  <a:lnTo>
                    <a:pt x="31315" y="34904"/>
                  </a:lnTo>
                  <a:lnTo>
                    <a:pt x="32027" y="34701"/>
                  </a:lnTo>
                  <a:lnTo>
                    <a:pt x="32664" y="34344"/>
                  </a:lnTo>
                  <a:lnTo>
                    <a:pt x="32944" y="34090"/>
                  </a:lnTo>
                  <a:lnTo>
                    <a:pt x="33198" y="33810"/>
                  </a:lnTo>
                  <a:lnTo>
                    <a:pt x="33529" y="33173"/>
                  </a:lnTo>
                  <a:lnTo>
                    <a:pt x="33657" y="32511"/>
                  </a:lnTo>
                  <a:lnTo>
                    <a:pt x="33606" y="31824"/>
                  </a:lnTo>
                  <a:lnTo>
                    <a:pt x="33504" y="31493"/>
                  </a:lnTo>
                  <a:lnTo>
                    <a:pt x="33860" y="31467"/>
                  </a:lnTo>
                  <a:lnTo>
                    <a:pt x="34573" y="31289"/>
                  </a:lnTo>
                  <a:lnTo>
                    <a:pt x="35184" y="30933"/>
                  </a:lnTo>
                  <a:lnTo>
                    <a:pt x="35719" y="30424"/>
                  </a:lnTo>
                  <a:lnTo>
                    <a:pt x="35897" y="30093"/>
                  </a:lnTo>
                  <a:lnTo>
                    <a:pt x="36075" y="29762"/>
                  </a:lnTo>
                  <a:lnTo>
                    <a:pt x="36203" y="29074"/>
                  </a:lnTo>
                  <a:lnTo>
                    <a:pt x="36152" y="28387"/>
                  </a:lnTo>
                  <a:lnTo>
                    <a:pt x="35897" y="27750"/>
                  </a:lnTo>
                  <a:lnTo>
                    <a:pt x="35693" y="27445"/>
                  </a:lnTo>
                  <a:lnTo>
                    <a:pt x="36024" y="27343"/>
                  </a:lnTo>
                  <a:lnTo>
                    <a:pt x="36661" y="26987"/>
                  </a:lnTo>
                  <a:lnTo>
                    <a:pt x="37170" y="26477"/>
                  </a:lnTo>
                  <a:lnTo>
                    <a:pt x="37501" y="25841"/>
                  </a:lnTo>
                  <a:lnTo>
                    <a:pt x="37603" y="25510"/>
                  </a:lnTo>
                  <a:lnTo>
                    <a:pt x="37654" y="25128"/>
                  </a:lnTo>
                  <a:lnTo>
                    <a:pt x="37603" y="24441"/>
                  </a:lnTo>
                  <a:lnTo>
                    <a:pt x="37348" y="23804"/>
                  </a:lnTo>
                  <a:lnTo>
                    <a:pt x="36915" y="23244"/>
                  </a:lnTo>
                  <a:lnTo>
                    <a:pt x="36635" y="23041"/>
                  </a:lnTo>
                  <a:lnTo>
                    <a:pt x="36941" y="22837"/>
                  </a:lnTo>
                  <a:lnTo>
                    <a:pt x="37399" y="22379"/>
                  </a:lnTo>
                  <a:lnTo>
                    <a:pt x="37756" y="21819"/>
                  </a:lnTo>
                  <a:lnTo>
                    <a:pt x="37934" y="21182"/>
                  </a:lnTo>
                  <a:lnTo>
                    <a:pt x="37959" y="20851"/>
                  </a:lnTo>
                  <a:lnTo>
                    <a:pt x="37934" y="20520"/>
                  </a:lnTo>
                  <a:lnTo>
                    <a:pt x="37781" y="19909"/>
                  </a:lnTo>
                  <a:lnTo>
                    <a:pt x="37476" y="19374"/>
                  </a:lnTo>
                  <a:lnTo>
                    <a:pt x="37043" y="18916"/>
                  </a:lnTo>
                  <a:lnTo>
                    <a:pt x="36788" y="18738"/>
                  </a:lnTo>
                  <a:lnTo>
                    <a:pt x="37043" y="18560"/>
                  </a:lnTo>
                  <a:lnTo>
                    <a:pt x="37476" y="18076"/>
                  </a:lnTo>
                  <a:lnTo>
                    <a:pt x="37781" y="17491"/>
                  </a:lnTo>
                  <a:lnTo>
                    <a:pt x="37934" y="16854"/>
                  </a:lnTo>
                  <a:lnTo>
                    <a:pt x="37908" y="16523"/>
                  </a:lnTo>
                  <a:lnTo>
                    <a:pt x="37883" y="16141"/>
                  </a:lnTo>
                  <a:lnTo>
                    <a:pt x="37628" y="15479"/>
                  </a:lnTo>
                  <a:lnTo>
                    <a:pt x="37196" y="14919"/>
                  </a:lnTo>
                  <a:lnTo>
                    <a:pt x="36635" y="14486"/>
                  </a:lnTo>
                  <a:lnTo>
                    <a:pt x="36304" y="14334"/>
                  </a:lnTo>
                  <a:lnTo>
                    <a:pt x="36534" y="14079"/>
                  </a:lnTo>
                  <a:lnTo>
                    <a:pt x="36890" y="13468"/>
                  </a:lnTo>
                  <a:lnTo>
                    <a:pt x="37043" y="12806"/>
                  </a:lnTo>
                  <a:lnTo>
                    <a:pt x="36992" y="12093"/>
                  </a:lnTo>
                  <a:lnTo>
                    <a:pt x="36890" y="11737"/>
                  </a:lnTo>
                  <a:lnTo>
                    <a:pt x="36737" y="11406"/>
                  </a:lnTo>
                  <a:lnTo>
                    <a:pt x="36304" y="10820"/>
                  </a:lnTo>
                  <a:lnTo>
                    <a:pt x="35719" y="10388"/>
                  </a:lnTo>
                  <a:lnTo>
                    <a:pt x="35057" y="10133"/>
                  </a:lnTo>
                  <a:lnTo>
                    <a:pt x="34701" y="10057"/>
                  </a:lnTo>
                  <a:lnTo>
                    <a:pt x="34853" y="9751"/>
                  </a:lnTo>
                  <a:lnTo>
                    <a:pt x="35006" y="9089"/>
                  </a:lnTo>
                  <a:lnTo>
                    <a:pt x="34955" y="8402"/>
                  </a:lnTo>
                  <a:lnTo>
                    <a:pt x="34701" y="7740"/>
                  </a:lnTo>
                  <a:lnTo>
                    <a:pt x="34497" y="7434"/>
                  </a:lnTo>
                  <a:lnTo>
                    <a:pt x="34268" y="7129"/>
                  </a:lnTo>
                  <a:lnTo>
                    <a:pt x="33682" y="6696"/>
                  </a:lnTo>
                  <a:lnTo>
                    <a:pt x="32995" y="6416"/>
                  </a:lnTo>
                  <a:lnTo>
                    <a:pt x="32282" y="6340"/>
                  </a:lnTo>
                  <a:lnTo>
                    <a:pt x="31900" y="6365"/>
                  </a:lnTo>
                  <a:lnTo>
                    <a:pt x="31976" y="6034"/>
                  </a:lnTo>
                  <a:lnTo>
                    <a:pt x="31926" y="5347"/>
                  </a:lnTo>
                  <a:lnTo>
                    <a:pt x="31696" y="4685"/>
                  </a:lnTo>
                  <a:lnTo>
                    <a:pt x="31264" y="4099"/>
                  </a:lnTo>
                  <a:lnTo>
                    <a:pt x="30958" y="3870"/>
                  </a:lnTo>
                  <a:lnTo>
                    <a:pt x="30653" y="3641"/>
                  </a:lnTo>
                  <a:lnTo>
                    <a:pt x="29965" y="3361"/>
                  </a:lnTo>
                  <a:lnTo>
                    <a:pt x="29227" y="3285"/>
                  </a:lnTo>
                  <a:lnTo>
                    <a:pt x="28514" y="3386"/>
                  </a:lnTo>
                  <a:lnTo>
                    <a:pt x="28158" y="3514"/>
                  </a:lnTo>
                  <a:lnTo>
                    <a:pt x="28132" y="3157"/>
                  </a:lnTo>
                  <a:lnTo>
                    <a:pt x="27878" y="2521"/>
                  </a:lnTo>
                  <a:lnTo>
                    <a:pt x="27470" y="1935"/>
                  </a:lnTo>
                  <a:lnTo>
                    <a:pt x="26885" y="1502"/>
                  </a:lnTo>
                  <a:lnTo>
                    <a:pt x="26528" y="1324"/>
                  </a:lnTo>
                  <a:lnTo>
                    <a:pt x="26172" y="1197"/>
                  </a:lnTo>
                  <a:lnTo>
                    <a:pt x="25434" y="1121"/>
                  </a:lnTo>
                  <a:lnTo>
                    <a:pt x="24695" y="1222"/>
                  </a:lnTo>
                  <a:lnTo>
                    <a:pt x="24033" y="1477"/>
                  </a:lnTo>
                  <a:lnTo>
                    <a:pt x="23728" y="1706"/>
                  </a:lnTo>
                  <a:lnTo>
                    <a:pt x="23601" y="1375"/>
                  </a:lnTo>
                  <a:lnTo>
                    <a:pt x="23168" y="815"/>
                  </a:lnTo>
                  <a:lnTo>
                    <a:pt x="22608" y="382"/>
                  </a:lnTo>
                  <a:lnTo>
                    <a:pt x="21920" y="77"/>
                  </a:lnTo>
                  <a:lnTo>
                    <a:pt x="21538" y="26"/>
                  </a:lnTo>
                  <a:lnTo>
                    <a:pt x="21156" y="0"/>
                  </a:lnTo>
                  <a:lnTo>
                    <a:pt x="20393" y="102"/>
                  </a:lnTo>
                  <a:lnTo>
                    <a:pt x="19731" y="382"/>
                  </a:lnTo>
                  <a:lnTo>
                    <a:pt x="19171" y="815"/>
                  </a:lnTo>
                  <a:lnTo>
                    <a:pt x="18942" y="1095"/>
                  </a:lnTo>
                  <a:lnTo>
                    <a:pt x="18712" y="815"/>
                  </a:lnTo>
                  <a:lnTo>
                    <a:pt x="18152" y="382"/>
                  </a:lnTo>
                  <a:lnTo>
                    <a:pt x="17490" y="102"/>
                  </a:lnTo>
                  <a:lnTo>
                    <a:pt x="16727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7780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0224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99" y="5474"/>
                  </a:lnTo>
                  <a:lnTo>
                    <a:pt x="2724" y="4914"/>
                  </a:lnTo>
                  <a:lnTo>
                    <a:pt x="2724" y="2750"/>
                  </a:lnTo>
                  <a:lnTo>
                    <a:pt x="2699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6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579475" y="1254850"/>
              <a:ext cx="210075" cy="264150"/>
            </a:xfrm>
            <a:custGeom>
              <a:avLst/>
              <a:gdLst/>
              <a:ahLst/>
              <a:cxnLst/>
              <a:rect l="0" t="0" r="0" b="0"/>
              <a:pathLst>
                <a:path w="8403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33380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6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6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20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20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8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458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81880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16322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579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540025" y="1359225"/>
              <a:ext cx="288350" cy="148950"/>
            </a:xfrm>
            <a:custGeom>
              <a:avLst/>
              <a:gdLst/>
              <a:ahLst/>
              <a:cxnLst/>
              <a:rect l="0" t="0" r="0" b="0"/>
              <a:pathLst>
                <a:path w="11534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07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2300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5" y="0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2300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357" y="841"/>
                  </a:lnTo>
                  <a:lnTo>
                    <a:pt x="917" y="1248"/>
                  </a:lnTo>
                  <a:lnTo>
                    <a:pt x="1579" y="1477"/>
                  </a:lnTo>
                  <a:lnTo>
                    <a:pt x="1834" y="1503"/>
                  </a:lnTo>
                  <a:lnTo>
                    <a:pt x="2165" y="1503"/>
                  </a:lnTo>
                  <a:lnTo>
                    <a:pt x="2445" y="1477"/>
                  </a:lnTo>
                  <a:lnTo>
                    <a:pt x="3081" y="1248"/>
                  </a:lnTo>
                  <a:lnTo>
                    <a:pt x="3667" y="841"/>
                  </a:lnTo>
                  <a:lnTo>
                    <a:pt x="3998" y="306"/>
                  </a:lnTo>
                  <a:lnTo>
                    <a:pt x="3998" y="1"/>
                  </a:lnTo>
                  <a:lnTo>
                    <a:pt x="3514" y="205"/>
                  </a:lnTo>
                  <a:lnTo>
                    <a:pt x="2521" y="434"/>
                  </a:lnTo>
                  <a:lnTo>
                    <a:pt x="1503" y="434"/>
                  </a:lnTo>
                  <a:lnTo>
                    <a:pt x="485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47765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3790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8" y="1018"/>
                  </a:lnTo>
                  <a:lnTo>
                    <a:pt x="1044" y="738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4311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6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791425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44837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80925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6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622125" y="1161925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fill="none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3" y="1426"/>
                  </a:lnTo>
                  <a:lnTo>
                    <a:pt x="2495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0"/>
                  </a:lnTo>
                  <a:lnTo>
                    <a:pt x="4812" y="331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5A101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258075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70" y="51"/>
                  </a:lnTo>
                  <a:lnTo>
                    <a:pt x="14741" y="153"/>
                  </a:lnTo>
                  <a:lnTo>
                    <a:pt x="11864" y="739"/>
                  </a:lnTo>
                  <a:lnTo>
                    <a:pt x="9369" y="1681"/>
                  </a:lnTo>
                  <a:lnTo>
                    <a:pt x="7256" y="2928"/>
                  </a:lnTo>
                  <a:lnTo>
                    <a:pt x="5499" y="4430"/>
                  </a:lnTo>
                  <a:lnTo>
                    <a:pt x="4023" y="6110"/>
                  </a:lnTo>
                  <a:lnTo>
                    <a:pt x="2851" y="7943"/>
                  </a:lnTo>
                  <a:lnTo>
                    <a:pt x="1935" y="9827"/>
                  </a:lnTo>
                  <a:lnTo>
                    <a:pt x="1222" y="11762"/>
                  </a:lnTo>
                  <a:lnTo>
                    <a:pt x="738" y="13621"/>
                  </a:lnTo>
                  <a:lnTo>
                    <a:pt x="255" y="16268"/>
                  </a:lnTo>
                  <a:lnTo>
                    <a:pt x="0" y="20291"/>
                  </a:lnTo>
                  <a:lnTo>
                    <a:pt x="51" y="20902"/>
                  </a:lnTo>
                  <a:lnTo>
                    <a:pt x="407" y="20978"/>
                  </a:lnTo>
                  <a:lnTo>
                    <a:pt x="1171" y="20978"/>
                  </a:lnTo>
                  <a:lnTo>
                    <a:pt x="1909" y="20826"/>
                  </a:lnTo>
                  <a:lnTo>
                    <a:pt x="2622" y="20520"/>
                  </a:lnTo>
                  <a:lnTo>
                    <a:pt x="3259" y="20087"/>
                  </a:lnTo>
                  <a:lnTo>
                    <a:pt x="3768" y="19502"/>
                  </a:lnTo>
                  <a:lnTo>
                    <a:pt x="4175" y="18814"/>
                  </a:lnTo>
                  <a:lnTo>
                    <a:pt x="4379" y="18000"/>
                  </a:lnTo>
                  <a:lnTo>
                    <a:pt x="4379" y="17541"/>
                  </a:lnTo>
                  <a:lnTo>
                    <a:pt x="4812" y="17363"/>
                  </a:lnTo>
                  <a:lnTo>
                    <a:pt x="5499" y="16727"/>
                  </a:lnTo>
                  <a:lnTo>
                    <a:pt x="5703" y="16294"/>
                  </a:lnTo>
                  <a:lnTo>
                    <a:pt x="5830" y="15810"/>
                  </a:lnTo>
                  <a:lnTo>
                    <a:pt x="5728" y="14868"/>
                  </a:lnTo>
                  <a:lnTo>
                    <a:pt x="5525" y="14461"/>
                  </a:lnTo>
                  <a:lnTo>
                    <a:pt x="5983" y="14435"/>
                  </a:lnTo>
                  <a:lnTo>
                    <a:pt x="6848" y="14028"/>
                  </a:lnTo>
                  <a:lnTo>
                    <a:pt x="7205" y="13672"/>
                  </a:lnTo>
                  <a:lnTo>
                    <a:pt x="7485" y="13264"/>
                  </a:lnTo>
                  <a:lnTo>
                    <a:pt x="7689" y="12297"/>
                  </a:lnTo>
                  <a:lnTo>
                    <a:pt x="7612" y="11839"/>
                  </a:lnTo>
                  <a:lnTo>
                    <a:pt x="8070" y="11940"/>
                  </a:lnTo>
                  <a:lnTo>
                    <a:pt x="9038" y="11813"/>
                  </a:lnTo>
                  <a:lnTo>
                    <a:pt x="9496" y="11559"/>
                  </a:lnTo>
                  <a:lnTo>
                    <a:pt x="9700" y="11406"/>
                  </a:lnTo>
                  <a:lnTo>
                    <a:pt x="10031" y="11024"/>
                  </a:lnTo>
                  <a:lnTo>
                    <a:pt x="10362" y="10362"/>
                  </a:lnTo>
                  <a:lnTo>
                    <a:pt x="10413" y="9878"/>
                  </a:lnTo>
                  <a:lnTo>
                    <a:pt x="10820" y="10133"/>
                  </a:lnTo>
                  <a:lnTo>
                    <a:pt x="11558" y="10235"/>
                  </a:lnTo>
                  <a:lnTo>
                    <a:pt x="12068" y="10184"/>
                  </a:lnTo>
                  <a:lnTo>
                    <a:pt x="12322" y="10107"/>
                  </a:lnTo>
                  <a:lnTo>
                    <a:pt x="12551" y="10006"/>
                  </a:lnTo>
                  <a:lnTo>
                    <a:pt x="12984" y="9725"/>
                  </a:lnTo>
                  <a:lnTo>
                    <a:pt x="13468" y="9165"/>
                  </a:lnTo>
                  <a:lnTo>
                    <a:pt x="13621" y="8707"/>
                  </a:lnTo>
                  <a:lnTo>
                    <a:pt x="13977" y="9038"/>
                  </a:lnTo>
                  <a:lnTo>
                    <a:pt x="14664" y="9318"/>
                  </a:lnTo>
                  <a:lnTo>
                    <a:pt x="15173" y="9395"/>
                  </a:lnTo>
                  <a:lnTo>
                    <a:pt x="15454" y="9369"/>
                  </a:lnTo>
                  <a:lnTo>
                    <a:pt x="15708" y="9344"/>
                  </a:lnTo>
                  <a:lnTo>
                    <a:pt x="16192" y="9165"/>
                  </a:lnTo>
                  <a:lnTo>
                    <a:pt x="16777" y="8707"/>
                  </a:lnTo>
                  <a:lnTo>
                    <a:pt x="17057" y="8300"/>
                  </a:lnTo>
                  <a:lnTo>
                    <a:pt x="17337" y="8707"/>
                  </a:lnTo>
                  <a:lnTo>
                    <a:pt x="17949" y="9165"/>
                  </a:lnTo>
                  <a:lnTo>
                    <a:pt x="18432" y="9344"/>
                  </a:lnTo>
                  <a:lnTo>
                    <a:pt x="18687" y="9369"/>
                  </a:lnTo>
                  <a:lnTo>
                    <a:pt x="18941" y="9395"/>
                  </a:lnTo>
                  <a:lnTo>
                    <a:pt x="19451" y="9318"/>
                  </a:lnTo>
                  <a:lnTo>
                    <a:pt x="20138" y="9038"/>
                  </a:lnTo>
                  <a:lnTo>
                    <a:pt x="20494" y="8682"/>
                  </a:lnTo>
                  <a:lnTo>
                    <a:pt x="20673" y="9165"/>
                  </a:lnTo>
                  <a:lnTo>
                    <a:pt x="21156" y="9725"/>
                  </a:lnTo>
                  <a:lnTo>
                    <a:pt x="21564" y="10006"/>
                  </a:lnTo>
                  <a:lnTo>
                    <a:pt x="21818" y="10107"/>
                  </a:lnTo>
                  <a:lnTo>
                    <a:pt x="22073" y="10184"/>
                  </a:lnTo>
                  <a:lnTo>
                    <a:pt x="22557" y="10235"/>
                  </a:lnTo>
                  <a:lnTo>
                    <a:pt x="23295" y="10107"/>
                  </a:lnTo>
                  <a:lnTo>
                    <a:pt x="23728" y="9878"/>
                  </a:lnTo>
                  <a:lnTo>
                    <a:pt x="23779" y="10362"/>
                  </a:lnTo>
                  <a:lnTo>
                    <a:pt x="24110" y="11024"/>
                  </a:lnTo>
                  <a:lnTo>
                    <a:pt x="24441" y="11406"/>
                  </a:lnTo>
                  <a:lnTo>
                    <a:pt x="24644" y="11559"/>
                  </a:lnTo>
                  <a:lnTo>
                    <a:pt x="25077" y="11813"/>
                  </a:lnTo>
                  <a:lnTo>
                    <a:pt x="26044" y="11940"/>
                  </a:lnTo>
                  <a:lnTo>
                    <a:pt x="26528" y="11813"/>
                  </a:lnTo>
                  <a:lnTo>
                    <a:pt x="26452" y="12297"/>
                  </a:lnTo>
                  <a:lnTo>
                    <a:pt x="26655" y="13239"/>
                  </a:lnTo>
                  <a:lnTo>
                    <a:pt x="26935" y="13672"/>
                  </a:lnTo>
                  <a:lnTo>
                    <a:pt x="27292" y="14028"/>
                  </a:lnTo>
                  <a:lnTo>
                    <a:pt x="28158" y="14410"/>
                  </a:lnTo>
                  <a:lnTo>
                    <a:pt x="28616" y="14435"/>
                  </a:lnTo>
                  <a:lnTo>
                    <a:pt x="28412" y="14868"/>
                  </a:lnTo>
                  <a:lnTo>
                    <a:pt x="28310" y="15785"/>
                  </a:lnTo>
                  <a:lnTo>
                    <a:pt x="28438" y="16268"/>
                  </a:lnTo>
                  <a:lnTo>
                    <a:pt x="28667" y="16727"/>
                  </a:lnTo>
                  <a:lnTo>
                    <a:pt x="29329" y="17363"/>
                  </a:lnTo>
                  <a:lnTo>
                    <a:pt x="29761" y="17541"/>
                  </a:lnTo>
                  <a:lnTo>
                    <a:pt x="29787" y="18000"/>
                  </a:lnTo>
                  <a:lnTo>
                    <a:pt x="30016" y="18840"/>
                  </a:lnTo>
                  <a:lnTo>
                    <a:pt x="30398" y="19578"/>
                  </a:lnTo>
                  <a:lnTo>
                    <a:pt x="30933" y="20189"/>
                  </a:lnTo>
                  <a:lnTo>
                    <a:pt x="31569" y="20673"/>
                  </a:lnTo>
                  <a:lnTo>
                    <a:pt x="32282" y="20978"/>
                  </a:lnTo>
                  <a:lnTo>
                    <a:pt x="33020" y="21131"/>
                  </a:lnTo>
                  <a:lnTo>
                    <a:pt x="33733" y="21055"/>
                  </a:lnTo>
                  <a:lnTo>
                    <a:pt x="34089" y="20902"/>
                  </a:lnTo>
                  <a:lnTo>
                    <a:pt x="34089" y="20240"/>
                  </a:lnTo>
                  <a:lnTo>
                    <a:pt x="33580" y="15937"/>
                  </a:lnTo>
                  <a:lnTo>
                    <a:pt x="32918" y="13137"/>
                  </a:lnTo>
                  <a:lnTo>
                    <a:pt x="32282" y="11151"/>
                  </a:lnTo>
                  <a:lnTo>
                    <a:pt x="31442" y="9165"/>
                  </a:lnTo>
                  <a:lnTo>
                    <a:pt x="30398" y="7205"/>
                  </a:lnTo>
                  <a:lnTo>
                    <a:pt x="29099" y="5372"/>
                  </a:lnTo>
                  <a:lnTo>
                    <a:pt x="27521" y="3692"/>
                  </a:lnTo>
                  <a:lnTo>
                    <a:pt x="25663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214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205775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13"/>
                  </a:lnTo>
                  <a:lnTo>
                    <a:pt x="3132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53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46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58" y="17669"/>
                  </a:lnTo>
                  <a:lnTo>
                    <a:pt x="10286" y="17694"/>
                  </a:lnTo>
                  <a:lnTo>
                    <a:pt x="10693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297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9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40" y="2139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2897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322875" y="1174650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0"/>
                  </a:moveTo>
                  <a:lnTo>
                    <a:pt x="1" y="484"/>
                  </a:lnTo>
                  <a:lnTo>
                    <a:pt x="7536" y="2215"/>
                  </a:lnTo>
                  <a:lnTo>
                    <a:pt x="7664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29042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04" y="306"/>
                  </a:lnTo>
                  <a:lnTo>
                    <a:pt x="1120" y="612"/>
                  </a:lnTo>
                  <a:lnTo>
                    <a:pt x="1833" y="1019"/>
                  </a:lnTo>
                  <a:lnTo>
                    <a:pt x="2597" y="1656"/>
                  </a:lnTo>
                  <a:lnTo>
                    <a:pt x="3234" y="2572"/>
                  </a:lnTo>
                  <a:lnTo>
                    <a:pt x="3717" y="3794"/>
                  </a:lnTo>
                  <a:lnTo>
                    <a:pt x="3870" y="5347"/>
                  </a:lnTo>
                  <a:lnTo>
                    <a:pt x="3794" y="6315"/>
                  </a:lnTo>
                  <a:lnTo>
                    <a:pt x="4099" y="6365"/>
                  </a:lnTo>
                  <a:lnTo>
                    <a:pt x="4125" y="6213"/>
                  </a:lnTo>
                  <a:lnTo>
                    <a:pt x="4226" y="5118"/>
                  </a:lnTo>
                  <a:lnTo>
                    <a:pt x="4150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26815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228050" y="1425425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35"/>
                  </a:lnTo>
                  <a:lnTo>
                    <a:pt x="9089" y="4023"/>
                  </a:lnTo>
                  <a:lnTo>
                    <a:pt x="9522" y="211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206400" y="14636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31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6" y="1839433"/>
            <a:ext cx="3233345" cy="2057914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463296" y="2386777"/>
            <a:ext cx="1945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rgbClr val="474F67"/>
                </a:solidFill>
                <a:latin typeface="ABeeZee"/>
                <a:sym typeface="ABeeZee"/>
              </a:rPr>
              <a:t>-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408" y="1839433"/>
            <a:ext cx="3198185" cy="2035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653625" y="19711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pixel subtraction!</a:t>
            </a:r>
            <a:endParaRPr lang="en" dirty="0"/>
          </a:p>
        </p:txBody>
      </p:sp>
      <p:grpSp>
        <p:nvGrpSpPr>
          <p:cNvPr id="434" name="Shape 434"/>
          <p:cNvGrpSpPr/>
          <p:nvPr/>
        </p:nvGrpSpPr>
        <p:grpSpPr>
          <a:xfrm flipH="1">
            <a:off x="7488533" y="3637863"/>
            <a:ext cx="1655476" cy="1505645"/>
            <a:chOff x="4163225" y="296325"/>
            <a:chExt cx="1399625" cy="1272950"/>
          </a:xfrm>
        </p:grpSpPr>
        <p:sp>
          <p:nvSpPr>
            <p:cNvPr id="435" name="Shape 435"/>
            <p:cNvSpPr/>
            <p:nvPr/>
          </p:nvSpPr>
          <p:spPr>
            <a:xfrm>
              <a:off x="4209700" y="296325"/>
              <a:ext cx="949000" cy="996100"/>
            </a:xfrm>
            <a:custGeom>
              <a:avLst/>
              <a:gdLst/>
              <a:ahLst/>
              <a:cxnLst/>
              <a:rect l="0" t="0" r="0" b="0"/>
              <a:pathLst>
                <a:path w="37960" h="39844" extrusionOk="0">
                  <a:moveTo>
                    <a:pt x="16727" y="0"/>
                  </a:moveTo>
                  <a:lnTo>
                    <a:pt x="16345" y="26"/>
                  </a:lnTo>
                  <a:lnTo>
                    <a:pt x="15963" y="102"/>
                  </a:lnTo>
                  <a:lnTo>
                    <a:pt x="15275" y="382"/>
                  </a:lnTo>
                  <a:lnTo>
                    <a:pt x="14715" y="815"/>
                  </a:lnTo>
                  <a:lnTo>
                    <a:pt x="14308" y="1401"/>
                  </a:lnTo>
                  <a:lnTo>
                    <a:pt x="14155" y="1706"/>
                  </a:lnTo>
                  <a:lnTo>
                    <a:pt x="13850" y="1502"/>
                  </a:lnTo>
                  <a:lnTo>
                    <a:pt x="13188" y="1222"/>
                  </a:lnTo>
                  <a:lnTo>
                    <a:pt x="12450" y="1146"/>
                  </a:lnTo>
                  <a:lnTo>
                    <a:pt x="11711" y="1222"/>
                  </a:lnTo>
                  <a:lnTo>
                    <a:pt x="11355" y="1375"/>
                  </a:lnTo>
                  <a:lnTo>
                    <a:pt x="10998" y="1528"/>
                  </a:lnTo>
                  <a:lnTo>
                    <a:pt x="10413" y="1986"/>
                  </a:lnTo>
                  <a:lnTo>
                    <a:pt x="10005" y="2546"/>
                  </a:lnTo>
                  <a:lnTo>
                    <a:pt x="9776" y="3183"/>
                  </a:lnTo>
                  <a:lnTo>
                    <a:pt x="9725" y="3539"/>
                  </a:lnTo>
                  <a:lnTo>
                    <a:pt x="9394" y="3412"/>
                  </a:lnTo>
                  <a:lnTo>
                    <a:pt x="8656" y="3310"/>
                  </a:lnTo>
                  <a:lnTo>
                    <a:pt x="7943" y="3412"/>
                  </a:lnTo>
                  <a:lnTo>
                    <a:pt x="7256" y="3692"/>
                  </a:lnTo>
                  <a:lnTo>
                    <a:pt x="6925" y="3921"/>
                  </a:lnTo>
                  <a:lnTo>
                    <a:pt x="6645" y="4150"/>
                  </a:lnTo>
                  <a:lnTo>
                    <a:pt x="6212" y="4736"/>
                  </a:lnTo>
                  <a:lnTo>
                    <a:pt x="5983" y="5398"/>
                  </a:lnTo>
                  <a:lnTo>
                    <a:pt x="5932" y="6060"/>
                  </a:lnTo>
                  <a:lnTo>
                    <a:pt x="6008" y="6416"/>
                  </a:lnTo>
                  <a:lnTo>
                    <a:pt x="5627" y="6390"/>
                  </a:lnTo>
                  <a:lnTo>
                    <a:pt x="4914" y="6467"/>
                  </a:lnTo>
                  <a:lnTo>
                    <a:pt x="4226" y="6747"/>
                  </a:lnTo>
                  <a:lnTo>
                    <a:pt x="3641" y="7180"/>
                  </a:lnTo>
                  <a:lnTo>
                    <a:pt x="3412" y="7485"/>
                  </a:lnTo>
                  <a:lnTo>
                    <a:pt x="3208" y="7791"/>
                  </a:lnTo>
                  <a:lnTo>
                    <a:pt x="2953" y="8453"/>
                  </a:lnTo>
                  <a:lnTo>
                    <a:pt x="2928" y="9140"/>
                  </a:lnTo>
                  <a:lnTo>
                    <a:pt x="3081" y="9802"/>
                  </a:lnTo>
                  <a:lnTo>
                    <a:pt x="3233" y="10133"/>
                  </a:lnTo>
                  <a:lnTo>
                    <a:pt x="2877" y="10184"/>
                  </a:lnTo>
                  <a:lnTo>
                    <a:pt x="2215" y="10464"/>
                  </a:lnTo>
                  <a:lnTo>
                    <a:pt x="1630" y="10897"/>
                  </a:lnTo>
                  <a:lnTo>
                    <a:pt x="1197" y="11482"/>
                  </a:lnTo>
                  <a:lnTo>
                    <a:pt x="1044" y="11813"/>
                  </a:lnTo>
                  <a:lnTo>
                    <a:pt x="942" y="12170"/>
                  </a:lnTo>
                  <a:lnTo>
                    <a:pt x="891" y="12857"/>
                  </a:lnTo>
                  <a:lnTo>
                    <a:pt x="1069" y="13544"/>
                  </a:lnTo>
                  <a:lnTo>
                    <a:pt x="1400" y="14130"/>
                  </a:lnTo>
                  <a:lnTo>
                    <a:pt x="1655" y="14410"/>
                  </a:lnTo>
                  <a:lnTo>
                    <a:pt x="1324" y="14563"/>
                  </a:lnTo>
                  <a:lnTo>
                    <a:pt x="764" y="14996"/>
                  </a:lnTo>
                  <a:lnTo>
                    <a:pt x="331" y="15556"/>
                  </a:lnTo>
                  <a:lnTo>
                    <a:pt x="77" y="16218"/>
                  </a:lnTo>
                  <a:lnTo>
                    <a:pt x="51" y="16574"/>
                  </a:lnTo>
                  <a:lnTo>
                    <a:pt x="26" y="16930"/>
                  </a:lnTo>
                  <a:lnTo>
                    <a:pt x="178" y="17567"/>
                  </a:lnTo>
                  <a:lnTo>
                    <a:pt x="484" y="18127"/>
                  </a:lnTo>
                  <a:lnTo>
                    <a:pt x="917" y="18611"/>
                  </a:lnTo>
                  <a:lnTo>
                    <a:pt x="1197" y="18814"/>
                  </a:lnTo>
                  <a:lnTo>
                    <a:pt x="917" y="18993"/>
                  </a:lnTo>
                  <a:lnTo>
                    <a:pt x="484" y="19451"/>
                  </a:lnTo>
                  <a:lnTo>
                    <a:pt x="178" y="19985"/>
                  </a:lnTo>
                  <a:lnTo>
                    <a:pt x="26" y="20596"/>
                  </a:lnTo>
                  <a:lnTo>
                    <a:pt x="0" y="20902"/>
                  </a:lnTo>
                  <a:lnTo>
                    <a:pt x="26" y="21258"/>
                  </a:lnTo>
                  <a:lnTo>
                    <a:pt x="204" y="21895"/>
                  </a:lnTo>
                  <a:lnTo>
                    <a:pt x="560" y="22455"/>
                  </a:lnTo>
                  <a:lnTo>
                    <a:pt x="1044" y="22913"/>
                  </a:lnTo>
                  <a:lnTo>
                    <a:pt x="1324" y="23091"/>
                  </a:lnTo>
                  <a:lnTo>
                    <a:pt x="1044" y="23321"/>
                  </a:lnTo>
                  <a:lnTo>
                    <a:pt x="637" y="23881"/>
                  </a:lnTo>
                  <a:lnTo>
                    <a:pt x="382" y="24517"/>
                  </a:lnTo>
                  <a:lnTo>
                    <a:pt x="306" y="25205"/>
                  </a:lnTo>
                  <a:lnTo>
                    <a:pt x="382" y="25561"/>
                  </a:lnTo>
                  <a:lnTo>
                    <a:pt x="458" y="25917"/>
                  </a:lnTo>
                  <a:lnTo>
                    <a:pt x="815" y="26554"/>
                  </a:lnTo>
                  <a:lnTo>
                    <a:pt x="1324" y="27063"/>
                  </a:lnTo>
                  <a:lnTo>
                    <a:pt x="1960" y="27419"/>
                  </a:lnTo>
                  <a:lnTo>
                    <a:pt x="2291" y="27521"/>
                  </a:lnTo>
                  <a:lnTo>
                    <a:pt x="2088" y="27801"/>
                  </a:lnTo>
                  <a:lnTo>
                    <a:pt x="1859" y="28463"/>
                  </a:lnTo>
                  <a:lnTo>
                    <a:pt x="1782" y="29151"/>
                  </a:lnTo>
                  <a:lnTo>
                    <a:pt x="1935" y="29838"/>
                  </a:lnTo>
                  <a:lnTo>
                    <a:pt x="2088" y="30169"/>
                  </a:lnTo>
                  <a:lnTo>
                    <a:pt x="2291" y="30475"/>
                  </a:lnTo>
                  <a:lnTo>
                    <a:pt x="2801" y="30984"/>
                  </a:lnTo>
                  <a:lnTo>
                    <a:pt x="3437" y="31340"/>
                  </a:lnTo>
                  <a:lnTo>
                    <a:pt x="4150" y="31518"/>
                  </a:lnTo>
                  <a:lnTo>
                    <a:pt x="4506" y="31544"/>
                  </a:lnTo>
                  <a:lnTo>
                    <a:pt x="4405" y="31875"/>
                  </a:lnTo>
                  <a:lnTo>
                    <a:pt x="4354" y="32562"/>
                  </a:lnTo>
                  <a:lnTo>
                    <a:pt x="4481" y="33224"/>
                  </a:lnTo>
                  <a:lnTo>
                    <a:pt x="4812" y="33861"/>
                  </a:lnTo>
                  <a:lnTo>
                    <a:pt x="5066" y="34141"/>
                  </a:lnTo>
                  <a:lnTo>
                    <a:pt x="5347" y="34395"/>
                  </a:lnTo>
                  <a:lnTo>
                    <a:pt x="5983" y="34752"/>
                  </a:lnTo>
                  <a:lnTo>
                    <a:pt x="6696" y="34955"/>
                  </a:lnTo>
                  <a:lnTo>
                    <a:pt x="7434" y="34955"/>
                  </a:lnTo>
                  <a:lnTo>
                    <a:pt x="7791" y="34879"/>
                  </a:lnTo>
                  <a:lnTo>
                    <a:pt x="7791" y="35210"/>
                  </a:lnTo>
                  <a:lnTo>
                    <a:pt x="7918" y="35872"/>
                  </a:lnTo>
                  <a:lnTo>
                    <a:pt x="8249" y="36508"/>
                  </a:lnTo>
                  <a:lnTo>
                    <a:pt x="8758" y="37017"/>
                  </a:lnTo>
                  <a:lnTo>
                    <a:pt x="9089" y="37221"/>
                  </a:lnTo>
                  <a:lnTo>
                    <a:pt x="9420" y="37399"/>
                  </a:lnTo>
                  <a:lnTo>
                    <a:pt x="10158" y="37578"/>
                  </a:lnTo>
                  <a:lnTo>
                    <a:pt x="10871" y="37578"/>
                  </a:lnTo>
                  <a:lnTo>
                    <a:pt x="11584" y="37399"/>
                  </a:lnTo>
                  <a:lnTo>
                    <a:pt x="11915" y="37247"/>
                  </a:lnTo>
                  <a:lnTo>
                    <a:pt x="11991" y="37578"/>
                  </a:lnTo>
                  <a:lnTo>
                    <a:pt x="12322" y="38189"/>
                  </a:lnTo>
                  <a:lnTo>
                    <a:pt x="12831" y="38698"/>
                  </a:lnTo>
                  <a:lnTo>
                    <a:pt x="13468" y="39054"/>
                  </a:lnTo>
                  <a:lnTo>
                    <a:pt x="13824" y="39181"/>
                  </a:lnTo>
                  <a:lnTo>
                    <a:pt x="14206" y="39258"/>
                  </a:lnTo>
                  <a:lnTo>
                    <a:pt x="14970" y="39258"/>
                  </a:lnTo>
                  <a:lnTo>
                    <a:pt x="15683" y="39054"/>
                  </a:lnTo>
                  <a:lnTo>
                    <a:pt x="16294" y="38698"/>
                  </a:lnTo>
                  <a:lnTo>
                    <a:pt x="16574" y="38469"/>
                  </a:lnTo>
                  <a:lnTo>
                    <a:pt x="16752" y="38749"/>
                  </a:lnTo>
                  <a:lnTo>
                    <a:pt x="17236" y="39258"/>
                  </a:lnTo>
                  <a:lnTo>
                    <a:pt x="17872" y="39614"/>
                  </a:lnTo>
                  <a:lnTo>
                    <a:pt x="18585" y="39818"/>
                  </a:lnTo>
                  <a:lnTo>
                    <a:pt x="18992" y="39843"/>
                  </a:lnTo>
                  <a:lnTo>
                    <a:pt x="19069" y="39843"/>
                  </a:lnTo>
                  <a:lnTo>
                    <a:pt x="19451" y="39818"/>
                  </a:lnTo>
                  <a:lnTo>
                    <a:pt x="20164" y="39614"/>
                  </a:lnTo>
                  <a:lnTo>
                    <a:pt x="20800" y="39258"/>
                  </a:lnTo>
                  <a:lnTo>
                    <a:pt x="21284" y="38749"/>
                  </a:lnTo>
                  <a:lnTo>
                    <a:pt x="21462" y="38443"/>
                  </a:lnTo>
                  <a:lnTo>
                    <a:pt x="21742" y="38698"/>
                  </a:lnTo>
                  <a:lnTo>
                    <a:pt x="22353" y="39054"/>
                  </a:lnTo>
                  <a:lnTo>
                    <a:pt x="23066" y="39232"/>
                  </a:lnTo>
                  <a:lnTo>
                    <a:pt x="23804" y="39232"/>
                  </a:lnTo>
                  <a:lnTo>
                    <a:pt x="24186" y="39156"/>
                  </a:lnTo>
                  <a:lnTo>
                    <a:pt x="24568" y="39029"/>
                  </a:lnTo>
                  <a:lnTo>
                    <a:pt x="25204" y="38672"/>
                  </a:lnTo>
                  <a:lnTo>
                    <a:pt x="25688" y="38163"/>
                  </a:lnTo>
                  <a:lnTo>
                    <a:pt x="26019" y="37527"/>
                  </a:lnTo>
                  <a:lnTo>
                    <a:pt x="26121" y="37196"/>
                  </a:lnTo>
                  <a:lnTo>
                    <a:pt x="26452" y="37374"/>
                  </a:lnTo>
                  <a:lnTo>
                    <a:pt x="27139" y="37552"/>
                  </a:lnTo>
                  <a:lnTo>
                    <a:pt x="27878" y="37552"/>
                  </a:lnTo>
                  <a:lnTo>
                    <a:pt x="28616" y="37374"/>
                  </a:lnTo>
                  <a:lnTo>
                    <a:pt x="28947" y="37196"/>
                  </a:lnTo>
                  <a:lnTo>
                    <a:pt x="29278" y="36966"/>
                  </a:lnTo>
                  <a:lnTo>
                    <a:pt x="29762" y="36457"/>
                  </a:lnTo>
                  <a:lnTo>
                    <a:pt x="30093" y="35846"/>
                  </a:lnTo>
                  <a:lnTo>
                    <a:pt x="30245" y="35159"/>
                  </a:lnTo>
                  <a:lnTo>
                    <a:pt x="30220" y="34828"/>
                  </a:lnTo>
                  <a:lnTo>
                    <a:pt x="30576" y="34904"/>
                  </a:lnTo>
                  <a:lnTo>
                    <a:pt x="31315" y="34904"/>
                  </a:lnTo>
                  <a:lnTo>
                    <a:pt x="32027" y="34701"/>
                  </a:lnTo>
                  <a:lnTo>
                    <a:pt x="32664" y="34344"/>
                  </a:lnTo>
                  <a:lnTo>
                    <a:pt x="32944" y="34090"/>
                  </a:lnTo>
                  <a:lnTo>
                    <a:pt x="33198" y="33810"/>
                  </a:lnTo>
                  <a:lnTo>
                    <a:pt x="33529" y="33173"/>
                  </a:lnTo>
                  <a:lnTo>
                    <a:pt x="33657" y="32511"/>
                  </a:lnTo>
                  <a:lnTo>
                    <a:pt x="33606" y="31824"/>
                  </a:lnTo>
                  <a:lnTo>
                    <a:pt x="33504" y="31493"/>
                  </a:lnTo>
                  <a:lnTo>
                    <a:pt x="33860" y="31467"/>
                  </a:lnTo>
                  <a:lnTo>
                    <a:pt x="34573" y="31289"/>
                  </a:lnTo>
                  <a:lnTo>
                    <a:pt x="35184" y="30933"/>
                  </a:lnTo>
                  <a:lnTo>
                    <a:pt x="35719" y="30424"/>
                  </a:lnTo>
                  <a:lnTo>
                    <a:pt x="35897" y="30093"/>
                  </a:lnTo>
                  <a:lnTo>
                    <a:pt x="36075" y="29762"/>
                  </a:lnTo>
                  <a:lnTo>
                    <a:pt x="36203" y="29074"/>
                  </a:lnTo>
                  <a:lnTo>
                    <a:pt x="36152" y="28387"/>
                  </a:lnTo>
                  <a:lnTo>
                    <a:pt x="35897" y="27750"/>
                  </a:lnTo>
                  <a:lnTo>
                    <a:pt x="35693" y="27445"/>
                  </a:lnTo>
                  <a:lnTo>
                    <a:pt x="36024" y="27343"/>
                  </a:lnTo>
                  <a:lnTo>
                    <a:pt x="36661" y="26987"/>
                  </a:lnTo>
                  <a:lnTo>
                    <a:pt x="37170" y="26477"/>
                  </a:lnTo>
                  <a:lnTo>
                    <a:pt x="37501" y="25841"/>
                  </a:lnTo>
                  <a:lnTo>
                    <a:pt x="37603" y="25510"/>
                  </a:lnTo>
                  <a:lnTo>
                    <a:pt x="37654" y="25128"/>
                  </a:lnTo>
                  <a:lnTo>
                    <a:pt x="37603" y="24441"/>
                  </a:lnTo>
                  <a:lnTo>
                    <a:pt x="37348" y="23804"/>
                  </a:lnTo>
                  <a:lnTo>
                    <a:pt x="36915" y="23244"/>
                  </a:lnTo>
                  <a:lnTo>
                    <a:pt x="36635" y="23041"/>
                  </a:lnTo>
                  <a:lnTo>
                    <a:pt x="36941" y="22837"/>
                  </a:lnTo>
                  <a:lnTo>
                    <a:pt x="37399" y="22379"/>
                  </a:lnTo>
                  <a:lnTo>
                    <a:pt x="37756" y="21819"/>
                  </a:lnTo>
                  <a:lnTo>
                    <a:pt x="37934" y="21182"/>
                  </a:lnTo>
                  <a:lnTo>
                    <a:pt x="37959" y="20851"/>
                  </a:lnTo>
                  <a:lnTo>
                    <a:pt x="37934" y="20520"/>
                  </a:lnTo>
                  <a:lnTo>
                    <a:pt x="37781" y="19909"/>
                  </a:lnTo>
                  <a:lnTo>
                    <a:pt x="37476" y="19374"/>
                  </a:lnTo>
                  <a:lnTo>
                    <a:pt x="37043" y="18916"/>
                  </a:lnTo>
                  <a:lnTo>
                    <a:pt x="36788" y="18738"/>
                  </a:lnTo>
                  <a:lnTo>
                    <a:pt x="37043" y="18560"/>
                  </a:lnTo>
                  <a:lnTo>
                    <a:pt x="37476" y="18076"/>
                  </a:lnTo>
                  <a:lnTo>
                    <a:pt x="37781" y="17491"/>
                  </a:lnTo>
                  <a:lnTo>
                    <a:pt x="37934" y="16854"/>
                  </a:lnTo>
                  <a:lnTo>
                    <a:pt x="37908" y="16523"/>
                  </a:lnTo>
                  <a:lnTo>
                    <a:pt x="37883" y="16141"/>
                  </a:lnTo>
                  <a:lnTo>
                    <a:pt x="37628" y="15479"/>
                  </a:lnTo>
                  <a:lnTo>
                    <a:pt x="37196" y="14919"/>
                  </a:lnTo>
                  <a:lnTo>
                    <a:pt x="36635" y="14486"/>
                  </a:lnTo>
                  <a:lnTo>
                    <a:pt x="36304" y="14334"/>
                  </a:lnTo>
                  <a:lnTo>
                    <a:pt x="36534" y="14079"/>
                  </a:lnTo>
                  <a:lnTo>
                    <a:pt x="36890" y="13468"/>
                  </a:lnTo>
                  <a:lnTo>
                    <a:pt x="37043" y="12806"/>
                  </a:lnTo>
                  <a:lnTo>
                    <a:pt x="36992" y="12093"/>
                  </a:lnTo>
                  <a:lnTo>
                    <a:pt x="36890" y="11737"/>
                  </a:lnTo>
                  <a:lnTo>
                    <a:pt x="36737" y="11406"/>
                  </a:lnTo>
                  <a:lnTo>
                    <a:pt x="36304" y="10820"/>
                  </a:lnTo>
                  <a:lnTo>
                    <a:pt x="35719" y="10388"/>
                  </a:lnTo>
                  <a:lnTo>
                    <a:pt x="35057" y="10133"/>
                  </a:lnTo>
                  <a:lnTo>
                    <a:pt x="34701" y="10057"/>
                  </a:lnTo>
                  <a:lnTo>
                    <a:pt x="34853" y="9751"/>
                  </a:lnTo>
                  <a:lnTo>
                    <a:pt x="35006" y="9089"/>
                  </a:lnTo>
                  <a:lnTo>
                    <a:pt x="34955" y="8402"/>
                  </a:lnTo>
                  <a:lnTo>
                    <a:pt x="34701" y="7740"/>
                  </a:lnTo>
                  <a:lnTo>
                    <a:pt x="34497" y="7434"/>
                  </a:lnTo>
                  <a:lnTo>
                    <a:pt x="34268" y="7129"/>
                  </a:lnTo>
                  <a:lnTo>
                    <a:pt x="33682" y="6696"/>
                  </a:lnTo>
                  <a:lnTo>
                    <a:pt x="32995" y="6416"/>
                  </a:lnTo>
                  <a:lnTo>
                    <a:pt x="32282" y="6340"/>
                  </a:lnTo>
                  <a:lnTo>
                    <a:pt x="31900" y="6365"/>
                  </a:lnTo>
                  <a:lnTo>
                    <a:pt x="31976" y="6034"/>
                  </a:lnTo>
                  <a:lnTo>
                    <a:pt x="31926" y="5347"/>
                  </a:lnTo>
                  <a:lnTo>
                    <a:pt x="31696" y="4685"/>
                  </a:lnTo>
                  <a:lnTo>
                    <a:pt x="31264" y="4099"/>
                  </a:lnTo>
                  <a:lnTo>
                    <a:pt x="30958" y="3870"/>
                  </a:lnTo>
                  <a:lnTo>
                    <a:pt x="30653" y="3641"/>
                  </a:lnTo>
                  <a:lnTo>
                    <a:pt x="29965" y="3361"/>
                  </a:lnTo>
                  <a:lnTo>
                    <a:pt x="29227" y="3285"/>
                  </a:lnTo>
                  <a:lnTo>
                    <a:pt x="28514" y="3386"/>
                  </a:lnTo>
                  <a:lnTo>
                    <a:pt x="28158" y="3514"/>
                  </a:lnTo>
                  <a:lnTo>
                    <a:pt x="28132" y="3157"/>
                  </a:lnTo>
                  <a:lnTo>
                    <a:pt x="27878" y="2521"/>
                  </a:lnTo>
                  <a:lnTo>
                    <a:pt x="27470" y="1935"/>
                  </a:lnTo>
                  <a:lnTo>
                    <a:pt x="26885" y="1502"/>
                  </a:lnTo>
                  <a:lnTo>
                    <a:pt x="26528" y="1324"/>
                  </a:lnTo>
                  <a:lnTo>
                    <a:pt x="26172" y="1197"/>
                  </a:lnTo>
                  <a:lnTo>
                    <a:pt x="25434" y="1121"/>
                  </a:lnTo>
                  <a:lnTo>
                    <a:pt x="24695" y="1222"/>
                  </a:lnTo>
                  <a:lnTo>
                    <a:pt x="24033" y="1477"/>
                  </a:lnTo>
                  <a:lnTo>
                    <a:pt x="23728" y="1706"/>
                  </a:lnTo>
                  <a:lnTo>
                    <a:pt x="23601" y="1375"/>
                  </a:lnTo>
                  <a:lnTo>
                    <a:pt x="23168" y="815"/>
                  </a:lnTo>
                  <a:lnTo>
                    <a:pt x="22608" y="382"/>
                  </a:lnTo>
                  <a:lnTo>
                    <a:pt x="21920" y="77"/>
                  </a:lnTo>
                  <a:lnTo>
                    <a:pt x="21538" y="26"/>
                  </a:lnTo>
                  <a:lnTo>
                    <a:pt x="21156" y="0"/>
                  </a:lnTo>
                  <a:lnTo>
                    <a:pt x="20393" y="102"/>
                  </a:lnTo>
                  <a:lnTo>
                    <a:pt x="19731" y="382"/>
                  </a:lnTo>
                  <a:lnTo>
                    <a:pt x="19171" y="815"/>
                  </a:lnTo>
                  <a:lnTo>
                    <a:pt x="18942" y="1095"/>
                  </a:lnTo>
                  <a:lnTo>
                    <a:pt x="18712" y="815"/>
                  </a:lnTo>
                  <a:lnTo>
                    <a:pt x="18152" y="382"/>
                  </a:lnTo>
                  <a:lnTo>
                    <a:pt x="17490" y="102"/>
                  </a:lnTo>
                  <a:lnTo>
                    <a:pt x="16727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7780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0224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99" y="5474"/>
                  </a:lnTo>
                  <a:lnTo>
                    <a:pt x="2724" y="4914"/>
                  </a:lnTo>
                  <a:lnTo>
                    <a:pt x="2724" y="2750"/>
                  </a:lnTo>
                  <a:lnTo>
                    <a:pt x="2699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6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579475" y="1254850"/>
              <a:ext cx="210075" cy="264150"/>
            </a:xfrm>
            <a:custGeom>
              <a:avLst/>
              <a:gdLst/>
              <a:ahLst/>
              <a:cxnLst/>
              <a:rect l="0" t="0" r="0" b="0"/>
              <a:pathLst>
                <a:path w="8403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33380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6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6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20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20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8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458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81880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16322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579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540025" y="1359225"/>
              <a:ext cx="288350" cy="148950"/>
            </a:xfrm>
            <a:custGeom>
              <a:avLst/>
              <a:gdLst/>
              <a:ahLst/>
              <a:cxnLst/>
              <a:rect l="0" t="0" r="0" b="0"/>
              <a:pathLst>
                <a:path w="11534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07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2300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5" y="0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2300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357" y="841"/>
                  </a:lnTo>
                  <a:lnTo>
                    <a:pt x="917" y="1248"/>
                  </a:lnTo>
                  <a:lnTo>
                    <a:pt x="1579" y="1477"/>
                  </a:lnTo>
                  <a:lnTo>
                    <a:pt x="1834" y="1503"/>
                  </a:lnTo>
                  <a:lnTo>
                    <a:pt x="2165" y="1503"/>
                  </a:lnTo>
                  <a:lnTo>
                    <a:pt x="2445" y="1477"/>
                  </a:lnTo>
                  <a:lnTo>
                    <a:pt x="3081" y="1248"/>
                  </a:lnTo>
                  <a:lnTo>
                    <a:pt x="3667" y="841"/>
                  </a:lnTo>
                  <a:lnTo>
                    <a:pt x="3998" y="306"/>
                  </a:lnTo>
                  <a:lnTo>
                    <a:pt x="3998" y="1"/>
                  </a:lnTo>
                  <a:lnTo>
                    <a:pt x="3514" y="205"/>
                  </a:lnTo>
                  <a:lnTo>
                    <a:pt x="2521" y="434"/>
                  </a:lnTo>
                  <a:lnTo>
                    <a:pt x="1503" y="434"/>
                  </a:lnTo>
                  <a:lnTo>
                    <a:pt x="485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47765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3790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8" y="1018"/>
                  </a:lnTo>
                  <a:lnTo>
                    <a:pt x="1044" y="738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4311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6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791425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44837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80925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6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622125" y="1161925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fill="none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3" y="1426"/>
                  </a:lnTo>
                  <a:lnTo>
                    <a:pt x="2495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0"/>
                  </a:lnTo>
                  <a:lnTo>
                    <a:pt x="4812" y="331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5A101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258075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70" y="51"/>
                  </a:lnTo>
                  <a:lnTo>
                    <a:pt x="14741" y="153"/>
                  </a:lnTo>
                  <a:lnTo>
                    <a:pt x="11864" y="739"/>
                  </a:lnTo>
                  <a:lnTo>
                    <a:pt x="9369" y="1681"/>
                  </a:lnTo>
                  <a:lnTo>
                    <a:pt x="7256" y="2928"/>
                  </a:lnTo>
                  <a:lnTo>
                    <a:pt x="5499" y="4430"/>
                  </a:lnTo>
                  <a:lnTo>
                    <a:pt x="4023" y="6110"/>
                  </a:lnTo>
                  <a:lnTo>
                    <a:pt x="2851" y="7943"/>
                  </a:lnTo>
                  <a:lnTo>
                    <a:pt x="1935" y="9827"/>
                  </a:lnTo>
                  <a:lnTo>
                    <a:pt x="1222" y="11762"/>
                  </a:lnTo>
                  <a:lnTo>
                    <a:pt x="738" y="13621"/>
                  </a:lnTo>
                  <a:lnTo>
                    <a:pt x="255" y="16268"/>
                  </a:lnTo>
                  <a:lnTo>
                    <a:pt x="0" y="20291"/>
                  </a:lnTo>
                  <a:lnTo>
                    <a:pt x="51" y="20902"/>
                  </a:lnTo>
                  <a:lnTo>
                    <a:pt x="407" y="20978"/>
                  </a:lnTo>
                  <a:lnTo>
                    <a:pt x="1171" y="20978"/>
                  </a:lnTo>
                  <a:lnTo>
                    <a:pt x="1909" y="20826"/>
                  </a:lnTo>
                  <a:lnTo>
                    <a:pt x="2622" y="20520"/>
                  </a:lnTo>
                  <a:lnTo>
                    <a:pt x="3259" y="20087"/>
                  </a:lnTo>
                  <a:lnTo>
                    <a:pt x="3768" y="19502"/>
                  </a:lnTo>
                  <a:lnTo>
                    <a:pt x="4175" y="18814"/>
                  </a:lnTo>
                  <a:lnTo>
                    <a:pt x="4379" y="18000"/>
                  </a:lnTo>
                  <a:lnTo>
                    <a:pt x="4379" y="17541"/>
                  </a:lnTo>
                  <a:lnTo>
                    <a:pt x="4812" y="17363"/>
                  </a:lnTo>
                  <a:lnTo>
                    <a:pt x="5499" y="16727"/>
                  </a:lnTo>
                  <a:lnTo>
                    <a:pt x="5703" y="16294"/>
                  </a:lnTo>
                  <a:lnTo>
                    <a:pt x="5830" y="15810"/>
                  </a:lnTo>
                  <a:lnTo>
                    <a:pt x="5728" y="14868"/>
                  </a:lnTo>
                  <a:lnTo>
                    <a:pt x="5525" y="14461"/>
                  </a:lnTo>
                  <a:lnTo>
                    <a:pt x="5983" y="14435"/>
                  </a:lnTo>
                  <a:lnTo>
                    <a:pt x="6848" y="14028"/>
                  </a:lnTo>
                  <a:lnTo>
                    <a:pt x="7205" y="13672"/>
                  </a:lnTo>
                  <a:lnTo>
                    <a:pt x="7485" y="13264"/>
                  </a:lnTo>
                  <a:lnTo>
                    <a:pt x="7689" y="12297"/>
                  </a:lnTo>
                  <a:lnTo>
                    <a:pt x="7612" y="11839"/>
                  </a:lnTo>
                  <a:lnTo>
                    <a:pt x="8070" y="11940"/>
                  </a:lnTo>
                  <a:lnTo>
                    <a:pt x="9038" y="11813"/>
                  </a:lnTo>
                  <a:lnTo>
                    <a:pt x="9496" y="11559"/>
                  </a:lnTo>
                  <a:lnTo>
                    <a:pt x="9700" y="11406"/>
                  </a:lnTo>
                  <a:lnTo>
                    <a:pt x="10031" y="11024"/>
                  </a:lnTo>
                  <a:lnTo>
                    <a:pt x="10362" y="10362"/>
                  </a:lnTo>
                  <a:lnTo>
                    <a:pt x="10413" y="9878"/>
                  </a:lnTo>
                  <a:lnTo>
                    <a:pt x="10820" y="10133"/>
                  </a:lnTo>
                  <a:lnTo>
                    <a:pt x="11558" y="10235"/>
                  </a:lnTo>
                  <a:lnTo>
                    <a:pt x="12068" y="10184"/>
                  </a:lnTo>
                  <a:lnTo>
                    <a:pt x="12322" y="10107"/>
                  </a:lnTo>
                  <a:lnTo>
                    <a:pt x="12551" y="10006"/>
                  </a:lnTo>
                  <a:lnTo>
                    <a:pt x="12984" y="9725"/>
                  </a:lnTo>
                  <a:lnTo>
                    <a:pt x="13468" y="9165"/>
                  </a:lnTo>
                  <a:lnTo>
                    <a:pt x="13621" y="8707"/>
                  </a:lnTo>
                  <a:lnTo>
                    <a:pt x="13977" y="9038"/>
                  </a:lnTo>
                  <a:lnTo>
                    <a:pt x="14664" y="9318"/>
                  </a:lnTo>
                  <a:lnTo>
                    <a:pt x="15173" y="9395"/>
                  </a:lnTo>
                  <a:lnTo>
                    <a:pt x="15454" y="9369"/>
                  </a:lnTo>
                  <a:lnTo>
                    <a:pt x="15708" y="9344"/>
                  </a:lnTo>
                  <a:lnTo>
                    <a:pt x="16192" y="9165"/>
                  </a:lnTo>
                  <a:lnTo>
                    <a:pt x="16777" y="8707"/>
                  </a:lnTo>
                  <a:lnTo>
                    <a:pt x="17057" y="8300"/>
                  </a:lnTo>
                  <a:lnTo>
                    <a:pt x="17337" y="8707"/>
                  </a:lnTo>
                  <a:lnTo>
                    <a:pt x="17949" y="9165"/>
                  </a:lnTo>
                  <a:lnTo>
                    <a:pt x="18432" y="9344"/>
                  </a:lnTo>
                  <a:lnTo>
                    <a:pt x="18687" y="9369"/>
                  </a:lnTo>
                  <a:lnTo>
                    <a:pt x="18941" y="9395"/>
                  </a:lnTo>
                  <a:lnTo>
                    <a:pt x="19451" y="9318"/>
                  </a:lnTo>
                  <a:lnTo>
                    <a:pt x="20138" y="9038"/>
                  </a:lnTo>
                  <a:lnTo>
                    <a:pt x="20494" y="8682"/>
                  </a:lnTo>
                  <a:lnTo>
                    <a:pt x="20673" y="9165"/>
                  </a:lnTo>
                  <a:lnTo>
                    <a:pt x="21156" y="9725"/>
                  </a:lnTo>
                  <a:lnTo>
                    <a:pt x="21564" y="10006"/>
                  </a:lnTo>
                  <a:lnTo>
                    <a:pt x="21818" y="10107"/>
                  </a:lnTo>
                  <a:lnTo>
                    <a:pt x="22073" y="10184"/>
                  </a:lnTo>
                  <a:lnTo>
                    <a:pt x="22557" y="10235"/>
                  </a:lnTo>
                  <a:lnTo>
                    <a:pt x="23295" y="10107"/>
                  </a:lnTo>
                  <a:lnTo>
                    <a:pt x="23728" y="9878"/>
                  </a:lnTo>
                  <a:lnTo>
                    <a:pt x="23779" y="10362"/>
                  </a:lnTo>
                  <a:lnTo>
                    <a:pt x="24110" y="11024"/>
                  </a:lnTo>
                  <a:lnTo>
                    <a:pt x="24441" y="11406"/>
                  </a:lnTo>
                  <a:lnTo>
                    <a:pt x="24644" y="11559"/>
                  </a:lnTo>
                  <a:lnTo>
                    <a:pt x="25077" y="11813"/>
                  </a:lnTo>
                  <a:lnTo>
                    <a:pt x="26044" y="11940"/>
                  </a:lnTo>
                  <a:lnTo>
                    <a:pt x="26528" y="11813"/>
                  </a:lnTo>
                  <a:lnTo>
                    <a:pt x="26452" y="12297"/>
                  </a:lnTo>
                  <a:lnTo>
                    <a:pt x="26655" y="13239"/>
                  </a:lnTo>
                  <a:lnTo>
                    <a:pt x="26935" y="13672"/>
                  </a:lnTo>
                  <a:lnTo>
                    <a:pt x="27292" y="14028"/>
                  </a:lnTo>
                  <a:lnTo>
                    <a:pt x="28158" y="14410"/>
                  </a:lnTo>
                  <a:lnTo>
                    <a:pt x="28616" y="14435"/>
                  </a:lnTo>
                  <a:lnTo>
                    <a:pt x="28412" y="14868"/>
                  </a:lnTo>
                  <a:lnTo>
                    <a:pt x="28310" y="15785"/>
                  </a:lnTo>
                  <a:lnTo>
                    <a:pt x="28438" y="16268"/>
                  </a:lnTo>
                  <a:lnTo>
                    <a:pt x="28667" y="16727"/>
                  </a:lnTo>
                  <a:lnTo>
                    <a:pt x="29329" y="17363"/>
                  </a:lnTo>
                  <a:lnTo>
                    <a:pt x="29761" y="17541"/>
                  </a:lnTo>
                  <a:lnTo>
                    <a:pt x="29787" y="18000"/>
                  </a:lnTo>
                  <a:lnTo>
                    <a:pt x="30016" y="18840"/>
                  </a:lnTo>
                  <a:lnTo>
                    <a:pt x="30398" y="19578"/>
                  </a:lnTo>
                  <a:lnTo>
                    <a:pt x="30933" y="20189"/>
                  </a:lnTo>
                  <a:lnTo>
                    <a:pt x="31569" y="20673"/>
                  </a:lnTo>
                  <a:lnTo>
                    <a:pt x="32282" y="20978"/>
                  </a:lnTo>
                  <a:lnTo>
                    <a:pt x="33020" y="21131"/>
                  </a:lnTo>
                  <a:lnTo>
                    <a:pt x="33733" y="21055"/>
                  </a:lnTo>
                  <a:lnTo>
                    <a:pt x="34089" y="20902"/>
                  </a:lnTo>
                  <a:lnTo>
                    <a:pt x="34089" y="20240"/>
                  </a:lnTo>
                  <a:lnTo>
                    <a:pt x="33580" y="15937"/>
                  </a:lnTo>
                  <a:lnTo>
                    <a:pt x="32918" y="13137"/>
                  </a:lnTo>
                  <a:lnTo>
                    <a:pt x="32282" y="11151"/>
                  </a:lnTo>
                  <a:lnTo>
                    <a:pt x="31442" y="9165"/>
                  </a:lnTo>
                  <a:lnTo>
                    <a:pt x="30398" y="7205"/>
                  </a:lnTo>
                  <a:lnTo>
                    <a:pt x="29099" y="5372"/>
                  </a:lnTo>
                  <a:lnTo>
                    <a:pt x="27521" y="3692"/>
                  </a:lnTo>
                  <a:lnTo>
                    <a:pt x="25663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214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205775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13"/>
                  </a:lnTo>
                  <a:lnTo>
                    <a:pt x="3132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53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46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58" y="17669"/>
                  </a:lnTo>
                  <a:lnTo>
                    <a:pt x="10286" y="17694"/>
                  </a:lnTo>
                  <a:lnTo>
                    <a:pt x="10693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297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9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40" y="2139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2897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322875" y="1174650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0"/>
                  </a:moveTo>
                  <a:lnTo>
                    <a:pt x="1" y="484"/>
                  </a:lnTo>
                  <a:lnTo>
                    <a:pt x="7536" y="2215"/>
                  </a:lnTo>
                  <a:lnTo>
                    <a:pt x="7664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29042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04" y="306"/>
                  </a:lnTo>
                  <a:lnTo>
                    <a:pt x="1120" y="612"/>
                  </a:lnTo>
                  <a:lnTo>
                    <a:pt x="1833" y="1019"/>
                  </a:lnTo>
                  <a:lnTo>
                    <a:pt x="2597" y="1656"/>
                  </a:lnTo>
                  <a:lnTo>
                    <a:pt x="3234" y="2572"/>
                  </a:lnTo>
                  <a:lnTo>
                    <a:pt x="3717" y="3794"/>
                  </a:lnTo>
                  <a:lnTo>
                    <a:pt x="3870" y="5347"/>
                  </a:lnTo>
                  <a:lnTo>
                    <a:pt x="3794" y="6315"/>
                  </a:lnTo>
                  <a:lnTo>
                    <a:pt x="4099" y="6365"/>
                  </a:lnTo>
                  <a:lnTo>
                    <a:pt x="4125" y="6213"/>
                  </a:lnTo>
                  <a:lnTo>
                    <a:pt x="4226" y="5118"/>
                  </a:lnTo>
                  <a:lnTo>
                    <a:pt x="4150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26815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228050" y="1425425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35"/>
                  </a:lnTo>
                  <a:lnTo>
                    <a:pt x="9089" y="4023"/>
                  </a:lnTo>
                  <a:lnTo>
                    <a:pt x="9522" y="211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206400" y="14636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31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18" y="942015"/>
            <a:ext cx="6711504" cy="31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2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c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76</Words>
  <Application>Microsoft Office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Sniglet</vt:lpstr>
      <vt:lpstr>ABeeZee</vt:lpstr>
      <vt:lpstr>Arial</vt:lpstr>
      <vt:lpstr>Lucius template</vt:lpstr>
      <vt:lpstr>For great data understanding and analyzing we need great tools…</vt:lpstr>
      <vt:lpstr>For great data understanding and analyzing we need great tools…</vt:lpstr>
      <vt:lpstr>Want big impact? Use big data.</vt:lpstr>
      <vt:lpstr>A little image processing with…</vt:lpstr>
      <vt:lpstr>pixel subtraction!</vt:lpstr>
      <vt:lpstr>pixel subtraction!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Happiness.</dc:title>
  <cp:lastModifiedBy>Avi Caciularu</cp:lastModifiedBy>
  <cp:revision>36</cp:revision>
  <dcterms:modified xsi:type="dcterms:W3CDTF">2016-12-30T15:55:43Z</dcterms:modified>
</cp:coreProperties>
</file>